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63" r:id="rId2"/>
    <p:sldId id="257" r:id="rId3"/>
    <p:sldId id="258" r:id="rId4"/>
    <p:sldId id="259" r:id="rId5"/>
    <p:sldId id="260" r:id="rId6"/>
    <p:sldId id="261" r:id="rId7"/>
    <p:sldId id="264" r:id="rId8"/>
    <p:sldId id="266" r:id="rId9"/>
    <p:sldId id="267" r:id="rId10"/>
    <p:sldId id="268"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3" d="100"/>
          <a:sy n="73" d="100"/>
        </p:scale>
        <p:origin x="6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2DFC8B1-19AB-46BC-8715-AE3AFA562E51}" type="datetimeFigureOut">
              <a:rPr lang="tr-TR" smtClean="0"/>
              <a:t>5.09.2025</a:t>
            </a:fld>
            <a:endParaRPr lang="tr-T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tr-T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39A04E1-E6CD-490E-893F-316F9B0B7C5C}" type="slidenum">
              <a:rPr lang="tr-TR" smtClean="0"/>
              <a:t>‹#›</a:t>
            </a:fld>
            <a:endParaRPr lang="tr-TR"/>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89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2DFC8B1-19AB-46BC-8715-AE3AFA562E51}" type="datetimeFigureOut">
              <a:rPr lang="tr-TR" smtClean="0"/>
              <a:t>5.09.2025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39A04E1-E6CD-490E-893F-316F9B0B7C5C}" type="slidenum">
              <a:rPr lang="tr-TR" smtClean="0"/>
              <a:t>‹#›</a:t>
            </a:fld>
            <a:endParaRPr lang="tr-TR"/>
          </a:p>
        </p:txBody>
      </p:sp>
    </p:spTree>
    <p:extLst>
      <p:ext uri="{BB962C8B-B14F-4D97-AF65-F5344CB8AC3E}">
        <p14:creationId xmlns:p14="http://schemas.microsoft.com/office/powerpoint/2010/main" val="2353623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2DFC8B1-19AB-46BC-8715-AE3AFA562E51}" type="datetimeFigureOut">
              <a:rPr lang="tr-TR" smtClean="0"/>
              <a:t>5.09.2025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39A04E1-E6CD-490E-893F-316F9B0B7C5C}" type="slidenum">
              <a:rPr lang="tr-TR" smtClean="0"/>
              <a:t>‹#›</a:t>
            </a:fld>
            <a:endParaRPr lang="tr-TR"/>
          </a:p>
        </p:txBody>
      </p:sp>
    </p:spTree>
    <p:extLst>
      <p:ext uri="{BB962C8B-B14F-4D97-AF65-F5344CB8AC3E}">
        <p14:creationId xmlns:p14="http://schemas.microsoft.com/office/powerpoint/2010/main" val="3218288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2DFC8B1-19AB-46BC-8715-AE3AFA562E51}" type="datetimeFigureOut">
              <a:rPr lang="tr-TR" smtClean="0"/>
              <a:t>5.09.2025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39A04E1-E6CD-490E-893F-316F9B0B7C5C}" type="slidenum">
              <a:rPr lang="tr-TR" smtClean="0"/>
              <a:t>‹#›</a:t>
            </a:fld>
            <a:endParaRPr lang="tr-TR"/>
          </a:p>
        </p:txBody>
      </p:sp>
    </p:spTree>
    <p:extLst>
      <p:ext uri="{BB962C8B-B14F-4D97-AF65-F5344CB8AC3E}">
        <p14:creationId xmlns:p14="http://schemas.microsoft.com/office/powerpoint/2010/main" val="2791139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2DFC8B1-19AB-46BC-8715-AE3AFA562E51}" type="datetimeFigureOut">
              <a:rPr lang="tr-TR" smtClean="0"/>
              <a:t>5.09.2025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39A04E1-E6CD-490E-893F-316F9B0B7C5C}" type="slidenum">
              <a:rPr lang="tr-TR" smtClean="0"/>
              <a:t>‹#›</a:t>
            </a:fld>
            <a:endParaRPr lang="tr-T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886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2DFC8B1-19AB-46BC-8715-AE3AFA562E51}" type="datetimeFigureOut">
              <a:rPr lang="tr-TR" smtClean="0"/>
              <a:t>5.09.2025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39A04E1-E6CD-490E-893F-316F9B0B7C5C}" type="slidenum">
              <a:rPr lang="tr-TR" smtClean="0"/>
              <a:t>‹#›</a:t>
            </a:fld>
            <a:endParaRPr lang="tr-TR"/>
          </a:p>
        </p:txBody>
      </p:sp>
    </p:spTree>
    <p:extLst>
      <p:ext uri="{BB962C8B-B14F-4D97-AF65-F5344CB8AC3E}">
        <p14:creationId xmlns:p14="http://schemas.microsoft.com/office/powerpoint/2010/main" val="41417320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2DFC8B1-19AB-46BC-8715-AE3AFA562E51}" type="datetimeFigureOut">
              <a:rPr lang="tr-TR" smtClean="0"/>
              <a:t>5.09.2025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39A04E1-E6CD-490E-893F-316F9B0B7C5C}" type="slidenum">
              <a:rPr lang="tr-TR" smtClean="0"/>
              <a:t>‹#›</a:t>
            </a:fld>
            <a:endParaRPr lang="tr-TR"/>
          </a:p>
        </p:txBody>
      </p:sp>
    </p:spTree>
    <p:extLst>
      <p:ext uri="{BB962C8B-B14F-4D97-AF65-F5344CB8AC3E}">
        <p14:creationId xmlns:p14="http://schemas.microsoft.com/office/powerpoint/2010/main" val="275488560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2DFC8B1-19AB-46BC-8715-AE3AFA562E51}" type="datetimeFigureOut">
              <a:rPr lang="tr-TR" smtClean="0"/>
              <a:t>5.09.2025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39A04E1-E6CD-490E-893F-316F9B0B7C5C}" type="slidenum">
              <a:rPr lang="tr-TR" smtClean="0"/>
              <a:t>‹#›</a:t>
            </a:fld>
            <a:endParaRPr lang="tr-TR"/>
          </a:p>
        </p:txBody>
      </p:sp>
    </p:spTree>
    <p:extLst>
      <p:ext uri="{BB962C8B-B14F-4D97-AF65-F5344CB8AC3E}">
        <p14:creationId xmlns:p14="http://schemas.microsoft.com/office/powerpoint/2010/main" val="419616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DFC8B1-19AB-46BC-8715-AE3AFA562E51}" type="datetimeFigureOut">
              <a:rPr lang="tr-TR" smtClean="0"/>
              <a:t>5.09.2025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39A04E1-E6CD-490E-893F-316F9B0B7C5C}" type="slidenum">
              <a:rPr lang="tr-TR" smtClean="0"/>
              <a:t>‹#›</a:t>
            </a:fld>
            <a:endParaRPr lang="tr-TR"/>
          </a:p>
        </p:txBody>
      </p:sp>
    </p:spTree>
    <p:extLst>
      <p:ext uri="{BB962C8B-B14F-4D97-AF65-F5344CB8AC3E}">
        <p14:creationId xmlns:p14="http://schemas.microsoft.com/office/powerpoint/2010/main" val="4061517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tr-TR" smtClean="0"/>
              <a:t>Asıl başlık stili için tıklatın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2DFC8B1-19AB-46BC-8715-AE3AFA562E51}" type="datetimeFigureOut">
              <a:rPr lang="tr-TR" smtClean="0"/>
              <a:t>5.09.2025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39A04E1-E6CD-490E-893F-316F9B0B7C5C}" type="slidenum">
              <a:rPr lang="tr-TR" smtClean="0"/>
              <a:t>‹#›</a:t>
            </a:fld>
            <a:endParaRPr lang="tr-TR"/>
          </a:p>
        </p:txBody>
      </p:sp>
    </p:spTree>
    <p:extLst>
      <p:ext uri="{BB962C8B-B14F-4D97-AF65-F5344CB8AC3E}">
        <p14:creationId xmlns:p14="http://schemas.microsoft.com/office/powerpoint/2010/main" val="73874990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2DFC8B1-19AB-46BC-8715-AE3AFA562E51}" type="datetimeFigureOut">
              <a:rPr lang="tr-TR" smtClean="0"/>
              <a:t>5.09.2025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39A04E1-E6CD-490E-893F-316F9B0B7C5C}" type="slidenum">
              <a:rPr lang="tr-TR" smtClean="0"/>
              <a:t>‹#›</a:t>
            </a:fld>
            <a:endParaRPr lang="tr-TR"/>
          </a:p>
        </p:txBody>
      </p:sp>
    </p:spTree>
    <p:extLst>
      <p:ext uri="{BB962C8B-B14F-4D97-AF65-F5344CB8AC3E}">
        <p14:creationId xmlns:p14="http://schemas.microsoft.com/office/powerpoint/2010/main" val="244149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2DFC8B1-19AB-46BC-8715-AE3AFA562E51}" type="datetimeFigureOut">
              <a:rPr lang="tr-TR" smtClean="0"/>
              <a:t>5.09.2025</a:t>
            </a:fld>
            <a:endParaRPr lang="tr-T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739A04E1-E6CD-490E-893F-316F9B0B7C5C}" type="slidenum">
              <a:rPr lang="tr-TR" smtClean="0"/>
              <a:t>‹#›</a:t>
            </a:fld>
            <a:endParaRPr lang="tr-TR"/>
          </a:p>
        </p:txBody>
      </p:sp>
    </p:spTree>
    <p:extLst>
      <p:ext uri="{BB962C8B-B14F-4D97-AF65-F5344CB8AC3E}">
        <p14:creationId xmlns:p14="http://schemas.microsoft.com/office/powerpoint/2010/main" val="299051893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773903"/>
            <a:ext cx="10515600" cy="2349060"/>
          </a:xfrm>
        </p:spPr>
        <p:txBody>
          <a:bodyPr>
            <a:normAutofit/>
          </a:bodyPr>
          <a:lstStyle/>
          <a:p>
            <a:pPr algn="ctr"/>
            <a:r>
              <a:rPr lang="tr-TR" sz="4000" b="1" dirty="0" smtClean="0">
                <a:solidFill>
                  <a:schemeClr val="accent4">
                    <a:lumMod val="50000"/>
                  </a:schemeClr>
                </a:solidFill>
                <a:latin typeface="Comic Sans MS" panose="030F0702030302020204" pitchFamily="66" charset="0"/>
              </a:rPr>
              <a:t>SINIRLAR BİZİ KORUR </a:t>
            </a:r>
            <a:br>
              <a:rPr lang="tr-TR" sz="4000" b="1" dirty="0" smtClean="0">
                <a:solidFill>
                  <a:schemeClr val="accent4">
                    <a:lumMod val="50000"/>
                  </a:schemeClr>
                </a:solidFill>
                <a:latin typeface="Comic Sans MS" panose="030F0702030302020204" pitchFamily="66" charset="0"/>
              </a:rPr>
            </a:br>
            <a:r>
              <a:rPr lang="tr-TR" sz="4000" b="1" dirty="0">
                <a:solidFill>
                  <a:schemeClr val="accent4">
                    <a:lumMod val="50000"/>
                  </a:schemeClr>
                </a:solidFill>
                <a:latin typeface="Comic Sans MS" panose="030F0702030302020204" pitchFamily="66" charset="0"/>
              </a:rPr>
              <a:t/>
            </a:r>
            <a:br>
              <a:rPr lang="tr-TR" sz="4000" b="1" dirty="0">
                <a:solidFill>
                  <a:schemeClr val="accent4">
                    <a:lumMod val="50000"/>
                  </a:schemeClr>
                </a:solidFill>
                <a:latin typeface="Comic Sans MS" panose="030F0702030302020204" pitchFamily="66" charset="0"/>
              </a:rPr>
            </a:br>
            <a:r>
              <a:rPr lang="tr-TR" sz="4000" b="1" dirty="0" smtClean="0">
                <a:solidFill>
                  <a:schemeClr val="accent4">
                    <a:lumMod val="50000"/>
                  </a:schemeClr>
                </a:solidFill>
                <a:latin typeface="Comic Sans MS" panose="030F0702030302020204" pitchFamily="66" charset="0"/>
              </a:rPr>
              <a:t>İLKOKUL</a:t>
            </a:r>
            <a:r>
              <a:rPr lang="tr-TR" sz="4000" b="1" dirty="0">
                <a:solidFill>
                  <a:schemeClr val="accent4">
                    <a:lumMod val="50000"/>
                  </a:schemeClr>
                </a:solidFill>
                <a:latin typeface="Comic Sans MS" panose="030F0702030302020204" pitchFamily="66" charset="0"/>
              </a:rPr>
              <a:t/>
            </a:r>
            <a:br>
              <a:rPr lang="tr-TR" sz="4000" b="1" dirty="0">
                <a:solidFill>
                  <a:schemeClr val="accent4">
                    <a:lumMod val="50000"/>
                  </a:schemeClr>
                </a:solidFill>
                <a:latin typeface="Comic Sans MS" panose="030F0702030302020204" pitchFamily="66" charset="0"/>
              </a:rPr>
            </a:br>
            <a:r>
              <a:rPr lang="tr-TR" sz="4000" b="1" dirty="0">
                <a:solidFill>
                  <a:schemeClr val="accent4">
                    <a:lumMod val="50000"/>
                  </a:schemeClr>
                </a:solidFill>
                <a:latin typeface="Comic Sans MS" panose="030F0702030302020204" pitchFamily="66" charset="0"/>
              </a:rPr>
              <a:t>ÖĞRENCİ </a:t>
            </a:r>
            <a:r>
              <a:rPr lang="tr-TR" sz="4000" b="1" dirty="0" smtClean="0">
                <a:solidFill>
                  <a:schemeClr val="accent4">
                    <a:lumMod val="50000"/>
                  </a:schemeClr>
                </a:solidFill>
                <a:latin typeface="Comic Sans MS" panose="030F0702030302020204" pitchFamily="66" charset="0"/>
              </a:rPr>
              <a:t>SUNUMU</a:t>
            </a:r>
            <a:endParaRPr lang="tr-TR" sz="4000" b="1" dirty="0">
              <a:solidFill>
                <a:schemeClr val="accent4">
                  <a:lumMod val="50000"/>
                </a:schemeClr>
              </a:solidFill>
              <a:latin typeface="Comic Sans MS" panose="030F0702030302020204" pitchFamily="66" charset="0"/>
            </a:endParaRPr>
          </a:p>
        </p:txBody>
      </p:sp>
      <p:sp>
        <p:nvSpPr>
          <p:cNvPr id="5"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029" name="Picture 5" descr="https://png.pngtree.com/png-vector/20230801/ourmid/pngtree-art-frame-clipart-kid-kids-in-a-picture-frame-on-flowers-png-image_6860886.png"/>
          <p:cNvPicPr>
            <a:picLocks noChangeAspect="1" noChangeArrowheads="1"/>
          </p:cNvPicPr>
          <p:nvPr/>
        </p:nvPicPr>
        <p:blipFill rotWithShape="1">
          <a:blip r:embed="rId2">
            <a:extLst>
              <a:ext uri="{28A0092B-C50C-407E-A947-70E740481C1C}">
                <a14:useLocalDpi xmlns:a14="http://schemas.microsoft.com/office/drawing/2010/main" val="0"/>
              </a:ext>
            </a:extLst>
          </a:blip>
          <a:srcRect l="448" t="2878" r="1982" b="3341"/>
          <a:stretch/>
        </p:blipFill>
        <p:spPr bwMode="auto">
          <a:xfrm>
            <a:off x="1154243" y="114519"/>
            <a:ext cx="9548733" cy="6743481"/>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8653" y="5151156"/>
            <a:ext cx="1491418" cy="1491418"/>
          </a:xfrm>
          <a:prstGeom prst="rect">
            <a:avLst/>
          </a:prstGeom>
        </p:spPr>
      </p:pic>
    </p:spTree>
    <p:extLst>
      <p:ext uri="{BB962C8B-B14F-4D97-AF65-F5344CB8AC3E}">
        <p14:creationId xmlns:p14="http://schemas.microsoft.com/office/powerpoint/2010/main" val="1589191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736x/bc/e7/83/bce783caafe6ff8307f0c05cc53a7b5d.jpg"/>
          <p:cNvPicPr>
            <a:picLocks noChangeAspect="1" noChangeArrowheads="1"/>
          </p:cNvPicPr>
          <p:nvPr/>
        </p:nvPicPr>
        <p:blipFill rotWithShape="1">
          <a:blip r:embed="rId2">
            <a:extLst>
              <a:ext uri="{28A0092B-C50C-407E-A947-70E740481C1C}">
                <a14:useLocalDpi xmlns:a14="http://schemas.microsoft.com/office/drawing/2010/main" val="0"/>
              </a:ext>
            </a:extLst>
          </a:blip>
          <a:srcRect t="6394" b="9507"/>
          <a:stretch/>
        </p:blipFill>
        <p:spPr bwMode="auto">
          <a:xfrm>
            <a:off x="239843" y="255598"/>
            <a:ext cx="11707317" cy="6385045"/>
          </a:xfrm>
          <a:prstGeom prst="rect">
            <a:avLst/>
          </a:prstGeom>
          <a:noFill/>
          <a:extLst>
            <a:ext uri="{909E8E84-426E-40DD-AFC4-6F175D3DCCD1}">
              <a14:hiddenFill xmlns:a14="http://schemas.microsoft.com/office/drawing/2010/main">
                <a:solidFill>
                  <a:srgbClr val="FFFFFF"/>
                </a:solidFill>
              </a14:hiddenFill>
            </a:ext>
          </a:extLst>
        </p:spPr>
      </p:pic>
      <p:sp>
        <p:nvSpPr>
          <p:cNvPr id="8" name="İçerik Yer Tutucusu 2"/>
          <p:cNvSpPr>
            <a:spLocks noGrp="1"/>
          </p:cNvSpPr>
          <p:nvPr>
            <p:ph idx="1"/>
          </p:nvPr>
        </p:nvSpPr>
        <p:spPr>
          <a:xfrm>
            <a:off x="2053652" y="2368445"/>
            <a:ext cx="8619345" cy="3327817"/>
          </a:xfrm>
        </p:spPr>
        <p:txBody>
          <a:bodyPr>
            <a:noAutofit/>
          </a:bodyPr>
          <a:lstStyle/>
          <a:p>
            <a:pPr marL="45720" indent="0">
              <a:buNone/>
            </a:pPr>
            <a:r>
              <a:rPr lang="tr-TR" sz="4800" b="1" i="1" dirty="0" smtClean="0">
                <a:solidFill>
                  <a:schemeClr val="accent4">
                    <a:lumMod val="50000"/>
                  </a:schemeClr>
                </a:solidFill>
                <a:latin typeface="Comic Sans MS" panose="030F0702030302020204" pitchFamily="66" charset="0"/>
              </a:rPr>
              <a:t>BENİ DİNLEDİĞİNİZ </a:t>
            </a:r>
          </a:p>
          <a:p>
            <a:pPr marL="45720" indent="0">
              <a:buNone/>
            </a:pPr>
            <a:r>
              <a:rPr lang="tr-TR" sz="4800" b="1" i="1" dirty="0" smtClean="0">
                <a:solidFill>
                  <a:schemeClr val="accent4">
                    <a:lumMod val="50000"/>
                  </a:schemeClr>
                </a:solidFill>
                <a:latin typeface="Comic Sans MS" panose="030F0702030302020204" pitchFamily="66" charset="0"/>
              </a:rPr>
              <a:t>İÇİN TEŞEKKÜR EDERİM.</a:t>
            </a:r>
            <a:endParaRPr lang="tr-TR" sz="4800" b="1" i="1" dirty="0">
              <a:solidFill>
                <a:schemeClr val="accent4">
                  <a:lumMod val="50000"/>
                </a:schemeClr>
              </a:solidFill>
              <a:latin typeface="Comic Sans MS" panose="030F0702030302020204" pitchFamily="66" charset="0"/>
            </a:endParaRPr>
          </a:p>
        </p:txBody>
      </p:sp>
    </p:spTree>
    <p:extLst>
      <p:ext uri="{BB962C8B-B14F-4D97-AF65-F5344CB8AC3E}">
        <p14:creationId xmlns:p14="http://schemas.microsoft.com/office/powerpoint/2010/main" val="2014117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290" y="953589"/>
            <a:ext cx="6037396" cy="4756187"/>
          </a:xfrm>
        </p:spPr>
        <p:txBody>
          <a:bodyPr>
            <a:normAutofit/>
          </a:bodyPr>
          <a:lstStyle/>
          <a:p>
            <a:pPr marL="0" indent="0">
              <a:buNone/>
            </a:pPr>
            <a:r>
              <a:rPr lang="en-US" sz="4000" b="1" dirty="0" err="1">
                <a:solidFill>
                  <a:schemeClr val="accent4">
                    <a:lumMod val="50000"/>
                  </a:schemeClr>
                </a:solidFill>
                <a:latin typeface="Comic Sans MS" panose="030F0702030302020204" pitchFamily="66" charset="0"/>
              </a:rPr>
              <a:t>Sınır</a:t>
            </a:r>
            <a:r>
              <a:rPr lang="en-US" sz="4000" b="1" dirty="0">
                <a:solidFill>
                  <a:schemeClr val="accent4">
                    <a:lumMod val="50000"/>
                  </a:schemeClr>
                </a:solidFill>
                <a:latin typeface="Comic Sans MS" panose="030F0702030302020204" pitchFamily="66" charset="0"/>
              </a:rPr>
              <a:t> </a:t>
            </a:r>
            <a:r>
              <a:rPr lang="en-US" sz="4000" b="1" dirty="0" err="1">
                <a:solidFill>
                  <a:schemeClr val="accent4">
                    <a:lumMod val="50000"/>
                  </a:schemeClr>
                </a:solidFill>
                <a:latin typeface="Comic Sans MS" panose="030F0702030302020204" pitchFamily="66" charset="0"/>
              </a:rPr>
              <a:t>Nedir</a:t>
            </a:r>
            <a:r>
              <a:rPr lang="en-US" sz="4000" b="1" dirty="0" smtClean="0">
                <a:solidFill>
                  <a:schemeClr val="accent4">
                    <a:lumMod val="50000"/>
                  </a:schemeClr>
                </a:solidFill>
                <a:latin typeface="Comic Sans MS" panose="030F0702030302020204" pitchFamily="66" charset="0"/>
              </a:rPr>
              <a:t>?</a:t>
            </a:r>
            <a:endParaRPr lang="tr-TR" sz="4000" b="1" dirty="0" smtClean="0">
              <a:solidFill>
                <a:schemeClr val="accent4">
                  <a:lumMod val="50000"/>
                </a:schemeClr>
              </a:solidFill>
              <a:latin typeface="Comic Sans MS" panose="030F0702030302020204" pitchFamily="66" charset="0"/>
            </a:endParaRPr>
          </a:p>
          <a:p>
            <a:pPr marL="0" indent="0">
              <a:lnSpc>
                <a:spcPct val="150000"/>
              </a:lnSpc>
              <a:buNone/>
            </a:pPr>
            <a:r>
              <a:rPr lang="en-US" dirty="0" err="1" smtClean="0">
                <a:solidFill>
                  <a:schemeClr val="accent1">
                    <a:lumMod val="50000"/>
                  </a:schemeClr>
                </a:solidFill>
                <a:latin typeface="Comic Sans MS" panose="030F0702030302020204" pitchFamily="66" charset="0"/>
              </a:rPr>
              <a:t>Sınırlar</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hayatımızda</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düzen</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sağlayan</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ve</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bize</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güven</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veren</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görünmez</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çizgilerdir</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Tıpkı</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futbol</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sahasındaki</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çizgiler</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gibi</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Çizgiler</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olmazsa</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oyun</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karışır</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ve</a:t>
            </a:r>
            <a:r>
              <a:rPr lang="en-US" dirty="0">
                <a:solidFill>
                  <a:schemeClr val="accent1">
                    <a:lumMod val="50000"/>
                  </a:schemeClr>
                </a:solidFill>
                <a:latin typeface="Comic Sans MS" panose="030F0702030302020204" pitchFamily="66" charset="0"/>
              </a:rPr>
              <a:t> </a:t>
            </a:r>
            <a:r>
              <a:rPr lang="en-US" dirty="0" err="1" smtClean="0">
                <a:solidFill>
                  <a:schemeClr val="accent1">
                    <a:lumMod val="50000"/>
                  </a:schemeClr>
                </a:solidFill>
                <a:latin typeface="Comic Sans MS" panose="030F0702030302020204" pitchFamily="66" charset="0"/>
              </a:rPr>
              <a:t>kimse</a:t>
            </a:r>
            <a:r>
              <a:rPr lang="en-US" dirty="0" smtClean="0">
                <a:solidFill>
                  <a:schemeClr val="accent1">
                    <a:lumMod val="50000"/>
                  </a:schemeClr>
                </a:solidFill>
                <a:latin typeface="Comic Sans MS" panose="030F0702030302020204" pitchFamily="66" charset="0"/>
              </a:rPr>
              <a:t> </a:t>
            </a:r>
            <a:r>
              <a:rPr lang="en-US" dirty="0">
                <a:solidFill>
                  <a:schemeClr val="accent1">
                    <a:lumMod val="50000"/>
                  </a:schemeClr>
                </a:solidFill>
                <a:latin typeface="Comic Sans MS" panose="030F0702030302020204" pitchFamily="66" charset="0"/>
              </a:rPr>
              <a:t>ne </a:t>
            </a:r>
            <a:r>
              <a:rPr lang="en-US" dirty="0" err="1">
                <a:solidFill>
                  <a:schemeClr val="accent1">
                    <a:lumMod val="50000"/>
                  </a:schemeClr>
                </a:solidFill>
                <a:latin typeface="Comic Sans MS" panose="030F0702030302020204" pitchFamily="66" charset="0"/>
              </a:rPr>
              <a:t>yapacağını</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bilemez</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Sınırlar</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bize</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neyin</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doğru</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neyin</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yanlış</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olduğunu</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gösterir</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Hayatımızı</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düzenler</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ve</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güven</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içinde</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kalmamıza</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yardımcı</a:t>
            </a:r>
            <a:r>
              <a:rPr lang="en-US" dirty="0">
                <a:solidFill>
                  <a:schemeClr val="accent1">
                    <a:lumMod val="50000"/>
                  </a:schemeClr>
                </a:solidFill>
                <a:latin typeface="Comic Sans MS" panose="030F0702030302020204" pitchFamily="66" charset="0"/>
              </a:rPr>
              <a:t> </a:t>
            </a:r>
            <a:r>
              <a:rPr lang="en-US" dirty="0" err="1">
                <a:solidFill>
                  <a:schemeClr val="accent1">
                    <a:lumMod val="50000"/>
                  </a:schemeClr>
                </a:solidFill>
                <a:latin typeface="Comic Sans MS" panose="030F0702030302020204" pitchFamily="66" charset="0"/>
              </a:rPr>
              <a:t>olur</a:t>
            </a:r>
            <a:r>
              <a:rPr lang="en-US" dirty="0" smtClean="0">
                <a:solidFill>
                  <a:schemeClr val="accent1">
                    <a:lumMod val="50000"/>
                  </a:schemeClr>
                </a:solidFill>
                <a:latin typeface="Comic Sans MS" panose="030F0702030302020204" pitchFamily="66" charset="0"/>
              </a:rPr>
              <a:t>.</a:t>
            </a:r>
            <a:endParaRPr lang="tr-TR" dirty="0">
              <a:solidFill>
                <a:schemeClr val="accent1">
                  <a:lumMod val="50000"/>
                </a:schemeClr>
              </a:solidFill>
              <a:latin typeface="Comic Sans MS" panose="030F0702030302020204" pitchFamily="66" charset="0"/>
            </a:endParaRPr>
          </a:p>
        </p:txBody>
      </p:sp>
      <p:pic>
        <p:nvPicPr>
          <p:cNvPr id="2" name="Resim 1"/>
          <p:cNvPicPr>
            <a:picLocks noChangeAspect="1"/>
          </p:cNvPicPr>
          <p:nvPr/>
        </p:nvPicPr>
        <p:blipFill>
          <a:blip r:embed="rId2"/>
          <a:stretch>
            <a:fillRect/>
          </a:stretch>
        </p:blipFill>
        <p:spPr>
          <a:xfrm rot="16200000">
            <a:off x="9451222" y="3764802"/>
            <a:ext cx="2459351" cy="2531683"/>
          </a:xfrm>
          <a:prstGeom prst="rect">
            <a:avLst/>
          </a:prstGeom>
        </p:spPr>
      </p:pic>
      <p:pic>
        <p:nvPicPr>
          <p:cNvPr id="1028" name="Picture 4" descr="https://encrypted-tbn0.gstatic.com/images?q=tbn:ANd9GcTgzIX5Q70K1zxtQjuYvAlUQUDaukAsoDPUGg&am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9701" y="3954590"/>
            <a:ext cx="2152105" cy="21521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evimdekipsikolog.com/blog/wp-content/uploads/2023/03/saglikli_sinirlar_nedir_kapa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3292" y="1056397"/>
            <a:ext cx="2933566" cy="274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654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54880" y="764177"/>
            <a:ext cx="7053943" cy="5414554"/>
          </a:xfrm>
        </p:spPr>
        <p:txBody>
          <a:bodyPr>
            <a:normAutofit/>
          </a:bodyPr>
          <a:lstStyle/>
          <a:p>
            <a:pPr marL="45720" indent="0">
              <a:lnSpc>
                <a:spcPct val="115000"/>
              </a:lnSpc>
              <a:spcBef>
                <a:spcPts val="2400"/>
              </a:spcBef>
              <a:spcAft>
                <a:spcPts val="0"/>
              </a:spcAft>
              <a:buNone/>
            </a:pPr>
            <a:r>
              <a:rPr lang="en-US" sz="4000" b="1" kern="0" dirty="0" err="1">
                <a:solidFill>
                  <a:schemeClr val="accent4">
                    <a:lumMod val="50000"/>
                  </a:schemeClr>
                </a:solidFill>
                <a:latin typeface="Comic Sans MS" panose="030F0702030302020204" pitchFamily="66" charset="0"/>
                <a:ea typeface="MS Gothic" panose="020B0609070205080204" pitchFamily="49" charset="-128"/>
                <a:cs typeface="Times New Roman" panose="02020603050405020304" pitchFamily="18" charset="0"/>
              </a:rPr>
              <a:t>Neden</a:t>
            </a:r>
            <a:r>
              <a:rPr lang="en-US" sz="4000" b="1" kern="0" dirty="0">
                <a:solidFill>
                  <a:schemeClr val="accent4">
                    <a:lumMod val="50000"/>
                  </a:schemeClr>
                </a:solidFill>
                <a:latin typeface="Comic Sans MS" panose="030F0702030302020204" pitchFamily="66" charset="0"/>
                <a:ea typeface="MS Gothic" panose="020B0609070205080204" pitchFamily="49" charset="-128"/>
                <a:cs typeface="Times New Roman" panose="02020603050405020304" pitchFamily="18" charset="0"/>
              </a:rPr>
              <a:t> </a:t>
            </a:r>
            <a:r>
              <a:rPr lang="en-US" sz="4000" b="1" kern="0" dirty="0" err="1">
                <a:solidFill>
                  <a:schemeClr val="accent4">
                    <a:lumMod val="50000"/>
                  </a:schemeClr>
                </a:solidFill>
                <a:latin typeface="Comic Sans MS" panose="030F0702030302020204" pitchFamily="66" charset="0"/>
                <a:ea typeface="MS Gothic" panose="020B0609070205080204" pitchFamily="49" charset="-128"/>
                <a:cs typeface="Times New Roman" panose="02020603050405020304" pitchFamily="18" charset="0"/>
              </a:rPr>
              <a:t>Sınırlara</a:t>
            </a:r>
            <a:r>
              <a:rPr lang="en-US" sz="4000" b="1" kern="0" dirty="0">
                <a:solidFill>
                  <a:schemeClr val="accent4">
                    <a:lumMod val="50000"/>
                  </a:schemeClr>
                </a:solidFill>
                <a:latin typeface="Comic Sans MS" panose="030F0702030302020204" pitchFamily="66" charset="0"/>
                <a:ea typeface="MS Gothic" panose="020B0609070205080204" pitchFamily="49" charset="-128"/>
                <a:cs typeface="Times New Roman" panose="02020603050405020304" pitchFamily="18" charset="0"/>
              </a:rPr>
              <a:t> </a:t>
            </a:r>
            <a:r>
              <a:rPr lang="en-US" sz="4000" b="1" kern="0" dirty="0" err="1">
                <a:solidFill>
                  <a:schemeClr val="accent4">
                    <a:lumMod val="50000"/>
                  </a:schemeClr>
                </a:solidFill>
                <a:latin typeface="Comic Sans MS" panose="030F0702030302020204" pitchFamily="66" charset="0"/>
                <a:ea typeface="MS Gothic" panose="020B0609070205080204" pitchFamily="49" charset="-128"/>
                <a:cs typeface="Times New Roman" panose="02020603050405020304" pitchFamily="18" charset="0"/>
              </a:rPr>
              <a:t>İhtiyacımız</a:t>
            </a:r>
            <a:r>
              <a:rPr lang="en-US" sz="4000" b="1" kern="0" dirty="0">
                <a:solidFill>
                  <a:schemeClr val="accent4">
                    <a:lumMod val="50000"/>
                  </a:schemeClr>
                </a:solidFill>
                <a:latin typeface="Comic Sans MS" panose="030F0702030302020204" pitchFamily="66" charset="0"/>
                <a:ea typeface="MS Gothic" panose="020B0609070205080204" pitchFamily="49" charset="-128"/>
                <a:cs typeface="Times New Roman" panose="02020603050405020304" pitchFamily="18" charset="0"/>
              </a:rPr>
              <a:t> </a:t>
            </a:r>
            <a:r>
              <a:rPr lang="en-US" sz="4000" b="1" kern="0" dirty="0" err="1">
                <a:solidFill>
                  <a:schemeClr val="accent4">
                    <a:lumMod val="50000"/>
                  </a:schemeClr>
                </a:solidFill>
                <a:latin typeface="Comic Sans MS" panose="030F0702030302020204" pitchFamily="66" charset="0"/>
                <a:ea typeface="MS Gothic" panose="020B0609070205080204" pitchFamily="49" charset="-128"/>
                <a:cs typeface="Times New Roman" panose="02020603050405020304" pitchFamily="18" charset="0"/>
              </a:rPr>
              <a:t>Var</a:t>
            </a:r>
            <a:r>
              <a:rPr lang="en-US" sz="4000" b="1" kern="0" dirty="0">
                <a:solidFill>
                  <a:schemeClr val="accent4">
                    <a:lumMod val="50000"/>
                  </a:schemeClr>
                </a:solidFill>
                <a:latin typeface="Comic Sans MS" panose="030F0702030302020204" pitchFamily="66" charset="0"/>
                <a:ea typeface="MS Gothic" panose="020B0609070205080204" pitchFamily="49" charset="-128"/>
                <a:cs typeface="Times New Roman" panose="02020603050405020304" pitchFamily="18" charset="0"/>
              </a:rPr>
              <a:t>?</a:t>
            </a:r>
            <a:endParaRPr lang="tr-TR" sz="4000" b="1" kern="0" dirty="0">
              <a:solidFill>
                <a:schemeClr val="accent4">
                  <a:lumMod val="50000"/>
                </a:schemeClr>
              </a:solidFill>
              <a:latin typeface="Comic Sans MS" panose="030F0702030302020204" pitchFamily="66" charset="0"/>
              <a:ea typeface="MS Gothic" panose="020B0609070205080204" pitchFamily="49" charset="-128"/>
              <a:cs typeface="Times New Roman" panose="02020603050405020304" pitchFamily="18" charset="0"/>
            </a:endParaRPr>
          </a:p>
          <a:p>
            <a:pPr marL="45720" indent="0">
              <a:lnSpc>
                <a:spcPct val="115000"/>
              </a:lnSpc>
              <a:spcAft>
                <a:spcPts val="1000"/>
              </a:spcAft>
              <a:buNone/>
            </a:pP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Sınırlar</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hem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birey</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olarak</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hem de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toplum</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içinde</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mutlu</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ve</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huzurlu</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yaşamamız</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için</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gereklidir</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Sınırlar</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sayesinde</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herkesin</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hakkı</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korunur</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adalet</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sağlanır</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endParaRPr lang="tr-TR" dirty="0" smtClean="0">
              <a:solidFill>
                <a:schemeClr val="accent1">
                  <a:lumMod val="50000"/>
                </a:schemeClr>
              </a:solidFill>
              <a:latin typeface="Comic Sans MS" panose="030F0702030302020204" pitchFamily="66" charset="0"/>
              <a:ea typeface="MS Mincho"/>
              <a:cs typeface="Times New Roman" panose="02020603050405020304" pitchFamily="18" charset="0"/>
            </a:endParaRPr>
          </a:p>
          <a:p>
            <a:pPr marL="45720" indent="0">
              <a:lnSpc>
                <a:spcPct val="115000"/>
              </a:lnSpc>
              <a:spcAft>
                <a:spcPts val="1000"/>
              </a:spcAft>
              <a:buNone/>
            </a:pPr>
            <a:r>
              <a:rPr lang="en-US" dirty="0" err="1" smtClean="0">
                <a:solidFill>
                  <a:schemeClr val="accent1">
                    <a:lumMod val="50000"/>
                  </a:schemeClr>
                </a:solidFill>
                <a:latin typeface="Comic Sans MS" panose="030F0702030302020204" pitchFamily="66" charset="0"/>
                <a:ea typeface="MS Mincho"/>
                <a:cs typeface="Times New Roman" panose="02020603050405020304" pitchFamily="18" charset="0"/>
              </a:rPr>
              <a:t>Örneğin</a:t>
            </a:r>
            <a:r>
              <a:rPr lang="en-US" dirty="0" smtClean="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sıraya</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girerken</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öne</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geçmediğimizde</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adil</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davranmış</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oluruz</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Kırmızı</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ışıkta</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durduğumuzda</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hem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kendimizi</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hem de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başkalarını</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koruruz</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Sınırlar</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aynı</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zamanda</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bize</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güven</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verir</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ve</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başkalarıyla</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daha</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iyi</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anlaşmamızı</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sağlar</a:t>
            </a:r>
            <a:r>
              <a:rPr lang="en-US" dirty="0" smtClean="0">
                <a:solidFill>
                  <a:schemeClr val="accent1">
                    <a:lumMod val="50000"/>
                  </a:schemeClr>
                </a:solidFill>
                <a:latin typeface="Comic Sans MS" panose="030F0702030302020204" pitchFamily="66" charset="0"/>
                <a:ea typeface="MS Mincho"/>
                <a:cs typeface="Times New Roman" panose="02020603050405020304" pitchFamily="18" charset="0"/>
              </a:rPr>
              <a:t>.</a:t>
            </a:r>
            <a:endParaRPr lang="tr-TR" dirty="0">
              <a:solidFill>
                <a:schemeClr val="accent1">
                  <a:lumMod val="50000"/>
                </a:schemeClr>
              </a:solidFill>
              <a:latin typeface="Comic Sans MS" panose="030F0702030302020204" pitchFamily="66" charset="0"/>
            </a:endParaRPr>
          </a:p>
        </p:txBody>
      </p:sp>
      <p:pic>
        <p:nvPicPr>
          <p:cNvPr id="2050" name="Picture 2" descr="https://encrypted-tbn0.gstatic.com/images?q=tbn:ANd9GcTocfV7n4kLGDCJykYxQm4KmJuVd6VHcXKdgw&a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1" y="741317"/>
            <a:ext cx="3513908" cy="2730137"/>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stretch>
            <a:fillRect/>
          </a:stretch>
        </p:blipFill>
        <p:spPr>
          <a:xfrm>
            <a:off x="543876" y="3471454"/>
            <a:ext cx="2943906" cy="2617335"/>
          </a:xfrm>
          <a:prstGeom prst="rect">
            <a:avLst/>
          </a:prstGeom>
        </p:spPr>
      </p:pic>
    </p:spTree>
    <p:extLst>
      <p:ext uri="{BB962C8B-B14F-4D97-AF65-F5344CB8AC3E}">
        <p14:creationId xmlns:p14="http://schemas.microsoft.com/office/powerpoint/2010/main" val="2416676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5761" y="620483"/>
            <a:ext cx="5708468" cy="3350626"/>
          </a:xfrm>
        </p:spPr>
        <p:txBody>
          <a:bodyPr>
            <a:normAutofit fontScale="70000" lnSpcReduction="20000"/>
          </a:bodyPr>
          <a:lstStyle/>
          <a:p>
            <a:pPr marL="45720" indent="0">
              <a:lnSpc>
                <a:spcPct val="115000"/>
              </a:lnSpc>
              <a:spcBef>
                <a:spcPts val="2400"/>
              </a:spcBef>
              <a:spcAft>
                <a:spcPts val="0"/>
              </a:spcAft>
              <a:buNone/>
            </a:pPr>
            <a:r>
              <a:rPr lang="en-US" sz="5700" b="1" kern="0" dirty="0" err="1">
                <a:solidFill>
                  <a:schemeClr val="accent4">
                    <a:lumMod val="50000"/>
                  </a:schemeClr>
                </a:solidFill>
                <a:latin typeface="Comic Sans MS" panose="030F0702030302020204" pitchFamily="66" charset="0"/>
                <a:ea typeface="MS Gothic" panose="020B0609070205080204" pitchFamily="49" charset="-128"/>
                <a:cs typeface="Times New Roman" panose="02020603050405020304" pitchFamily="18" charset="0"/>
              </a:rPr>
              <a:t>Evdeki</a:t>
            </a:r>
            <a:r>
              <a:rPr lang="en-US" sz="5700" b="1" kern="0" dirty="0">
                <a:solidFill>
                  <a:schemeClr val="accent4">
                    <a:lumMod val="50000"/>
                  </a:schemeClr>
                </a:solidFill>
                <a:latin typeface="Comic Sans MS" panose="030F0702030302020204" pitchFamily="66" charset="0"/>
                <a:ea typeface="MS Gothic" panose="020B0609070205080204" pitchFamily="49" charset="-128"/>
                <a:cs typeface="Times New Roman" panose="02020603050405020304" pitchFamily="18" charset="0"/>
              </a:rPr>
              <a:t> </a:t>
            </a:r>
            <a:r>
              <a:rPr lang="en-US" sz="5700" b="1" kern="0" dirty="0" err="1">
                <a:solidFill>
                  <a:schemeClr val="accent4">
                    <a:lumMod val="50000"/>
                  </a:schemeClr>
                </a:solidFill>
                <a:latin typeface="Comic Sans MS" panose="030F0702030302020204" pitchFamily="66" charset="0"/>
                <a:ea typeface="MS Gothic" panose="020B0609070205080204" pitchFamily="49" charset="-128"/>
                <a:cs typeface="Times New Roman" panose="02020603050405020304" pitchFamily="18" charset="0"/>
              </a:rPr>
              <a:t>Sınırlar</a:t>
            </a:r>
            <a:endParaRPr lang="tr-TR" sz="5700" b="1" kern="0" dirty="0">
              <a:solidFill>
                <a:schemeClr val="accent4">
                  <a:lumMod val="50000"/>
                </a:schemeClr>
              </a:solidFill>
              <a:latin typeface="Comic Sans MS" panose="030F0702030302020204" pitchFamily="66" charset="0"/>
              <a:ea typeface="MS Gothic" panose="020B0609070205080204" pitchFamily="49" charset="-128"/>
              <a:cs typeface="Times New Roman" panose="02020603050405020304" pitchFamily="18" charset="0"/>
            </a:endParaRPr>
          </a:p>
          <a:p>
            <a:pPr marL="45720" indent="0">
              <a:lnSpc>
                <a:spcPct val="120000"/>
              </a:lnSpc>
              <a:spcAft>
                <a:spcPts val="1000"/>
              </a:spcAft>
              <a:buNone/>
            </a:pPr>
            <a:r>
              <a:rPr lang="en-US" sz="2900" dirty="0" err="1">
                <a:solidFill>
                  <a:schemeClr val="accent1">
                    <a:lumMod val="50000"/>
                  </a:schemeClr>
                </a:solidFill>
                <a:latin typeface="Comic Sans MS" panose="030F0702030302020204" pitchFamily="66" charset="0"/>
                <a:ea typeface="MS Mincho"/>
                <a:cs typeface="Times New Roman" panose="02020603050405020304" pitchFamily="18" charset="0"/>
              </a:rPr>
              <a:t>Evde</a:t>
            </a:r>
            <a:r>
              <a:rPr lang="en-US" sz="29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900" dirty="0" err="1">
                <a:solidFill>
                  <a:schemeClr val="accent1">
                    <a:lumMod val="50000"/>
                  </a:schemeClr>
                </a:solidFill>
                <a:latin typeface="Comic Sans MS" panose="030F0702030302020204" pitchFamily="66" charset="0"/>
                <a:ea typeface="MS Mincho"/>
                <a:cs typeface="Times New Roman" panose="02020603050405020304" pitchFamily="18" charset="0"/>
              </a:rPr>
              <a:t>koyulan</a:t>
            </a:r>
            <a:r>
              <a:rPr lang="en-US" sz="29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900" dirty="0" err="1">
                <a:solidFill>
                  <a:schemeClr val="accent1">
                    <a:lumMod val="50000"/>
                  </a:schemeClr>
                </a:solidFill>
                <a:latin typeface="Comic Sans MS" panose="030F0702030302020204" pitchFamily="66" charset="0"/>
                <a:ea typeface="MS Mincho"/>
                <a:cs typeface="Times New Roman" panose="02020603050405020304" pitchFamily="18" charset="0"/>
              </a:rPr>
              <a:t>kurallar</a:t>
            </a:r>
            <a:r>
              <a:rPr lang="en-US" sz="29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900" dirty="0" err="1">
                <a:solidFill>
                  <a:schemeClr val="accent1">
                    <a:lumMod val="50000"/>
                  </a:schemeClr>
                </a:solidFill>
                <a:latin typeface="Comic Sans MS" panose="030F0702030302020204" pitchFamily="66" charset="0"/>
                <a:ea typeface="MS Mincho"/>
                <a:cs typeface="Times New Roman" panose="02020603050405020304" pitchFamily="18" charset="0"/>
              </a:rPr>
              <a:t>aslında</a:t>
            </a:r>
            <a:r>
              <a:rPr lang="en-US" sz="29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900" dirty="0" err="1">
                <a:solidFill>
                  <a:schemeClr val="accent1">
                    <a:lumMod val="50000"/>
                  </a:schemeClr>
                </a:solidFill>
                <a:latin typeface="Comic Sans MS" panose="030F0702030302020204" pitchFamily="66" charset="0"/>
                <a:ea typeface="MS Mincho"/>
                <a:cs typeface="Times New Roman" panose="02020603050405020304" pitchFamily="18" charset="0"/>
              </a:rPr>
              <a:t>bizi</a:t>
            </a:r>
            <a:r>
              <a:rPr lang="en-US" sz="29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900" dirty="0" err="1">
                <a:solidFill>
                  <a:schemeClr val="accent1">
                    <a:lumMod val="50000"/>
                  </a:schemeClr>
                </a:solidFill>
                <a:latin typeface="Comic Sans MS" panose="030F0702030302020204" pitchFamily="66" charset="0"/>
                <a:ea typeface="MS Mincho"/>
                <a:cs typeface="Times New Roman" panose="02020603050405020304" pitchFamily="18" charset="0"/>
              </a:rPr>
              <a:t>cezalandırmak</a:t>
            </a:r>
            <a:r>
              <a:rPr lang="en-US" sz="29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900" dirty="0" err="1">
                <a:solidFill>
                  <a:schemeClr val="accent1">
                    <a:lumMod val="50000"/>
                  </a:schemeClr>
                </a:solidFill>
                <a:latin typeface="Comic Sans MS" panose="030F0702030302020204" pitchFamily="66" charset="0"/>
                <a:ea typeface="MS Mincho"/>
                <a:cs typeface="Times New Roman" panose="02020603050405020304" pitchFamily="18" charset="0"/>
              </a:rPr>
              <a:t>için</a:t>
            </a:r>
            <a:r>
              <a:rPr lang="en-US" sz="29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900" dirty="0" err="1">
                <a:solidFill>
                  <a:schemeClr val="accent1">
                    <a:lumMod val="50000"/>
                  </a:schemeClr>
                </a:solidFill>
                <a:latin typeface="Comic Sans MS" panose="030F0702030302020204" pitchFamily="66" charset="0"/>
                <a:ea typeface="MS Mincho"/>
                <a:cs typeface="Times New Roman" panose="02020603050405020304" pitchFamily="18" charset="0"/>
              </a:rPr>
              <a:t>değil</a:t>
            </a:r>
            <a:r>
              <a:rPr lang="en-US" sz="29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900" dirty="0" err="1">
                <a:solidFill>
                  <a:schemeClr val="accent1">
                    <a:lumMod val="50000"/>
                  </a:schemeClr>
                </a:solidFill>
                <a:latin typeface="Comic Sans MS" panose="030F0702030302020204" pitchFamily="66" charset="0"/>
                <a:ea typeface="MS Mincho"/>
                <a:cs typeface="Times New Roman" panose="02020603050405020304" pitchFamily="18" charset="0"/>
              </a:rPr>
              <a:t>korumak</a:t>
            </a:r>
            <a:r>
              <a:rPr lang="en-US" sz="29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900" dirty="0" err="1">
                <a:solidFill>
                  <a:schemeClr val="accent1">
                    <a:lumMod val="50000"/>
                  </a:schemeClr>
                </a:solidFill>
                <a:latin typeface="Comic Sans MS" panose="030F0702030302020204" pitchFamily="66" charset="0"/>
                <a:ea typeface="MS Mincho"/>
                <a:cs typeface="Times New Roman" panose="02020603050405020304" pitchFamily="18" charset="0"/>
              </a:rPr>
              <a:t>için</a:t>
            </a:r>
            <a:r>
              <a:rPr lang="en-US" sz="29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900" dirty="0" err="1">
                <a:solidFill>
                  <a:schemeClr val="accent1">
                    <a:lumMod val="50000"/>
                  </a:schemeClr>
                </a:solidFill>
                <a:latin typeface="Comic Sans MS" panose="030F0702030302020204" pitchFamily="66" charset="0"/>
                <a:ea typeface="MS Mincho"/>
                <a:cs typeface="Times New Roman" panose="02020603050405020304" pitchFamily="18" charset="0"/>
              </a:rPr>
              <a:t>vardır</a:t>
            </a:r>
            <a:r>
              <a:rPr lang="en-US" sz="2900" dirty="0" smtClean="0">
                <a:solidFill>
                  <a:schemeClr val="accent1">
                    <a:lumMod val="50000"/>
                  </a:schemeClr>
                </a:solidFill>
                <a:latin typeface="Comic Sans MS" panose="030F0702030302020204" pitchFamily="66" charset="0"/>
                <a:ea typeface="MS Mincho"/>
                <a:cs typeface="Times New Roman" panose="02020603050405020304" pitchFamily="18" charset="0"/>
              </a:rPr>
              <a:t>.</a:t>
            </a:r>
            <a:endParaRPr lang="tr-TR" sz="2900" dirty="0" smtClean="0">
              <a:solidFill>
                <a:schemeClr val="accent1">
                  <a:lumMod val="50000"/>
                </a:schemeClr>
              </a:solidFill>
              <a:latin typeface="Comic Sans MS" panose="030F0702030302020204" pitchFamily="66" charset="0"/>
              <a:ea typeface="MS Mincho"/>
              <a:cs typeface="Times New Roman" panose="02020603050405020304" pitchFamily="18" charset="0"/>
            </a:endParaRPr>
          </a:p>
          <a:p>
            <a:pPr marL="45720" indent="0">
              <a:lnSpc>
                <a:spcPct val="120000"/>
              </a:lnSpc>
              <a:spcAft>
                <a:spcPts val="1000"/>
              </a:spcAft>
              <a:buNone/>
            </a:pPr>
            <a:r>
              <a:rPr lang="en-US" sz="2900" dirty="0" smtClean="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900" dirty="0" err="1">
                <a:solidFill>
                  <a:schemeClr val="accent1">
                    <a:lumMod val="50000"/>
                  </a:schemeClr>
                </a:solidFill>
                <a:latin typeface="Comic Sans MS" panose="030F0702030302020204" pitchFamily="66" charset="0"/>
                <a:ea typeface="MS Mincho"/>
                <a:cs typeface="Times New Roman" panose="02020603050405020304" pitchFamily="18" charset="0"/>
              </a:rPr>
              <a:t>Yatma</a:t>
            </a:r>
            <a:r>
              <a:rPr lang="en-US" sz="29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900" dirty="0" err="1">
                <a:solidFill>
                  <a:schemeClr val="accent1">
                    <a:lumMod val="50000"/>
                  </a:schemeClr>
                </a:solidFill>
                <a:latin typeface="Comic Sans MS" panose="030F0702030302020204" pitchFamily="66" charset="0"/>
                <a:ea typeface="MS Mincho"/>
                <a:cs typeface="Times New Roman" panose="02020603050405020304" pitchFamily="18" charset="0"/>
              </a:rPr>
              <a:t>saati</a:t>
            </a:r>
            <a:r>
              <a:rPr lang="en-US" sz="29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900" dirty="0" err="1">
                <a:solidFill>
                  <a:schemeClr val="accent1">
                    <a:lumMod val="50000"/>
                  </a:schemeClr>
                </a:solidFill>
                <a:latin typeface="Comic Sans MS" panose="030F0702030302020204" pitchFamily="66" charset="0"/>
                <a:ea typeface="MS Mincho"/>
                <a:cs typeface="Times New Roman" panose="02020603050405020304" pitchFamily="18" charset="0"/>
              </a:rPr>
              <a:t>geldiğinde</a:t>
            </a:r>
            <a:r>
              <a:rPr lang="en-US" sz="29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900" dirty="0" err="1">
                <a:solidFill>
                  <a:schemeClr val="accent1">
                    <a:lumMod val="50000"/>
                  </a:schemeClr>
                </a:solidFill>
                <a:latin typeface="Comic Sans MS" panose="030F0702030302020204" pitchFamily="66" charset="0"/>
                <a:ea typeface="MS Mincho"/>
                <a:cs typeface="Times New Roman" panose="02020603050405020304" pitchFamily="18" charset="0"/>
              </a:rPr>
              <a:t>uyumak</a:t>
            </a:r>
            <a:r>
              <a:rPr lang="en-US" sz="29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900" dirty="0" err="1">
                <a:solidFill>
                  <a:schemeClr val="accent1">
                    <a:lumMod val="50000"/>
                  </a:schemeClr>
                </a:solidFill>
                <a:latin typeface="Comic Sans MS" panose="030F0702030302020204" pitchFamily="66" charset="0"/>
                <a:ea typeface="MS Mincho"/>
                <a:cs typeface="Times New Roman" panose="02020603050405020304" pitchFamily="18" charset="0"/>
              </a:rPr>
              <a:t>sağlıklı</a:t>
            </a:r>
            <a:r>
              <a:rPr lang="en-US" sz="29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900" dirty="0" err="1">
                <a:solidFill>
                  <a:schemeClr val="accent1">
                    <a:lumMod val="50000"/>
                  </a:schemeClr>
                </a:solidFill>
                <a:latin typeface="Comic Sans MS" panose="030F0702030302020204" pitchFamily="66" charset="0"/>
                <a:ea typeface="MS Mincho"/>
                <a:cs typeface="Times New Roman" panose="02020603050405020304" pitchFamily="18" charset="0"/>
              </a:rPr>
              <a:t>olmamıza</a:t>
            </a:r>
            <a:r>
              <a:rPr lang="en-US" sz="29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900" dirty="0" err="1">
                <a:solidFill>
                  <a:schemeClr val="accent1">
                    <a:lumMod val="50000"/>
                  </a:schemeClr>
                </a:solidFill>
                <a:latin typeface="Comic Sans MS" panose="030F0702030302020204" pitchFamily="66" charset="0"/>
                <a:ea typeface="MS Mincho"/>
                <a:cs typeface="Times New Roman" panose="02020603050405020304" pitchFamily="18" charset="0"/>
              </a:rPr>
              <a:t>yardım</a:t>
            </a:r>
            <a:r>
              <a:rPr lang="en-US" sz="29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900" dirty="0" err="1">
                <a:solidFill>
                  <a:schemeClr val="accent1">
                    <a:lumMod val="50000"/>
                  </a:schemeClr>
                </a:solidFill>
                <a:latin typeface="Comic Sans MS" panose="030F0702030302020204" pitchFamily="66" charset="0"/>
                <a:ea typeface="MS Mincho"/>
                <a:cs typeface="Times New Roman" panose="02020603050405020304" pitchFamily="18" charset="0"/>
              </a:rPr>
              <a:t>eder</a:t>
            </a:r>
            <a:r>
              <a:rPr lang="en-US" sz="2900" dirty="0">
                <a:solidFill>
                  <a:schemeClr val="accent1">
                    <a:lumMod val="50000"/>
                  </a:schemeClr>
                </a:solidFill>
                <a:latin typeface="Comic Sans MS" panose="030F0702030302020204" pitchFamily="66" charset="0"/>
                <a:ea typeface="MS Mincho"/>
                <a:cs typeface="Times New Roman" panose="02020603050405020304" pitchFamily="18" charset="0"/>
              </a:rPr>
              <a:t>. </a:t>
            </a:r>
            <a:endParaRPr lang="tr-TR" sz="2900" dirty="0" smtClean="0">
              <a:solidFill>
                <a:schemeClr val="accent1">
                  <a:lumMod val="50000"/>
                </a:schemeClr>
              </a:solidFill>
              <a:latin typeface="Comic Sans MS" panose="030F0702030302020204" pitchFamily="66" charset="0"/>
              <a:ea typeface="MS Mincho"/>
              <a:cs typeface="Times New Roman" panose="02020603050405020304" pitchFamily="18" charset="0"/>
            </a:endParaRPr>
          </a:p>
          <a:p>
            <a:pPr marL="45720" indent="0">
              <a:lnSpc>
                <a:spcPct val="120000"/>
              </a:lnSpc>
              <a:spcAft>
                <a:spcPts val="1000"/>
              </a:spcAft>
              <a:buNone/>
            </a:pPr>
            <a:r>
              <a:rPr lang="en-US" sz="2900" dirty="0" err="1" smtClean="0">
                <a:solidFill>
                  <a:schemeClr val="accent1">
                    <a:lumMod val="50000"/>
                  </a:schemeClr>
                </a:solidFill>
                <a:latin typeface="Comic Sans MS" panose="030F0702030302020204" pitchFamily="66" charset="0"/>
                <a:ea typeface="MS Mincho"/>
                <a:cs typeface="Times New Roman" panose="02020603050405020304" pitchFamily="18" charset="0"/>
              </a:rPr>
              <a:t>Yemekten</a:t>
            </a:r>
            <a:r>
              <a:rPr lang="en-US" sz="2900" dirty="0" smtClean="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900" dirty="0" err="1">
                <a:solidFill>
                  <a:schemeClr val="accent1">
                    <a:lumMod val="50000"/>
                  </a:schemeClr>
                </a:solidFill>
                <a:latin typeface="Comic Sans MS" panose="030F0702030302020204" pitchFamily="66" charset="0"/>
                <a:ea typeface="MS Mincho"/>
                <a:cs typeface="Times New Roman" panose="02020603050405020304" pitchFamily="18" charset="0"/>
              </a:rPr>
              <a:t>önce</a:t>
            </a:r>
            <a:r>
              <a:rPr lang="en-US" sz="29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900" dirty="0" err="1">
                <a:solidFill>
                  <a:schemeClr val="accent1">
                    <a:lumMod val="50000"/>
                  </a:schemeClr>
                </a:solidFill>
                <a:latin typeface="Comic Sans MS" panose="030F0702030302020204" pitchFamily="66" charset="0"/>
                <a:ea typeface="MS Mincho"/>
                <a:cs typeface="Times New Roman" panose="02020603050405020304" pitchFamily="18" charset="0"/>
              </a:rPr>
              <a:t>ellerimizi</a:t>
            </a:r>
            <a:r>
              <a:rPr lang="en-US" sz="29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900" dirty="0" err="1">
                <a:solidFill>
                  <a:schemeClr val="accent1">
                    <a:lumMod val="50000"/>
                  </a:schemeClr>
                </a:solidFill>
                <a:latin typeface="Comic Sans MS" panose="030F0702030302020204" pitchFamily="66" charset="0"/>
                <a:ea typeface="MS Mincho"/>
                <a:cs typeface="Times New Roman" panose="02020603050405020304" pitchFamily="18" charset="0"/>
              </a:rPr>
              <a:t>yıkamak</a:t>
            </a:r>
            <a:r>
              <a:rPr lang="en-US" sz="29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900" dirty="0" err="1">
                <a:solidFill>
                  <a:schemeClr val="accent1">
                    <a:lumMod val="50000"/>
                  </a:schemeClr>
                </a:solidFill>
                <a:latin typeface="Comic Sans MS" panose="030F0702030302020204" pitchFamily="66" charset="0"/>
                <a:ea typeface="MS Mincho"/>
                <a:cs typeface="Times New Roman" panose="02020603050405020304" pitchFamily="18" charset="0"/>
              </a:rPr>
              <a:t>bizi</a:t>
            </a:r>
            <a:r>
              <a:rPr lang="en-US" sz="29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900" dirty="0" err="1">
                <a:solidFill>
                  <a:schemeClr val="accent1">
                    <a:lumMod val="50000"/>
                  </a:schemeClr>
                </a:solidFill>
                <a:latin typeface="Comic Sans MS" panose="030F0702030302020204" pitchFamily="66" charset="0"/>
                <a:ea typeface="MS Mincho"/>
                <a:cs typeface="Times New Roman" panose="02020603050405020304" pitchFamily="18" charset="0"/>
              </a:rPr>
              <a:t>mikroplardan</a:t>
            </a:r>
            <a:r>
              <a:rPr lang="en-US" sz="29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900" dirty="0" err="1" smtClean="0">
                <a:solidFill>
                  <a:schemeClr val="accent1">
                    <a:lumMod val="50000"/>
                  </a:schemeClr>
                </a:solidFill>
                <a:latin typeface="Comic Sans MS" panose="030F0702030302020204" pitchFamily="66" charset="0"/>
                <a:ea typeface="MS Mincho"/>
                <a:cs typeface="Times New Roman" panose="02020603050405020304" pitchFamily="18" charset="0"/>
              </a:rPr>
              <a:t>korur</a:t>
            </a:r>
            <a:r>
              <a:rPr lang="en-US" sz="2900" dirty="0" smtClean="0">
                <a:solidFill>
                  <a:schemeClr val="accent1">
                    <a:lumMod val="50000"/>
                  </a:schemeClr>
                </a:solidFill>
                <a:latin typeface="Comic Sans MS" panose="030F0702030302020204" pitchFamily="66" charset="0"/>
                <a:ea typeface="MS Mincho"/>
                <a:cs typeface="Times New Roman" panose="02020603050405020304" pitchFamily="18" charset="0"/>
              </a:rPr>
              <a:t>.</a:t>
            </a:r>
            <a:endParaRPr lang="tr-TR" sz="2900" dirty="0" smtClean="0">
              <a:solidFill>
                <a:schemeClr val="accent1">
                  <a:lumMod val="50000"/>
                </a:schemeClr>
              </a:solidFill>
              <a:latin typeface="Comic Sans MS" panose="030F0702030302020204" pitchFamily="66" charset="0"/>
              <a:ea typeface="MS Mincho"/>
              <a:cs typeface="Times New Roman" panose="02020603050405020304" pitchFamily="18" charset="0"/>
            </a:endParaRPr>
          </a:p>
        </p:txBody>
      </p:sp>
      <p:sp>
        <p:nvSpPr>
          <p:cNvPr id="4" name="İçerik Yer Tutucusu 2"/>
          <p:cNvSpPr txBox="1">
            <a:spLocks/>
          </p:cNvSpPr>
          <p:nvPr/>
        </p:nvSpPr>
        <p:spPr>
          <a:xfrm>
            <a:off x="6439989" y="3971109"/>
            <a:ext cx="5245190" cy="2294708"/>
          </a:xfrm>
          <a:prstGeom prst="rect">
            <a:avLst/>
          </a:prstGeom>
        </p:spPr>
        <p:txBody>
          <a:bodyPr vert="horz" lIns="91440" tIns="45720" rIns="91440" bIns="45720" rtlCol="0">
            <a:normAutofit fontScale="925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nSpc>
                <a:spcPct val="115000"/>
              </a:lnSpc>
              <a:spcAft>
                <a:spcPts val="1000"/>
              </a:spcAft>
              <a:buFont typeface="Corbel" pitchFamily="34" charset="0"/>
              <a:buNone/>
            </a:pPr>
            <a:r>
              <a:rPr lang="en-US" dirty="0" err="1" smtClean="0">
                <a:solidFill>
                  <a:schemeClr val="accent1">
                    <a:lumMod val="50000"/>
                  </a:schemeClr>
                </a:solidFill>
                <a:latin typeface="Comic Sans MS" panose="030F0702030302020204" pitchFamily="66" charset="0"/>
                <a:ea typeface="MS Mincho"/>
                <a:cs typeface="Times New Roman" panose="02020603050405020304" pitchFamily="18" charset="0"/>
              </a:rPr>
              <a:t>Televizyon</a:t>
            </a:r>
            <a:r>
              <a:rPr lang="en-US" dirty="0" smtClean="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smtClean="0">
                <a:solidFill>
                  <a:schemeClr val="accent1">
                    <a:lumMod val="50000"/>
                  </a:schemeClr>
                </a:solidFill>
                <a:latin typeface="Comic Sans MS" panose="030F0702030302020204" pitchFamily="66" charset="0"/>
                <a:ea typeface="MS Mincho"/>
                <a:cs typeface="Times New Roman" panose="02020603050405020304" pitchFamily="18" charset="0"/>
              </a:rPr>
              <a:t>veya</a:t>
            </a:r>
            <a:r>
              <a:rPr lang="en-US" dirty="0" smtClean="0">
                <a:solidFill>
                  <a:schemeClr val="accent1">
                    <a:lumMod val="50000"/>
                  </a:schemeClr>
                </a:solidFill>
                <a:latin typeface="Comic Sans MS" panose="030F0702030302020204" pitchFamily="66" charset="0"/>
                <a:ea typeface="MS Mincho"/>
                <a:cs typeface="Times New Roman" panose="02020603050405020304" pitchFamily="18" charset="0"/>
              </a:rPr>
              <a:t> tablet </a:t>
            </a:r>
            <a:r>
              <a:rPr lang="en-US" dirty="0" err="1" smtClean="0">
                <a:solidFill>
                  <a:schemeClr val="accent1">
                    <a:lumMod val="50000"/>
                  </a:schemeClr>
                </a:solidFill>
                <a:latin typeface="Comic Sans MS" panose="030F0702030302020204" pitchFamily="66" charset="0"/>
                <a:ea typeface="MS Mincho"/>
                <a:cs typeface="Times New Roman" panose="02020603050405020304" pitchFamily="18" charset="0"/>
              </a:rPr>
              <a:t>süresini</a:t>
            </a:r>
            <a:r>
              <a:rPr lang="en-US" dirty="0" smtClean="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smtClean="0">
                <a:solidFill>
                  <a:schemeClr val="accent1">
                    <a:lumMod val="50000"/>
                  </a:schemeClr>
                </a:solidFill>
                <a:latin typeface="Comic Sans MS" panose="030F0702030302020204" pitchFamily="66" charset="0"/>
                <a:ea typeface="MS Mincho"/>
                <a:cs typeface="Times New Roman" panose="02020603050405020304" pitchFamily="18" charset="0"/>
              </a:rPr>
              <a:t>sınırlamak</a:t>
            </a:r>
            <a:r>
              <a:rPr lang="en-US" dirty="0" smtClean="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smtClean="0">
                <a:solidFill>
                  <a:schemeClr val="accent1">
                    <a:lumMod val="50000"/>
                  </a:schemeClr>
                </a:solidFill>
                <a:latin typeface="Comic Sans MS" panose="030F0702030302020204" pitchFamily="66" charset="0"/>
                <a:ea typeface="MS Mincho"/>
                <a:cs typeface="Times New Roman" panose="02020603050405020304" pitchFamily="18" charset="0"/>
              </a:rPr>
              <a:t>gözlerimizi</a:t>
            </a:r>
            <a:r>
              <a:rPr lang="en-US" dirty="0" smtClean="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smtClean="0">
                <a:solidFill>
                  <a:schemeClr val="accent1">
                    <a:lumMod val="50000"/>
                  </a:schemeClr>
                </a:solidFill>
                <a:latin typeface="Comic Sans MS" panose="030F0702030302020204" pitchFamily="66" charset="0"/>
                <a:ea typeface="MS Mincho"/>
                <a:cs typeface="Times New Roman" panose="02020603050405020304" pitchFamily="18" charset="0"/>
              </a:rPr>
              <a:t>ve</a:t>
            </a:r>
            <a:r>
              <a:rPr lang="en-US" dirty="0" smtClean="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smtClean="0">
                <a:solidFill>
                  <a:schemeClr val="accent1">
                    <a:lumMod val="50000"/>
                  </a:schemeClr>
                </a:solidFill>
                <a:latin typeface="Comic Sans MS" panose="030F0702030302020204" pitchFamily="66" charset="0"/>
                <a:ea typeface="MS Mincho"/>
                <a:cs typeface="Times New Roman" panose="02020603050405020304" pitchFamily="18" charset="0"/>
              </a:rPr>
              <a:t>zihnimizi</a:t>
            </a:r>
            <a:r>
              <a:rPr lang="en-US" dirty="0" smtClean="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smtClean="0">
                <a:solidFill>
                  <a:schemeClr val="accent1">
                    <a:lumMod val="50000"/>
                  </a:schemeClr>
                </a:solidFill>
                <a:latin typeface="Comic Sans MS" panose="030F0702030302020204" pitchFamily="66" charset="0"/>
                <a:ea typeface="MS Mincho"/>
                <a:cs typeface="Times New Roman" panose="02020603050405020304" pitchFamily="18" charset="0"/>
              </a:rPr>
              <a:t>dinlendirir</a:t>
            </a:r>
            <a:r>
              <a:rPr lang="en-US" dirty="0" smtClean="0">
                <a:solidFill>
                  <a:schemeClr val="accent1">
                    <a:lumMod val="50000"/>
                  </a:schemeClr>
                </a:solidFill>
                <a:latin typeface="Comic Sans MS" panose="030F0702030302020204" pitchFamily="66" charset="0"/>
                <a:ea typeface="MS Mincho"/>
                <a:cs typeface="Times New Roman" panose="02020603050405020304" pitchFamily="18" charset="0"/>
              </a:rPr>
              <a:t>.</a:t>
            </a:r>
            <a:endParaRPr lang="tr-TR" dirty="0" smtClean="0">
              <a:solidFill>
                <a:schemeClr val="accent1">
                  <a:lumMod val="50000"/>
                </a:schemeClr>
              </a:solidFill>
              <a:latin typeface="Comic Sans MS" panose="030F0702030302020204" pitchFamily="66" charset="0"/>
              <a:ea typeface="MS Mincho"/>
              <a:cs typeface="Times New Roman" panose="02020603050405020304" pitchFamily="18" charset="0"/>
            </a:endParaRPr>
          </a:p>
          <a:p>
            <a:pPr marL="45720" indent="0">
              <a:lnSpc>
                <a:spcPct val="115000"/>
              </a:lnSpc>
              <a:spcAft>
                <a:spcPts val="1000"/>
              </a:spcAft>
              <a:buFont typeface="Corbel" pitchFamily="34" charset="0"/>
              <a:buNone/>
            </a:pPr>
            <a:r>
              <a:rPr lang="en-US" dirty="0" err="1" smtClean="0">
                <a:solidFill>
                  <a:schemeClr val="accent1">
                    <a:lumMod val="50000"/>
                  </a:schemeClr>
                </a:solidFill>
                <a:latin typeface="Comic Sans MS" panose="030F0702030302020204" pitchFamily="66" charset="0"/>
                <a:ea typeface="MS Mincho"/>
                <a:cs typeface="Times New Roman" panose="02020603050405020304" pitchFamily="18" charset="0"/>
              </a:rPr>
              <a:t>Oyun</a:t>
            </a:r>
            <a:r>
              <a:rPr lang="en-US" dirty="0" smtClean="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smtClean="0">
                <a:solidFill>
                  <a:schemeClr val="accent1">
                    <a:lumMod val="50000"/>
                  </a:schemeClr>
                </a:solidFill>
                <a:latin typeface="Comic Sans MS" panose="030F0702030302020204" pitchFamily="66" charset="0"/>
                <a:ea typeface="MS Mincho"/>
                <a:cs typeface="Times New Roman" panose="02020603050405020304" pitchFamily="18" charset="0"/>
              </a:rPr>
              <a:t>bittikten</a:t>
            </a:r>
            <a:r>
              <a:rPr lang="en-US" dirty="0" smtClean="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smtClean="0">
                <a:solidFill>
                  <a:schemeClr val="accent1">
                    <a:lumMod val="50000"/>
                  </a:schemeClr>
                </a:solidFill>
                <a:latin typeface="Comic Sans MS" panose="030F0702030302020204" pitchFamily="66" charset="0"/>
                <a:ea typeface="MS Mincho"/>
                <a:cs typeface="Times New Roman" panose="02020603050405020304" pitchFamily="18" charset="0"/>
              </a:rPr>
              <a:t>sonra</a:t>
            </a:r>
            <a:r>
              <a:rPr lang="en-US" dirty="0" smtClean="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smtClean="0">
                <a:solidFill>
                  <a:schemeClr val="accent1">
                    <a:lumMod val="50000"/>
                  </a:schemeClr>
                </a:solidFill>
                <a:latin typeface="Comic Sans MS" panose="030F0702030302020204" pitchFamily="66" charset="0"/>
                <a:ea typeface="MS Mincho"/>
                <a:cs typeface="Times New Roman" panose="02020603050405020304" pitchFamily="18" charset="0"/>
              </a:rPr>
              <a:t>oyuncaklarımızı</a:t>
            </a:r>
            <a:r>
              <a:rPr lang="en-US" dirty="0" smtClean="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smtClean="0">
                <a:solidFill>
                  <a:schemeClr val="accent1">
                    <a:lumMod val="50000"/>
                  </a:schemeClr>
                </a:solidFill>
                <a:latin typeface="Comic Sans MS" panose="030F0702030302020204" pitchFamily="66" charset="0"/>
                <a:ea typeface="MS Mincho"/>
                <a:cs typeface="Times New Roman" panose="02020603050405020304" pitchFamily="18" charset="0"/>
              </a:rPr>
              <a:t>toplamak</a:t>
            </a:r>
            <a:r>
              <a:rPr lang="en-US" dirty="0" smtClean="0">
                <a:solidFill>
                  <a:schemeClr val="accent1">
                    <a:lumMod val="50000"/>
                  </a:schemeClr>
                </a:solidFill>
                <a:latin typeface="Comic Sans MS" panose="030F0702030302020204" pitchFamily="66" charset="0"/>
                <a:ea typeface="MS Mincho"/>
                <a:cs typeface="Times New Roman" panose="02020603050405020304" pitchFamily="18" charset="0"/>
              </a:rPr>
              <a:t> hem </a:t>
            </a:r>
            <a:r>
              <a:rPr lang="en-US" dirty="0" err="1" smtClean="0">
                <a:solidFill>
                  <a:schemeClr val="accent1">
                    <a:lumMod val="50000"/>
                  </a:schemeClr>
                </a:solidFill>
                <a:latin typeface="Comic Sans MS" panose="030F0702030302020204" pitchFamily="66" charset="0"/>
                <a:ea typeface="MS Mincho"/>
                <a:cs typeface="Times New Roman" panose="02020603050405020304" pitchFamily="18" charset="0"/>
              </a:rPr>
              <a:t>düzen</a:t>
            </a:r>
            <a:r>
              <a:rPr lang="en-US" dirty="0" smtClean="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smtClean="0">
                <a:solidFill>
                  <a:schemeClr val="accent1">
                    <a:lumMod val="50000"/>
                  </a:schemeClr>
                </a:solidFill>
                <a:latin typeface="Comic Sans MS" panose="030F0702030302020204" pitchFamily="66" charset="0"/>
                <a:ea typeface="MS Mincho"/>
                <a:cs typeface="Times New Roman" panose="02020603050405020304" pitchFamily="18" charset="0"/>
              </a:rPr>
              <a:t>sağlar</a:t>
            </a:r>
            <a:r>
              <a:rPr lang="en-US" dirty="0" smtClean="0">
                <a:solidFill>
                  <a:schemeClr val="accent1">
                    <a:lumMod val="50000"/>
                  </a:schemeClr>
                </a:solidFill>
                <a:latin typeface="Comic Sans MS" panose="030F0702030302020204" pitchFamily="66" charset="0"/>
                <a:ea typeface="MS Mincho"/>
                <a:cs typeface="Times New Roman" panose="02020603050405020304" pitchFamily="18" charset="0"/>
              </a:rPr>
              <a:t> hem de </a:t>
            </a:r>
            <a:r>
              <a:rPr lang="en-US" dirty="0" err="1" smtClean="0">
                <a:solidFill>
                  <a:schemeClr val="accent1">
                    <a:lumMod val="50000"/>
                  </a:schemeClr>
                </a:solidFill>
                <a:latin typeface="Comic Sans MS" panose="030F0702030302020204" pitchFamily="66" charset="0"/>
                <a:ea typeface="MS Mincho"/>
                <a:cs typeface="Times New Roman" panose="02020603050405020304" pitchFamily="18" charset="0"/>
              </a:rPr>
              <a:t>sorumluluk</a:t>
            </a:r>
            <a:r>
              <a:rPr lang="en-US" dirty="0" smtClean="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smtClean="0">
                <a:solidFill>
                  <a:schemeClr val="accent1">
                    <a:lumMod val="50000"/>
                  </a:schemeClr>
                </a:solidFill>
                <a:latin typeface="Comic Sans MS" panose="030F0702030302020204" pitchFamily="66" charset="0"/>
                <a:ea typeface="MS Mincho"/>
                <a:cs typeface="Times New Roman" panose="02020603050405020304" pitchFamily="18" charset="0"/>
              </a:rPr>
              <a:t>bilincimizi</a:t>
            </a:r>
            <a:r>
              <a:rPr lang="en-US" dirty="0" smtClean="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smtClean="0">
                <a:solidFill>
                  <a:schemeClr val="accent1">
                    <a:lumMod val="50000"/>
                  </a:schemeClr>
                </a:solidFill>
                <a:latin typeface="Comic Sans MS" panose="030F0702030302020204" pitchFamily="66" charset="0"/>
                <a:ea typeface="MS Mincho"/>
                <a:cs typeface="Times New Roman" panose="02020603050405020304" pitchFamily="18" charset="0"/>
              </a:rPr>
              <a:t>geliştirir</a:t>
            </a:r>
            <a:r>
              <a:rPr lang="en-US" dirty="0" smtClean="0">
                <a:solidFill>
                  <a:schemeClr val="accent1">
                    <a:lumMod val="50000"/>
                  </a:schemeClr>
                </a:solidFill>
                <a:latin typeface="Comic Sans MS" panose="030F0702030302020204" pitchFamily="66" charset="0"/>
                <a:ea typeface="MS Mincho"/>
                <a:cs typeface="Times New Roman" panose="02020603050405020304" pitchFamily="18" charset="0"/>
              </a:rPr>
              <a:t>.</a:t>
            </a:r>
            <a:endParaRPr lang="tr-TR" dirty="0">
              <a:solidFill>
                <a:schemeClr val="accent1">
                  <a:lumMod val="50000"/>
                </a:schemeClr>
              </a:solidFill>
              <a:latin typeface="Comic Sans MS" panose="030F0702030302020204" pitchFamily="66" charset="0"/>
            </a:endParaRPr>
          </a:p>
        </p:txBody>
      </p:sp>
      <p:pic>
        <p:nvPicPr>
          <p:cNvPr id="5" name="Resim 4"/>
          <p:cNvPicPr>
            <a:picLocks noChangeAspect="1"/>
          </p:cNvPicPr>
          <p:nvPr/>
        </p:nvPicPr>
        <p:blipFill>
          <a:blip r:embed="rId2"/>
          <a:stretch>
            <a:fillRect/>
          </a:stretch>
        </p:blipFill>
        <p:spPr>
          <a:xfrm>
            <a:off x="1433054" y="3971109"/>
            <a:ext cx="2460580" cy="2294708"/>
          </a:xfrm>
          <a:prstGeom prst="rect">
            <a:avLst/>
          </a:prstGeom>
        </p:spPr>
      </p:pic>
      <p:pic>
        <p:nvPicPr>
          <p:cNvPr id="7" name="Resim 6"/>
          <p:cNvPicPr>
            <a:picLocks noChangeAspect="1"/>
          </p:cNvPicPr>
          <p:nvPr/>
        </p:nvPicPr>
        <p:blipFill>
          <a:blip r:embed="rId3"/>
          <a:stretch>
            <a:fillRect/>
          </a:stretch>
        </p:blipFill>
        <p:spPr>
          <a:xfrm rot="1143903">
            <a:off x="4307136" y="3956956"/>
            <a:ext cx="1353591" cy="1353591"/>
          </a:xfrm>
          <a:prstGeom prst="rect">
            <a:avLst/>
          </a:prstGeom>
        </p:spPr>
      </p:pic>
      <p:pic>
        <p:nvPicPr>
          <p:cNvPr id="8" name="Resim 7"/>
          <p:cNvPicPr>
            <a:picLocks noChangeAspect="1"/>
          </p:cNvPicPr>
          <p:nvPr/>
        </p:nvPicPr>
        <p:blipFill>
          <a:blip r:embed="rId4"/>
          <a:stretch>
            <a:fillRect/>
          </a:stretch>
        </p:blipFill>
        <p:spPr>
          <a:xfrm>
            <a:off x="6814138" y="817347"/>
            <a:ext cx="3087508" cy="2629206"/>
          </a:xfrm>
          <a:prstGeom prst="rect">
            <a:avLst/>
          </a:prstGeom>
        </p:spPr>
      </p:pic>
      <p:pic>
        <p:nvPicPr>
          <p:cNvPr id="9" name="Resim 8"/>
          <p:cNvPicPr>
            <a:picLocks noChangeAspect="1"/>
          </p:cNvPicPr>
          <p:nvPr/>
        </p:nvPicPr>
        <p:blipFill>
          <a:blip r:embed="rId3"/>
          <a:stretch>
            <a:fillRect/>
          </a:stretch>
        </p:blipFill>
        <p:spPr>
          <a:xfrm rot="1143903">
            <a:off x="10265206" y="1179925"/>
            <a:ext cx="1353591" cy="1353591"/>
          </a:xfrm>
          <a:prstGeom prst="rect">
            <a:avLst/>
          </a:prstGeom>
        </p:spPr>
      </p:pic>
    </p:spTree>
    <p:extLst>
      <p:ext uri="{BB962C8B-B14F-4D97-AF65-F5344CB8AC3E}">
        <p14:creationId xmlns:p14="http://schemas.microsoft.com/office/powerpoint/2010/main" val="1347193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6389" y="587830"/>
            <a:ext cx="4833257" cy="5564776"/>
          </a:xfrm>
        </p:spPr>
        <p:txBody>
          <a:bodyPr>
            <a:normAutofit fontScale="92500"/>
          </a:bodyPr>
          <a:lstStyle/>
          <a:p>
            <a:pPr marL="45720" indent="0">
              <a:lnSpc>
                <a:spcPct val="115000"/>
              </a:lnSpc>
              <a:spcBef>
                <a:spcPts val="2400"/>
              </a:spcBef>
              <a:spcAft>
                <a:spcPts val="0"/>
              </a:spcAft>
              <a:buNone/>
            </a:pPr>
            <a:r>
              <a:rPr lang="en-US" sz="4700" b="1" kern="0" dirty="0" err="1">
                <a:solidFill>
                  <a:schemeClr val="accent4">
                    <a:lumMod val="50000"/>
                  </a:schemeClr>
                </a:solidFill>
                <a:latin typeface="Comic Sans MS" panose="030F0702030302020204" pitchFamily="66" charset="0"/>
                <a:ea typeface="MS Gothic" panose="020B0609070205080204" pitchFamily="49" charset="-128"/>
                <a:cs typeface="Times New Roman" panose="02020603050405020304" pitchFamily="18" charset="0"/>
              </a:rPr>
              <a:t>Okuldaki</a:t>
            </a:r>
            <a:r>
              <a:rPr lang="en-US" sz="4700" b="1" kern="0" dirty="0">
                <a:solidFill>
                  <a:schemeClr val="accent4">
                    <a:lumMod val="50000"/>
                  </a:schemeClr>
                </a:solidFill>
                <a:latin typeface="Comic Sans MS" panose="030F0702030302020204" pitchFamily="66" charset="0"/>
                <a:ea typeface="MS Gothic" panose="020B0609070205080204" pitchFamily="49" charset="-128"/>
                <a:cs typeface="Times New Roman" panose="02020603050405020304" pitchFamily="18" charset="0"/>
              </a:rPr>
              <a:t> </a:t>
            </a:r>
            <a:r>
              <a:rPr lang="en-US" sz="4700" b="1" kern="0" dirty="0" err="1">
                <a:solidFill>
                  <a:schemeClr val="accent4">
                    <a:lumMod val="50000"/>
                  </a:schemeClr>
                </a:solidFill>
                <a:latin typeface="Comic Sans MS" panose="030F0702030302020204" pitchFamily="66" charset="0"/>
                <a:ea typeface="MS Gothic" panose="020B0609070205080204" pitchFamily="49" charset="-128"/>
                <a:cs typeface="Times New Roman" panose="02020603050405020304" pitchFamily="18" charset="0"/>
              </a:rPr>
              <a:t>Sınırlar</a:t>
            </a:r>
            <a:endParaRPr lang="tr-TR" sz="4700" b="1" kern="0" dirty="0">
              <a:solidFill>
                <a:schemeClr val="accent4">
                  <a:lumMod val="50000"/>
                </a:schemeClr>
              </a:solidFill>
              <a:latin typeface="Comic Sans MS" panose="030F0702030302020204" pitchFamily="66" charset="0"/>
              <a:ea typeface="MS Gothic" panose="020B0609070205080204" pitchFamily="49" charset="-128"/>
              <a:cs typeface="Times New Roman" panose="02020603050405020304" pitchFamily="18" charset="0"/>
            </a:endParaRPr>
          </a:p>
          <a:p>
            <a:pPr marL="45720" indent="0">
              <a:lnSpc>
                <a:spcPct val="120000"/>
              </a:lnSpc>
              <a:spcAft>
                <a:spcPts val="1000"/>
              </a:spcAft>
              <a:buNone/>
            </a:pP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Okulda</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uyduğumuz</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kurallar</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öğrenmeyi</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kolaylaştırır</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ve</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sınıfın</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huzurunu</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sağlar</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endParaRPr lang="tr-TR" dirty="0" smtClean="0">
              <a:solidFill>
                <a:schemeClr val="accent1">
                  <a:lumMod val="50000"/>
                </a:schemeClr>
              </a:solidFill>
              <a:latin typeface="Comic Sans MS" panose="030F0702030302020204" pitchFamily="66" charset="0"/>
              <a:ea typeface="MS Mincho"/>
              <a:cs typeface="Times New Roman" panose="02020603050405020304" pitchFamily="18" charset="0"/>
            </a:endParaRPr>
          </a:p>
          <a:p>
            <a:pPr marL="45720" indent="0">
              <a:lnSpc>
                <a:spcPct val="120000"/>
              </a:lnSpc>
              <a:spcAft>
                <a:spcPts val="1000"/>
              </a:spcAft>
              <a:buNone/>
            </a:pPr>
            <a:r>
              <a:rPr lang="en-US" dirty="0" err="1" smtClean="0">
                <a:solidFill>
                  <a:schemeClr val="accent1">
                    <a:lumMod val="50000"/>
                  </a:schemeClr>
                </a:solidFill>
                <a:latin typeface="Comic Sans MS" panose="030F0702030302020204" pitchFamily="66" charset="0"/>
                <a:ea typeface="MS Mincho"/>
                <a:cs typeface="Times New Roman" panose="02020603050405020304" pitchFamily="18" charset="0"/>
              </a:rPr>
              <a:t>Öğretmenden</a:t>
            </a:r>
            <a:r>
              <a:rPr lang="en-US" dirty="0" smtClean="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söz</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almak</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için</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parmak</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kaldırmak</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başkalarının</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sözünü</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kesmemeyi</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öğretir</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Koridorda</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koşmamak</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sınıfta</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bağırmamak</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hem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güvenlik</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hem de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düzen</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için</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smtClean="0">
                <a:solidFill>
                  <a:schemeClr val="accent1">
                    <a:lumMod val="50000"/>
                  </a:schemeClr>
                </a:solidFill>
                <a:latin typeface="Comic Sans MS" panose="030F0702030302020204" pitchFamily="66" charset="0"/>
                <a:ea typeface="MS Mincho"/>
                <a:cs typeface="Times New Roman" panose="02020603050405020304" pitchFamily="18" charset="0"/>
              </a:rPr>
              <a:t>gereklidir</a:t>
            </a:r>
            <a:r>
              <a:rPr lang="en-US" dirty="0" smtClean="0">
                <a:solidFill>
                  <a:schemeClr val="accent1">
                    <a:lumMod val="50000"/>
                  </a:schemeClr>
                </a:solidFill>
                <a:latin typeface="Comic Sans MS" panose="030F0702030302020204" pitchFamily="66" charset="0"/>
                <a:ea typeface="MS Mincho"/>
                <a:cs typeface="Times New Roman" panose="02020603050405020304" pitchFamily="18" charset="0"/>
              </a:rPr>
              <a:t>.</a:t>
            </a:r>
            <a:endParaRPr lang="tr-TR" dirty="0" smtClean="0">
              <a:solidFill>
                <a:schemeClr val="accent1">
                  <a:lumMod val="50000"/>
                </a:schemeClr>
              </a:solidFill>
              <a:latin typeface="Comic Sans MS" panose="030F0702030302020204" pitchFamily="66" charset="0"/>
              <a:ea typeface="MS Mincho"/>
              <a:cs typeface="Times New Roman" panose="02020603050405020304" pitchFamily="18" charset="0"/>
            </a:endParaRPr>
          </a:p>
          <a:p>
            <a:pPr marL="45720" indent="0">
              <a:lnSpc>
                <a:spcPct val="120000"/>
              </a:lnSpc>
              <a:spcAft>
                <a:spcPts val="1000"/>
              </a:spcAft>
              <a:buNone/>
            </a:pPr>
            <a:r>
              <a:rPr lang="en-US" dirty="0" err="1" smtClean="0">
                <a:solidFill>
                  <a:schemeClr val="accent1">
                    <a:lumMod val="50000"/>
                  </a:schemeClr>
                </a:solidFill>
                <a:latin typeface="Comic Sans MS" panose="030F0702030302020204" pitchFamily="66" charset="0"/>
                <a:ea typeface="MS Mincho"/>
                <a:cs typeface="Times New Roman" panose="02020603050405020304" pitchFamily="18" charset="0"/>
              </a:rPr>
              <a:t>Arkadaşlarımızın</a:t>
            </a:r>
            <a:r>
              <a:rPr lang="en-US" dirty="0" smtClean="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eşyalarını</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izin</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alarak</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kullanmak</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ve</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zarar</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vermemek</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saygıyı</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öğretir</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endParaRPr lang="tr-TR" dirty="0" smtClean="0">
              <a:solidFill>
                <a:schemeClr val="accent1">
                  <a:lumMod val="50000"/>
                </a:schemeClr>
              </a:solidFill>
              <a:latin typeface="Comic Sans MS" panose="030F0702030302020204" pitchFamily="66" charset="0"/>
              <a:ea typeface="MS Mincho"/>
              <a:cs typeface="Times New Roman" panose="02020603050405020304" pitchFamily="18" charset="0"/>
            </a:endParaRPr>
          </a:p>
        </p:txBody>
      </p:sp>
      <p:sp>
        <p:nvSpPr>
          <p:cNvPr id="6" name="Dikdörtgen 5"/>
          <p:cNvSpPr/>
          <p:nvPr/>
        </p:nvSpPr>
        <p:spPr>
          <a:xfrm rot="663909">
            <a:off x="8368296" y="1145370"/>
            <a:ext cx="2743227" cy="1865126"/>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45720" indent="0">
              <a:lnSpc>
                <a:spcPct val="120000"/>
              </a:lnSpc>
              <a:spcAft>
                <a:spcPts val="1000"/>
              </a:spcAft>
              <a:buNone/>
            </a:pPr>
            <a:r>
              <a:rPr lang="en-US" sz="2400" dirty="0" err="1">
                <a:solidFill>
                  <a:schemeClr val="bg1">
                    <a:lumMod val="95000"/>
                  </a:schemeClr>
                </a:solidFill>
                <a:latin typeface="Comic Sans MS" panose="030F0702030302020204" pitchFamily="66" charset="0"/>
                <a:ea typeface="MS Mincho"/>
                <a:cs typeface="Times New Roman" panose="02020603050405020304" pitchFamily="18" charset="0"/>
              </a:rPr>
              <a:t>Okuldaki</a:t>
            </a:r>
            <a:r>
              <a:rPr lang="en-US" sz="2400" dirty="0">
                <a:solidFill>
                  <a:schemeClr val="bg1">
                    <a:lumMod val="95000"/>
                  </a:schemeClr>
                </a:solidFill>
                <a:latin typeface="Comic Sans MS" panose="030F0702030302020204" pitchFamily="66" charset="0"/>
                <a:ea typeface="MS Mincho"/>
                <a:cs typeface="Times New Roman" panose="02020603050405020304" pitchFamily="18" charset="0"/>
              </a:rPr>
              <a:t> </a:t>
            </a:r>
            <a:r>
              <a:rPr lang="en-US" sz="2400" dirty="0" err="1">
                <a:solidFill>
                  <a:schemeClr val="bg1">
                    <a:lumMod val="95000"/>
                  </a:schemeClr>
                </a:solidFill>
                <a:latin typeface="Comic Sans MS" panose="030F0702030302020204" pitchFamily="66" charset="0"/>
                <a:ea typeface="MS Mincho"/>
                <a:cs typeface="Times New Roman" panose="02020603050405020304" pitchFamily="18" charset="0"/>
              </a:rPr>
              <a:t>sınırlar</a:t>
            </a:r>
            <a:r>
              <a:rPr lang="en-US" sz="2400" dirty="0">
                <a:solidFill>
                  <a:schemeClr val="bg1">
                    <a:lumMod val="95000"/>
                  </a:schemeClr>
                </a:solidFill>
                <a:latin typeface="Comic Sans MS" panose="030F0702030302020204" pitchFamily="66" charset="0"/>
                <a:ea typeface="MS Mincho"/>
                <a:cs typeface="Times New Roman" panose="02020603050405020304" pitchFamily="18" charset="0"/>
              </a:rPr>
              <a:t> </a:t>
            </a:r>
            <a:r>
              <a:rPr lang="en-US" sz="2400" dirty="0" err="1">
                <a:solidFill>
                  <a:schemeClr val="bg1">
                    <a:lumMod val="95000"/>
                  </a:schemeClr>
                </a:solidFill>
                <a:latin typeface="Comic Sans MS" panose="030F0702030302020204" pitchFamily="66" charset="0"/>
                <a:ea typeface="MS Mincho"/>
                <a:cs typeface="Times New Roman" panose="02020603050405020304" pitchFamily="18" charset="0"/>
              </a:rPr>
              <a:t>sayesinde</a:t>
            </a:r>
            <a:r>
              <a:rPr lang="en-US" sz="2400" dirty="0">
                <a:solidFill>
                  <a:schemeClr val="bg1">
                    <a:lumMod val="95000"/>
                  </a:schemeClr>
                </a:solidFill>
                <a:latin typeface="Comic Sans MS" panose="030F0702030302020204" pitchFamily="66" charset="0"/>
                <a:ea typeface="MS Mincho"/>
                <a:cs typeface="Times New Roman" panose="02020603050405020304" pitchFamily="18" charset="0"/>
              </a:rPr>
              <a:t> </a:t>
            </a:r>
            <a:r>
              <a:rPr lang="en-US" sz="2400" dirty="0" err="1">
                <a:solidFill>
                  <a:schemeClr val="bg1">
                    <a:lumMod val="95000"/>
                  </a:schemeClr>
                </a:solidFill>
                <a:latin typeface="Comic Sans MS" panose="030F0702030302020204" pitchFamily="66" charset="0"/>
                <a:ea typeface="MS Mincho"/>
                <a:cs typeface="Times New Roman" panose="02020603050405020304" pitchFamily="18" charset="0"/>
              </a:rPr>
              <a:t>herkes</a:t>
            </a:r>
            <a:r>
              <a:rPr lang="en-US" sz="2400" dirty="0">
                <a:solidFill>
                  <a:schemeClr val="bg1">
                    <a:lumMod val="95000"/>
                  </a:schemeClr>
                </a:solidFill>
                <a:latin typeface="Comic Sans MS" panose="030F0702030302020204" pitchFamily="66" charset="0"/>
                <a:ea typeface="MS Mincho"/>
                <a:cs typeface="Times New Roman" panose="02020603050405020304" pitchFamily="18" charset="0"/>
              </a:rPr>
              <a:t> </a:t>
            </a:r>
            <a:r>
              <a:rPr lang="en-US" sz="2400" dirty="0" err="1">
                <a:solidFill>
                  <a:schemeClr val="bg1">
                    <a:lumMod val="95000"/>
                  </a:schemeClr>
                </a:solidFill>
                <a:latin typeface="Comic Sans MS" panose="030F0702030302020204" pitchFamily="66" charset="0"/>
                <a:ea typeface="MS Mincho"/>
                <a:cs typeface="Times New Roman" panose="02020603050405020304" pitchFamily="18" charset="0"/>
              </a:rPr>
              <a:t>birlikte</a:t>
            </a:r>
            <a:r>
              <a:rPr lang="en-US" sz="2400" dirty="0">
                <a:solidFill>
                  <a:schemeClr val="bg1">
                    <a:lumMod val="95000"/>
                  </a:schemeClr>
                </a:solidFill>
                <a:latin typeface="Comic Sans MS" panose="030F0702030302020204" pitchFamily="66" charset="0"/>
                <a:ea typeface="MS Mincho"/>
                <a:cs typeface="Times New Roman" panose="02020603050405020304" pitchFamily="18" charset="0"/>
              </a:rPr>
              <a:t> </a:t>
            </a:r>
            <a:r>
              <a:rPr lang="en-US" sz="2400" dirty="0" err="1">
                <a:solidFill>
                  <a:schemeClr val="bg1">
                    <a:lumMod val="95000"/>
                  </a:schemeClr>
                </a:solidFill>
                <a:latin typeface="Comic Sans MS" panose="030F0702030302020204" pitchFamily="66" charset="0"/>
                <a:ea typeface="MS Mincho"/>
                <a:cs typeface="Times New Roman" panose="02020603050405020304" pitchFamily="18" charset="0"/>
              </a:rPr>
              <a:t>daha</a:t>
            </a:r>
            <a:r>
              <a:rPr lang="en-US" sz="2400" dirty="0">
                <a:solidFill>
                  <a:schemeClr val="bg1">
                    <a:lumMod val="95000"/>
                  </a:schemeClr>
                </a:solidFill>
                <a:latin typeface="Comic Sans MS" panose="030F0702030302020204" pitchFamily="66" charset="0"/>
                <a:ea typeface="MS Mincho"/>
                <a:cs typeface="Times New Roman" panose="02020603050405020304" pitchFamily="18" charset="0"/>
              </a:rPr>
              <a:t> </a:t>
            </a:r>
            <a:r>
              <a:rPr lang="en-US" sz="2400" dirty="0" err="1">
                <a:solidFill>
                  <a:schemeClr val="bg1">
                    <a:lumMod val="95000"/>
                  </a:schemeClr>
                </a:solidFill>
                <a:latin typeface="Comic Sans MS" panose="030F0702030302020204" pitchFamily="66" charset="0"/>
                <a:ea typeface="MS Mincho"/>
                <a:cs typeface="Times New Roman" panose="02020603050405020304" pitchFamily="18" charset="0"/>
              </a:rPr>
              <a:t>rahat</a:t>
            </a:r>
            <a:r>
              <a:rPr lang="en-US" sz="2400" dirty="0">
                <a:solidFill>
                  <a:schemeClr val="bg1">
                    <a:lumMod val="95000"/>
                  </a:schemeClr>
                </a:solidFill>
                <a:latin typeface="Comic Sans MS" panose="030F0702030302020204" pitchFamily="66" charset="0"/>
                <a:ea typeface="MS Mincho"/>
                <a:cs typeface="Times New Roman" panose="02020603050405020304" pitchFamily="18" charset="0"/>
              </a:rPr>
              <a:t> </a:t>
            </a:r>
            <a:r>
              <a:rPr lang="en-US" sz="2400" dirty="0" err="1">
                <a:solidFill>
                  <a:schemeClr val="bg1">
                    <a:lumMod val="95000"/>
                  </a:schemeClr>
                </a:solidFill>
                <a:latin typeface="Comic Sans MS" panose="030F0702030302020204" pitchFamily="66" charset="0"/>
                <a:ea typeface="MS Mincho"/>
                <a:cs typeface="Times New Roman" panose="02020603050405020304" pitchFamily="18" charset="0"/>
              </a:rPr>
              <a:t>öğrenebilir</a:t>
            </a:r>
            <a:r>
              <a:rPr lang="en-US" sz="2400" dirty="0">
                <a:solidFill>
                  <a:schemeClr val="bg1">
                    <a:lumMod val="95000"/>
                  </a:schemeClr>
                </a:solidFill>
                <a:latin typeface="Comic Sans MS" panose="030F0702030302020204" pitchFamily="66" charset="0"/>
                <a:ea typeface="MS Mincho"/>
                <a:cs typeface="Times New Roman" panose="02020603050405020304" pitchFamily="18" charset="0"/>
              </a:rPr>
              <a:t>.</a:t>
            </a:r>
            <a:endParaRPr lang="tr-TR" sz="2400" dirty="0">
              <a:solidFill>
                <a:schemeClr val="bg1">
                  <a:lumMod val="95000"/>
                </a:schemeClr>
              </a:solidFill>
              <a:latin typeface="Comic Sans MS" panose="030F0702030302020204" pitchFamily="66" charset="0"/>
            </a:endParaRPr>
          </a:p>
        </p:txBody>
      </p:sp>
      <p:pic>
        <p:nvPicPr>
          <p:cNvPr id="7" name="Picture 4" descr="https://img.freepik.com/premium-vector/pushpin_1271422-1541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110" r="25557" b="6061"/>
          <a:stretch/>
        </p:blipFill>
        <p:spPr bwMode="auto">
          <a:xfrm rot="1756129">
            <a:off x="10833007" y="468034"/>
            <a:ext cx="864000" cy="111600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stretch>
            <a:fillRect/>
          </a:stretch>
        </p:blipFill>
        <p:spPr>
          <a:xfrm>
            <a:off x="5786844" y="3078614"/>
            <a:ext cx="3840482" cy="2673906"/>
          </a:xfrm>
          <a:prstGeom prst="rect">
            <a:avLst/>
          </a:prstGeom>
        </p:spPr>
      </p:pic>
    </p:spTree>
    <p:extLst>
      <p:ext uri="{BB962C8B-B14F-4D97-AF65-F5344CB8AC3E}">
        <p14:creationId xmlns:p14="http://schemas.microsoft.com/office/powerpoint/2010/main" val="2553410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1299" y="561703"/>
            <a:ext cx="7491548" cy="3328805"/>
          </a:xfrm>
        </p:spPr>
        <p:txBody>
          <a:bodyPr>
            <a:normAutofit/>
          </a:bodyPr>
          <a:lstStyle/>
          <a:p>
            <a:pPr marL="0" indent="0">
              <a:buNone/>
            </a:pPr>
            <a:r>
              <a:rPr lang="tr-TR" sz="3400" b="1" dirty="0" smtClean="0">
                <a:solidFill>
                  <a:schemeClr val="accent4">
                    <a:lumMod val="50000"/>
                  </a:schemeClr>
                </a:solidFill>
                <a:latin typeface="Comic Sans MS" panose="030F0702030302020204" pitchFamily="66" charset="0"/>
              </a:rPr>
              <a:t>KİŞİSEL VE SOSYAL SINIRLAR</a:t>
            </a:r>
          </a:p>
          <a:p>
            <a:pPr marL="0" indent="0">
              <a:buNone/>
            </a:pPr>
            <a:r>
              <a:rPr lang="tr-TR" sz="2400" dirty="0" smtClean="0">
                <a:solidFill>
                  <a:schemeClr val="accent1">
                    <a:lumMod val="50000"/>
                  </a:schemeClr>
                </a:solidFill>
                <a:latin typeface="Comic Sans MS" panose="030F0702030302020204" pitchFamily="66" charset="0"/>
              </a:rPr>
              <a:t>Kişisel sınırlar, insanın kendi bedenini, düşüncelerini ve duygularını koruyan çizgilerdir. Herkesin özel bir alanı ve kendine ait sınırları vardır. Kimsenin bize istemediğimiz şekilde dokunmaya, izinsiz eşyalarımızı almaya ya da bizi rahatsız etmeye hakkı yoktur. Böyle durumlarda ‘</a:t>
            </a:r>
            <a:r>
              <a:rPr lang="tr-TR" sz="2400" b="1" dirty="0" smtClean="0">
                <a:solidFill>
                  <a:schemeClr val="accent1">
                    <a:lumMod val="50000"/>
                  </a:schemeClr>
                </a:solidFill>
                <a:latin typeface="Comic Sans MS" panose="030F0702030302020204" pitchFamily="66" charset="0"/>
              </a:rPr>
              <a:t>HAYIR’ demek bizim en doğal hakkımızdır</a:t>
            </a:r>
            <a:r>
              <a:rPr lang="tr-TR" sz="2400" dirty="0" smtClean="0">
                <a:solidFill>
                  <a:schemeClr val="accent1">
                    <a:lumMod val="50000"/>
                  </a:schemeClr>
                </a:solidFill>
                <a:latin typeface="Comic Sans MS" panose="030F0702030302020204" pitchFamily="66" charset="0"/>
              </a:rPr>
              <a:t>. </a:t>
            </a:r>
            <a:endParaRPr lang="tr-TR" dirty="0" smtClean="0">
              <a:latin typeface="Comic Sans MS" panose="030F0702030302020204" pitchFamily="66" charset="0"/>
            </a:endParaRPr>
          </a:p>
        </p:txBody>
      </p:sp>
      <p:sp>
        <p:nvSpPr>
          <p:cNvPr id="2" name="Dikdörtgen 1"/>
          <p:cNvSpPr/>
          <p:nvPr/>
        </p:nvSpPr>
        <p:spPr>
          <a:xfrm>
            <a:off x="581298" y="3979725"/>
            <a:ext cx="11005456" cy="2308324"/>
          </a:xfrm>
          <a:prstGeom prst="rect">
            <a:avLst/>
          </a:prstGeom>
        </p:spPr>
        <p:txBody>
          <a:bodyPr wrap="square">
            <a:spAutoFit/>
          </a:bodyPr>
          <a:lstStyle/>
          <a:p>
            <a:r>
              <a:rPr lang="tr-TR" sz="2400" dirty="0">
                <a:solidFill>
                  <a:schemeClr val="accent1">
                    <a:lumMod val="50000"/>
                  </a:schemeClr>
                </a:solidFill>
                <a:latin typeface="Comic Sans MS" panose="030F0702030302020204" pitchFamily="66" charset="0"/>
              </a:rPr>
              <a:t>Aynı şekilde biz de başkalarının özel alanına saygı göstermeliyiz. Sırada beklemek , söz hakkı vermek, rahatsız edecek şekilde dokunmamak, yüksek sesle konuşmamak, izinsiz eşyalarını almamak da sosyal sınırların bir parçasıdır. </a:t>
            </a:r>
          </a:p>
          <a:p>
            <a:r>
              <a:rPr lang="tr-TR" sz="2400" dirty="0">
                <a:solidFill>
                  <a:schemeClr val="accent1">
                    <a:lumMod val="50000"/>
                  </a:schemeClr>
                </a:solidFill>
                <a:latin typeface="Comic Sans MS" panose="030F0702030302020204" pitchFamily="66" charset="0"/>
              </a:rPr>
              <a:t>Unutmayalım ki, kendimize yapılmasını istemediğimiz bir şeyi başkalarına da yapmamalıyız.</a:t>
            </a:r>
            <a:endParaRPr lang="tr-TR" sz="2400" dirty="0">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7968343" y="261257"/>
            <a:ext cx="2566358" cy="2286000"/>
          </a:xfrm>
          <a:prstGeom prst="rect">
            <a:avLst/>
          </a:prstGeom>
        </p:spPr>
      </p:pic>
      <p:pic>
        <p:nvPicPr>
          <p:cNvPr id="4100" name="Picture 4" descr="https://encrypted-tbn0.gstatic.com/images?q=tbn:ANd9GcQ88uybOAef5_kRTRX1621d8d6Hao_wc_nbKzTHfmEK9c4wscwgKQB9UiXJEBqos2l9gns&amp;usqp=C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0020" y="1871206"/>
            <a:ext cx="2326369" cy="2165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416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7829" y="450668"/>
            <a:ext cx="10899417" cy="3624943"/>
          </a:xfrm>
        </p:spPr>
        <p:txBody>
          <a:bodyPr>
            <a:normAutofit/>
          </a:bodyPr>
          <a:lstStyle/>
          <a:p>
            <a:pPr marL="45720" indent="0">
              <a:lnSpc>
                <a:spcPct val="115000"/>
              </a:lnSpc>
              <a:spcBef>
                <a:spcPts val="2400"/>
              </a:spcBef>
              <a:spcAft>
                <a:spcPts val="0"/>
              </a:spcAft>
              <a:buNone/>
            </a:pPr>
            <a:r>
              <a:rPr lang="en-US" sz="3600" b="1" kern="0" dirty="0" err="1">
                <a:solidFill>
                  <a:schemeClr val="accent4">
                    <a:lumMod val="50000"/>
                  </a:schemeClr>
                </a:solidFill>
                <a:latin typeface="Comic Sans MS" panose="030F0702030302020204" pitchFamily="66" charset="0"/>
                <a:ea typeface="MS Gothic" panose="020B0609070205080204" pitchFamily="49" charset="-128"/>
                <a:cs typeface="Times New Roman" panose="02020603050405020304" pitchFamily="18" charset="0"/>
              </a:rPr>
              <a:t>Sınırlar</a:t>
            </a:r>
            <a:r>
              <a:rPr lang="en-US" sz="3600" b="1" kern="0" dirty="0">
                <a:solidFill>
                  <a:schemeClr val="accent4">
                    <a:lumMod val="50000"/>
                  </a:schemeClr>
                </a:solidFill>
                <a:latin typeface="Comic Sans MS" panose="030F0702030302020204" pitchFamily="66" charset="0"/>
                <a:ea typeface="MS Gothic" panose="020B0609070205080204" pitchFamily="49" charset="-128"/>
                <a:cs typeface="Times New Roman" panose="02020603050405020304" pitchFamily="18" charset="0"/>
              </a:rPr>
              <a:t> </a:t>
            </a:r>
            <a:r>
              <a:rPr lang="en-US" sz="3600" b="1" kern="0" dirty="0" err="1">
                <a:solidFill>
                  <a:schemeClr val="accent4">
                    <a:lumMod val="50000"/>
                  </a:schemeClr>
                </a:solidFill>
                <a:latin typeface="Comic Sans MS" panose="030F0702030302020204" pitchFamily="66" charset="0"/>
                <a:ea typeface="MS Gothic" panose="020B0609070205080204" pitchFamily="49" charset="-128"/>
                <a:cs typeface="Times New Roman" panose="02020603050405020304" pitchFamily="18" charset="0"/>
              </a:rPr>
              <a:t>Olmazsa</a:t>
            </a:r>
            <a:r>
              <a:rPr lang="en-US" sz="3600" b="1" kern="0" dirty="0">
                <a:solidFill>
                  <a:schemeClr val="accent4">
                    <a:lumMod val="50000"/>
                  </a:schemeClr>
                </a:solidFill>
                <a:latin typeface="Comic Sans MS" panose="030F0702030302020204" pitchFamily="66" charset="0"/>
                <a:ea typeface="MS Gothic" panose="020B0609070205080204" pitchFamily="49" charset="-128"/>
                <a:cs typeface="Times New Roman" panose="02020603050405020304" pitchFamily="18" charset="0"/>
              </a:rPr>
              <a:t> Ne </a:t>
            </a:r>
            <a:r>
              <a:rPr lang="en-US" sz="3600" b="1" kern="0" dirty="0" err="1">
                <a:solidFill>
                  <a:schemeClr val="accent4">
                    <a:lumMod val="50000"/>
                  </a:schemeClr>
                </a:solidFill>
                <a:latin typeface="Comic Sans MS" panose="030F0702030302020204" pitchFamily="66" charset="0"/>
                <a:ea typeface="MS Gothic" panose="020B0609070205080204" pitchFamily="49" charset="-128"/>
                <a:cs typeface="Times New Roman" panose="02020603050405020304" pitchFamily="18" charset="0"/>
              </a:rPr>
              <a:t>Olur</a:t>
            </a:r>
            <a:r>
              <a:rPr lang="en-US" sz="3600" b="1" kern="0" dirty="0">
                <a:solidFill>
                  <a:schemeClr val="accent4">
                    <a:lumMod val="50000"/>
                  </a:schemeClr>
                </a:solidFill>
                <a:latin typeface="Comic Sans MS" panose="030F0702030302020204" pitchFamily="66" charset="0"/>
                <a:ea typeface="MS Gothic" panose="020B0609070205080204" pitchFamily="49" charset="-128"/>
                <a:cs typeface="Times New Roman" panose="02020603050405020304" pitchFamily="18" charset="0"/>
              </a:rPr>
              <a:t>?</a:t>
            </a:r>
            <a:endParaRPr lang="tr-TR" sz="3600" b="1" kern="0" dirty="0">
              <a:solidFill>
                <a:schemeClr val="accent4">
                  <a:lumMod val="50000"/>
                </a:schemeClr>
              </a:solidFill>
              <a:latin typeface="Comic Sans MS" panose="030F0702030302020204" pitchFamily="66" charset="0"/>
              <a:ea typeface="MS Gothic" panose="020B0609070205080204" pitchFamily="49" charset="-128"/>
              <a:cs typeface="Times New Roman" panose="02020603050405020304" pitchFamily="18" charset="0"/>
            </a:endParaRPr>
          </a:p>
          <a:p>
            <a:pPr marL="45720" indent="0">
              <a:lnSpc>
                <a:spcPct val="115000"/>
              </a:lnSpc>
              <a:spcAft>
                <a:spcPts val="1000"/>
              </a:spcAft>
              <a:buNone/>
            </a:pP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Hayatımızda</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hiçbir</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sınır</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olmasaydı</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herkes</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kafasına</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göre</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davranırdı</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Kurallar</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olmadığında</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kargaşa</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çıkar</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tartışmalar</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artar</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ve</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kimse</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kendini</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güvende</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hissetmez</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Trafik</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ışıkları</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olmasa</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herkes</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aynı</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anda</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yola</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çıkardı</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ve</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kazalar</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olurdu</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Dağınık</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bir</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odada</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eşyalarımızı</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bulamayız</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düzen</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bozulur</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Sınırlar</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olmadığı</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zaman hem biz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zorlanırız</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hem de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başkalarıyla</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sorun</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yaşarız</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a:t>
            </a:r>
            <a:b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br>
            <a:endParaRPr lang="tr-TR" dirty="0">
              <a:solidFill>
                <a:schemeClr val="accent1">
                  <a:lumMod val="50000"/>
                </a:schemeClr>
              </a:solidFill>
              <a:latin typeface="Comic Sans MS" panose="030F0702030302020204" pitchFamily="66" charset="0"/>
              <a:ea typeface="MS Mincho"/>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257905" y="3335326"/>
            <a:ext cx="3017246" cy="2663761"/>
          </a:xfrm>
          <a:prstGeom prst="rect">
            <a:avLst/>
          </a:prstGeom>
        </p:spPr>
      </p:pic>
      <p:pic>
        <p:nvPicPr>
          <p:cNvPr id="5" name="Resim 4"/>
          <p:cNvPicPr>
            <a:picLocks noChangeAspect="1"/>
          </p:cNvPicPr>
          <p:nvPr/>
        </p:nvPicPr>
        <p:blipFill>
          <a:blip r:embed="rId3"/>
          <a:stretch>
            <a:fillRect/>
          </a:stretch>
        </p:blipFill>
        <p:spPr>
          <a:xfrm>
            <a:off x="3275151" y="3405591"/>
            <a:ext cx="2558048" cy="2558048"/>
          </a:xfrm>
          <a:prstGeom prst="rect">
            <a:avLst/>
          </a:prstGeom>
        </p:spPr>
      </p:pic>
      <p:pic>
        <p:nvPicPr>
          <p:cNvPr id="6" name="Resim 5"/>
          <p:cNvPicPr>
            <a:picLocks noChangeAspect="1"/>
          </p:cNvPicPr>
          <p:nvPr/>
        </p:nvPicPr>
        <p:blipFill>
          <a:blip r:embed="rId4"/>
          <a:stretch>
            <a:fillRect/>
          </a:stretch>
        </p:blipFill>
        <p:spPr>
          <a:xfrm>
            <a:off x="6244046" y="3941001"/>
            <a:ext cx="3151094" cy="2022638"/>
          </a:xfrm>
          <a:prstGeom prst="rect">
            <a:avLst/>
          </a:prstGeom>
        </p:spPr>
      </p:pic>
      <p:pic>
        <p:nvPicPr>
          <p:cNvPr id="7" name="Resim 6"/>
          <p:cNvPicPr>
            <a:picLocks noChangeAspect="1"/>
          </p:cNvPicPr>
          <p:nvPr/>
        </p:nvPicPr>
        <p:blipFill>
          <a:blip r:embed="rId5"/>
          <a:stretch>
            <a:fillRect/>
          </a:stretch>
        </p:blipFill>
        <p:spPr>
          <a:xfrm>
            <a:off x="9805987" y="3833860"/>
            <a:ext cx="1498379" cy="2073009"/>
          </a:xfrm>
          <a:prstGeom prst="rect">
            <a:avLst/>
          </a:prstGeom>
        </p:spPr>
      </p:pic>
      <p:pic>
        <p:nvPicPr>
          <p:cNvPr id="5124" name="Picture 4" descr="https://cdn.pixabay.com/photo/2013/07/13/10/12/cross-156772_64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4335" y="5953034"/>
            <a:ext cx="569068" cy="5158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cdn.pixabay.com/photo/2013/07/13/10/12/cross-156772_64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42794" y="5953034"/>
            <a:ext cx="569068" cy="5158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cdn.pixabay.com/photo/2013/07/13/10/12/cross-156772_64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62271" y="5953034"/>
            <a:ext cx="569068" cy="5158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cdn.pixabay.com/photo/2013/07/13/10/12/cross-156772_64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44297" y="5953034"/>
            <a:ext cx="569068" cy="515892"/>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rotWithShape="1">
          <a:blip r:embed="rId7"/>
          <a:srcRect l="-2273" t="-2273" r="15908" b="6818"/>
          <a:stretch/>
        </p:blipFill>
        <p:spPr>
          <a:xfrm rot="3329265">
            <a:off x="10792076" y="3247799"/>
            <a:ext cx="684000" cy="756000"/>
          </a:xfrm>
          <a:prstGeom prst="rect">
            <a:avLst/>
          </a:prstGeom>
          <a:effectLst>
            <a:softEdge rad="0"/>
          </a:effectLst>
        </p:spPr>
      </p:pic>
    </p:spTree>
    <p:extLst>
      <p:ext uri="{BB962C8B-B14F-4D97-AF65-F5344CB8AC3E}">
        <p14:creationId xmlns:p14="http://schemas.microsoft.com/office/powerpoint/2010/main" val="871996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7548" y="3215380"/>
            <a:ext cx="10792918" cy="3245374"/>
          </a:xfrm>
        </p:spPr>
        <p:txBody>
          <a:bodyPr>
            <a:normAutofit/>
          </a:bodyPr>
          <a:lstStyle/>
          <a:p>
            <a:pPr marL="45720" indent="0">
              <a:lnSpc>
                <a:spcPct val="115000"/>
              </a:lnSpc>
              <a:spcBef>
                <a:spcPts val="2400"/>
              </a:spcBef>
              <a:spcAft>
                <a:spcPts val="0"/>
              </a:spcAft>
              <a:buNone/>
            </a:pPr>
            <a:r>
              <a:rPr lang="tr-TR" sz="3600" b="1" kern="0" dirty="0" smtClean="0">
                <a:solidFill>
                  <a:schemeClr val="accent4">
                    <a:lumMod val="50000"/>
                  </a:schemeClr>
                </a:solidFill>
                <a:latin typeface="Comic Sans MS" panose="030F0702030302020204" pitchFamily="66" charset="0"/>
                <a:ea typeface="MS Gothic" panose="020B0609070205080204" pitchFamily="49" charset="-128"/>
                <a:cs typeface="Times New Roman" panose="02020603050405020304" pitchFamily="18" charset="0"/>
              </a:rPr>
              <a:t>            </a:t>
            </a:r>
            <a:r>
              <a:rPr lang="en-US" sz="3600" b="1" kern="0" dirty="0" smtClean="0">
                <a:solidFill>
                  <a:schemeClr val="accent4">
                    <a:lumMod val="50000"/>
                  </a:schemeClr>
                </a:solidFill>
                <a:latin typeface="Comic Sans MS" panose="030F0702030302020204" pitchFamily="66" charset="0"/>
                <a:ea typeface="MS Gothic" panose="020B0609070205080204" pitchFamily="49" charset="-128"/>
                <a:cs typeface="Times New Roman" panose="02020603050405020304" pitchFamily="18" charset="0"/>
              </a:rPr>
              <a:t>SINIRLARIN FAYDALARI</a:t>
            </a:r>
            <a:endParaRPr lang="tr-TR" sz="3600" b="1" kern="0" dirty="0" smtClean="0">
              <a:solidFill>
                <a:schemeClr val="accent4">
                  <a:lumMod val="50000"/>
                </a:schemeClr>
              </a:solidFill>
              <a:latin typeface="Comic Sans MS" panose="030F0702030302020204" pitchFamily="66" charset="0"/>
              <a:ea typeface="MS Gothic" panose="020B0609070205080204" pitchFamily="49" charset="-128"/>
              <a:cs typeface="Times New Roman" panose="02020603050405020304" pitchFamily="18" charset="0"/>
            </a:endParaRPr>
          </a:p>
          <a:p>
            <a:pPr marL="45720" indent="0">
              <a:lnSpc>
                <a:spcPct val="115000"/>
              </a:lnSpc>
              <a:spcAft>
                <a:spcPts val="1000"/>
              </a:spcAft>
              <a:buNone/>
            </a:pPr>
            <a:r>
              <a:rPr lang="en-US" dirty="0" err="1" smtClean="0">
                <a:solidFill>
                  <a:schemeClr val="accent1">
                    <a:lumMod val="50000"/>
                  </a:schemeClr>
                </a:solidFill>
                <a:latin typeface="Comic Sans MS" panose="030F0702030302020204" pitchFamily="66" charset="0"/>
                <a:ea typeface="MS Mincho"/>
                <a:cs typeface="Times New Roman" panose="02020603050405020304" pitchFamily="18" charset="0"/>
              </a:rPr>
              <a:t>Sınırlar</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kendimizi</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daha</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güvende</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hissetmemizi</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sağlar</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Bize</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düzen</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kazandırır</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ve</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günlük</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yaşamı</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kolaylaştırır</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Başkalarının</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haklarına</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saygı</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duymayı</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öğretir</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Kurallar</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sayesinde</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daha</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mutlu</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oluruz</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çünkü</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neyin</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doğru</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olduğunu</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biliriz</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Aslında</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sınırlar</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bizi</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kısıtlamaz</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tam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tersine</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özgürleştirir</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Çünkü</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güvenli</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alan</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içinde</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daha</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rahat</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hareket</a:t>
            </a:r>
            <a:r>
              <a:rPr lang="en-US"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dirty="0" err="1">
                <a:solidFill>
                  <a:schemeClr val="accent1">
                    <a:lumMod val="50000"/>
                  </a:schemeClr>
                </a:solidFill>
                <a:latin typeface="Comic Sans MS" panose="030F0702030302020204" pitchFamily="66" charset="0"/>
                <a:ea typeface="MS Mincho"/>
                <a:cs typeface="Times New Roman" panose="02020603050405020304" pitchFamily="18" charset="0"/>
              </a:rPr>
              <a:t>ederiz</a:t>
            </a:r>
            <a:r>
              <a:rPr lang="en-US" dirty="0" smtClean="0">
                <a:solidFill>
                  <a:schemeClr val="accent1">
                    <a:lumMod val="50000"/>
                  </a:schemeClr>
                </a:solidFill>
                <a:latin typeface="Comic Sans MS" panose="030F0702030302020204" pitchFamily="66" charset="0"/>
                <a:ea typeface="MS Mincho"/>
                <a:cs typeface="Times New Roman" panose="02020603050405020304" pitchFamily="18" charset="0"/>
              </a:rPr>
              <a:t>.</a:t>
            </a:r>
            <a:endParaRPr lang="tr-TR" dirty="0"/>
          </a:p>
        </p:txBody>
      </p:sp>
      <p:pic>
        <p:nvPicPr>
          <p:cNvPr id="2" name="Resim 1"/>
          <p:cNvPicPr>
            <a:picLocks noChangeAspect="1"/>
          </p:cNvPicPr>
          <p:nvPr/>
        </p:nvPicPr>
        <p:blipFill rotWithShape="1">
          <a:blip r:embed="rId2"/>
          <a:srcRect l="6250" r="10961" b="2078"/>
          <a:stretch/>
        </p:blipFill>
        <p:spPr>
          <a:xfrm>
            <a:off x="501325" y="515906"/>
            <a:ext cx="2428407" cy="3002874"/>
          </a:xfrm>
          <a:prstGeom prst="rect">
            <a:avLst/>
          </a:prstGeom>
        </p:spPr>
      </p:pic>
      <p:sp>
        <p:nvSpPr>
          <p:cNvPr id="4" name="AutoShape 2" descr="data:image/jpeg;base64,/9j/4AAQSkZJRgABAQAAAQABAAD/2wCEAAkGBxQTEhATExMVFhUWGBgbGRcWGBogFxsaIB0ZGhoYGyIaICggHhslGxgVITMhJSkrLi4uFx81ODMtNygtLi4BCgoKDg0OGxAQGy8mICYtNjAyLy0tLS01LysrNS0tMi0tLS0vLS0tLS0vLS0tLSstLS0tLS8tLS0vLS0tLSstLf/AABEIAOEA4QMBIgACEQEDEQH/xAAcAAEAAgMBAQEAAAAAAAAAAAAABQYDBAcCAQj/xABEEAACAQIDBQUEBwUGBgMAAAABAgMAEQQSIQUGMUFREyJhcYEHMpGhFEJSgqKxwSNicrLCM0OS0dLwFSRTY3Phk7Tx/8QAGgEBAAIDAQAAAAAAAAAAAAAAAAMEAQIFBv/EADERAAICAQMCAwYGAgMAAAAAAAABAgMRBBIhMUEFE1EiMnGRsfAUYYGhwdFC8SMzUv/aAAwDAQACEQMRAD8A7jSlKAUpSgFKUoBSlKAUpSgFKUoBSlKAUpSgFKUoBSlKAUpSgFKUoBSlKAUpSgFKUoBSlKAUpSgFKUoBSlDQClVLb+/uHw7FVIcjQkG4B5jTifWobD+1WK/fjIHW1v1NRO+tPDZKqbGspHRqVobG2xDikzwuGHPqD0I5Vv1ImnyiNprhilKVkwKwYrFpGLuwUeJrPXFfabtZ3xcsRYhIwAADa543Phx9aiut8uOSWmrzJYOpwbz4R2yriI79CbfnpUNvJv8AwYSbsSjOwAzWNgLgEcjfQ1xMygkcr8CLgH51n1JuxJNgNTrYcOP6VSetljpgvR0Uc5zwdv3e34w2KYIrZJDwVufgDzNWavzLKCCpvz0N7EdCLa123cHetMXBGjv/AMwq2dToWtpnHmNfjVjT6jfxLqV9RptnMehbaUpVoqClKUApSlAKUpQClKUApSlAKUpQClKUArk/tF3sZ3fDxEiNfesdWPADyJrqeJayORxCn8q/O+KfPM38RJ9NB8yfhVPWTcYpLuXNHWpSbfY1INnO0qrGAzGy2vYFjbh0JJt8KzTxsjFHDow4q4/Q61J7toXxeHUcWmU+i6n5Ia61AwxCkyQWXMQokALEDTNb6oPEA62te3CqkKvMjkuzs2SwcZ2Ltt8FMs8ZtbRwL5HXmrDl4EcDav0JgsUssaSIbq6hgfA61UtsbFwaxtLJhlZYlZyqJxsLnui2Y2BsD1r5uLtJYnm2cxt2RzQE/WhcB1HmuYj0q5p1s4bKWoxP2ki60pSrZTFc89oG4nbtLio5QhyHtFYEg5RxFuBsK6HUXvJJaG1iczKthxIvdgPNVYVpZGMl7RJXKUZeyc/3d3DiEUkWIWZ7Ws0hTKDY5mhyEsoubHNYm3C1aW09woYcpbEzCMm1zGGC+LEDur4kWq5YeZxMCM7rOc5DWHYqqKuUC40Li/M3bhzrZlaRZS7OogEdstu92mbj5ZbC1VJQi+peU5rg49vLsiPC4nskLsEUEliLkkXJAAAAsRy5V52FijHi8I68RKnwJykeoPyq4797H7efCvBYySAqwJsuVeDE8jdsvjcdKhNxN3JJdoKrrZcK95TxGZb5VB5km3oKr+W96wTOxKDydzpSldY44pSlAKUpQClKUApSlAKUpQClKUApSlAYMfMqRSu5AVUYkngAASTX5xjYhS31mOn6fqa6v7UdsWRcKptnGaT+HkvkSLny8a5WxuC3XRB58/X8q5usmpSUfQ6Wjrai5epcfZ3sspiGkmSSMoloxIhW9x3mueeW+nQt0q9K6zSRPHKwERbMgHdcMLDNfkDYgjpXNMFvfNG8KyKsiAoJWAtK4CsF1Jy5hoSbAsBYmrds7fPAXCxl1ZzbL2UlyelwCPnW0HFJKJmUW87lyT80h7WMiUZLMpQWOZiRblcWAa+tULe9zDjsK6yFpVGZjzAL90fJqld5d8xh2Cx4du0Zbh5AFW2uunebUcNOWtVTdfZk20cWWYk3KtNJbQD7I6GwAA5elZnz7K6iC2rMuh3LCS50jb7SqfiL1mryigAAcBoK9VfOYK0dr4Znj7gBdGDKDpcj6t+VwSL+Nb1KPkynh5K1HNFNp9ZeKnSRD4j3h+tYl2aCwaRUOW9veJ1FiSXJI0J0HXnpav7/AO2ElmTDxgEqG7449rdUVQRrZS2uvHyqP3iwTRxYWMGe+YCRmkYg2Gv1u9cZj6a24VXlBpqPqbx1cGpy/wDK+b9ETm2McXK4TBazEgMygFYUuCxY6gEgcD/lVz2Zs6OBBHGthxJ5sx4sxOpY9TVX9mu0laFocqrkJyEADOnDNpxIPPmCDzq51LGrY+TX8Sr4qUegpSlbmopSlAKUpQClKUApSlAKUpQClKUApSlAcg9rWFZJ2kN8siDKfIWI/X1qn5hnj6ZSR8v0vX6C2tsqLExmOZA6n4g9QRqD41SMT7J4Dfs8RMut1DZWCnwsAfnVG7TScm4nRo1UYxUZHMnFybC5D8BxNxYW+Iq5bB3ZOGkjnljaUr3lCMoVHsQQ1z3iOtwAfKpKPcVMNNh3aZpHBLWCACw0BPHg7KfQ1OMzFmUBQ2QEk6ixZgB62NcrVXTomox6k7sVi9l8EXt2CTFpkfDIiAgZ5CGcX0JTJqvnf4cam91OzwqjDKAEBADcyxt755k9T5dK8ySAMTmOinuDz96tXExEFSbAPmQ2GmtyhIPO9x96oI669WqbfTt2wRTrUo4LtSoPZO1CAElvbgrnn0DdD0PPz4zlelpuhdBTg+DnTg4vDFVne3b/AGQMMR/aEd5h9Rf9R5dOPStnefbww65UsZWGg5KPtnw6DmfWudyLJIJggLvkZ2Ynhobsx/3erEY92UdTc1/xw95/sa+6sGfFwi1wAHJ6WGYr55mRvUdKmfaFNd4I76WJNuPeZFsLcyvaVn3PwwEzEAALH82bX+StTb6BsZK51yKijoNCSfMhhUWd2o+H3/JC47NG8d/7/lI+bLxPYTRSLoEOoA+rwYaeHzArqgNceDcb8iRy8x8iK6Zuri+0wsR5qMh810+YsfWrV0ejNfDp4zW/iS1KVr47FiJC7AkD7Iub8hp1Nh5kVXOoeNobRjhF3a3Qcz8f1qEO+Md/d0+/+ifrUN/waXEyzNiGZDcECwKkEaBTmI04EEfG9zFbe2QIpY0V2K5MxuE1N7ACyi3L41ydXq9TXFzikor15f7F+nT1viTyzouztrxTAFWGugFxqeNh48dOOlb9cYjjIJZb8erX6jn0tw18+FdL3V24MTGQT31tcdRyP5/Ct9D4itQ9kliX1NNRpfLW5PKJylKV0ymKUpQClKUAqL23tlcOtzq2mnnoPU62HhW1jccsRiDXtI2UHkDYkX87WrnO39oGRxINbFmA5Xym1/IZR6Vz/ENZ+Hr9n3nwizpqPMlz0LDid62MQyKFZjbNcWHG414Hh1FiagYN8ZY5LMp4XHeJDagHiT15Vobu7KkxF+/2YUC7hb62tbXS+vDW2W541ObT3ehhzT+7HDaWxOhK3LliQbDLz153qlU9XelNyx/P5lpxprysZL+puAa+1G7K2sJy+UWC2vf3gSAQGHiDcHgeRN62NqYkxxOw1a1lHVjovpciu25JLc+hzcPOCv4qQyTSyaFQ3Zi/RL3I8c5cfdFReBUn6SXQsGZWjUD+7CIEHmTmb71SGCwZfJDckZRn8AL5m63c3HqTyrPtZMs0gFtVjKi9hfvKB+HhXmZRdtc9Q+7wvv8AY6EXtkoDMe+xCg8FJPyPTWtXaEGZX0OYqCSDwZe8tr+IrNIt8pKgnQMM2gHG9vOsU06qM7OApuc2gXKLWufU261V3Y5+/vsS4Ms2zpFBNjIjWOZOJHIMvl9m9/CorHbVxMSt2LsqhTZXjJ717hVzjjlDaXq2bs41ZcPGy3sLqLixspKi4PgBW/icMkilHUMp4hhcV36dBXGauqk0n2zxyUpXv3ZrJzKHZsmLxLLHMpvrK+rZTpoulullJ06kWq1bZwMWD2fMkYsDYFj7zFiASx5m1WWGFVACqFA5AWHyqte0M/8ALIh4PKo424Bn/prqRy8JnOtrhBTsiuWmRW5liJnGuqi48s39VQuLa8856v8AkFH6VObmxBMPJbgXa33QF/pqsbQhDSObkd5+H8R4/Co6P+9/r9UQanjTQ/T6HmZrOAfrA/ht/q+VW72c4rXExeKyD1GVv5V+NV7d/ZXaNMgJLGNmUm3vAx2A8CBb1NZN0ccI8bACbdpmjtz1Gbhx4r6VelzGS9CjT/x3Vy7S4/j+jqdVzeZi8kcN5AHVu8lu4xBVJNea94jxA6VY6j9pYc3WRRcgWYDiV43HUg3053NUpp44PQVtKXJo7NXLGqXZsgyZn95svdLHxNr1CbVAnglmSRJEQlo2UcAukik372qk301A6VJQRymZ3E6tARpHkGZX597jb90i9zWl9AcRmAhEgytmK2VQpzZh4WvmuPWqtkVOLg11Li49pMrGIA0ccDxHzI+NyPHzqNN1xAKNZ7EhhxDCxVx5ga8tDUnjlgjjBhmV4yhOjA5RplJ0BViSRl/d9K1NjYGTEzHItiwyrce4o0Lt5XbTq1uVeWjprarfLXL7Y/Pp8joebCUNz6HWdj4ztoIZeGdFY+ZGtblYMFhlijjjX3UUKPIC1Z69os45OC+opSlZMClKUBV998LPJDKFkjSOw1IOcHrfkQelqo+zDkWPPZ8p1OnE9QdOel7jhXU9s4QywyIOJGnmDcD1tb1rl0+HMbrFKOyOgJbkhNgehtqR/CeVef8AFoW+bCUPn6PP7fQ6OjlHa0/tFzTF3jbEojSMEsIkIA7pNwgJCgk63PgL6V83j2xFhk7SWZIwveKsRmddQVVeLEnQW51FYbBZ0OGglzLCwuSde9c2NhYkcbjTvW4ipzaMUNoxKMzjRLC8t7WOS3euR0rqQcn732zRqKjmLPmzMGiYlZUzZpgcwJ0y5c3DwbL5Zj1qM3x2ssk4weYoymMgg2u7A5fHLrbTqddKnMPMIyZJf7QiyxAglF494jQE2BJ4aAC9rnFszZyzyHEyorWI7MlQeBvdb65RYW66nmK3lDMfLXf6Ee/2vMkSuytniFMuYux1Z24n4ch0qvb9RSRhMTGQbZUZGFwbt3W8wWPTjVuqC33S+Cn/AHcjf4XVvyBqZUVziqmvZ44Klls4xlOPXDKTHtic5mWMXOhOUakechHyqJeeSWURSH3bc7kaE3UABVIta4F9eNS+zv7JPK3wJH6VGE5MSzFdHyoG8QBcfF0+I6Veq8F0dcs7c/H7+pwrfF9XZH3sfBf7/Yuu4EoTtsPwAs6eR0b5gH71XCucbJxHZYmB+RbI3k/dH4snwro9Y1dahZx0Zf8ADrXOnD6rgVUvaQpGHjk+rFIGbrYhkBtz1blVtqn+1KfLgwv25VX5M39Iqo5bVkvSrVi2PuclxG05kLmKaRVZnsAzAcyNDp8qkNnbSURjtZO/drlr3N2Jv46EVE4uLMMtrk8BzJ5Ac73tW0w41Vrtdc3NdyzfpIXVKt8Yxz8ODoPs6JkmaVATGEZC9tM10OXXibdK3959g9kxnw0f7R2uXUEujfaUWOhNtOF79a9+yhbYJ/GZ/wAkH6Vc6tOTsWWVaqlR7MecepE7M2rdEE4ySgDOLaX5kWuAKjtt78YaDMqkyyDTIg58gSdBy6nwqw4jCo/vordLjUeR5VzzffZcCzJ2SZZAMztc6k6Le51IAJ/w1BqLJVVuSxwW9NXC2xReeSIxG9czT9s6jLYjs0YrYcfeGrHunVvQC9eG2gmImCzyYiKGTQAyBo1I07wyi68OZtxrUeG4JFtVPzsq/hHzrxi8FnWw0Ie4Pje3wsTeuP8Ai5uSi+cs7b0dai30wuxfMXuHCmHfsQXm0IZyLmxvlFrKL66/OsW4Mc0byI+HdQwF3YFcuW+mo1uTyNb3s42uZsOY3vnhIXXjlt3b+XeX7tWyupDT1ylG6HGEcSyc4bq5c8ilKVcKwpSlAKUpQCo3buBw8kbNiFBVRfMeI8iNf/2pFmABJ0A4moLs/pZObSLkD9kg2NvtsOZ90EAakkaySawzaOVyigz7GhUzMs8iWzZYwVEuml2Ouh0Og9daTYa2GRMswnVicwzWZbm7Fh9XLyJ4gdKtm9mFSOIIigAISepOaNQSeJNs2pr5PG3YSjtAF/a2GUX4tpcn9Kjjp64pbVgheqtUmm8m1uzs5ZIQ7nMCxPZgAJ5ED3uuumvCrMBVY3CmvCy9Df8AE4/pFWip3FJvApm51xb9BUVvUt8Hi/8Awyfyk1K1Fb1vbBYw/wDZk/lIpHqjafusoOzT+yX738xraxOy+12diJR70czSC3HKiqkg/wAIf1ArSwDWhU+BP5mr5unhcuDgVh7yliD++S5H4q62rs2JY9foef8ADqla2n024+ZQY37WC442/EP/AGK6dsvFdrDDL9tFb4gG1cvwkPYTYjDH+7c5f4eX4DGfWr3uTNfDZf8Apu6+l8w/CwqLWpShGa+8k/hknGyVb+2uP5J+qD7Wn/ZYZersfgAP6jV+qie1fDkwwOOCsQfUAj+U1yrPdZ36vfRSty8H2uPwyngpLn7oJH4stRuISzOOhP51KeznGrBtFWlNlkjMSknQOzIRfzykX6kVo7ZTLPiB0kcfBjVX/H9S3/n+h072XLbAqeskh+dv0q3VWPZuttnweJkP42qz1bh7qKU/eZ8ZgASdAONcs2niu1ldzxck+NuQ9Fyj0q+b14rJh2H/AFDk9CCW/AGrnha+vOuP4vdhRrXxOv4TVlys/QxNFx9PlXzIDwOmoP5V7F9bjyoDx04fCuDvecncaysFx3DwS2lxKhgZ7FgToGuxYLpwFx63q21EbqSZsLD4Bl+DED5AVL17WvG1NfeTxtmdzz8PlwKUpW5oKUpQClKUB5ljDAqRcEEEeB0Na+ztnpAmSMWF76kknzJ1NbVKAp2/8/ZrmYHKyqoIUkZs1yNBobC+tQsm0MCwlY3Zy0hGVZTe5JB0FqmvaXOFiw2Y2BmB8NFb/OofdnYUeMXEOb2UBUIuFD+8Tp7wHc04cao2au1X+TXFdM5eTP4OucXZKT+BKez3FBjKoDDKNcwtxZiNDr1q61Qdz8NLDjHWYLGShXKDmzHRlN9OQa3HmNLVfqsae2yyG6xYl3QdMafYi8oVWPaJismDZB70rKg+OY/JSPWrPXP998T2mMhhGqwpnPTM3AHyAU/eq7pobrEU9dZsok/Xj5kdDhO0MWHX65CeS2u5/wAIPyrqCKAABoBoKqW5OAzM+JI0N0j8r99/VgB93xq3VJrLN1mF2IvDadlW59X9O39/qc839wnZYuDEDhKMrfxLoPirD/46k9w5u/ik/wDG/wAcyn+Va39/MD2uDlI96Ozj0978Baq5uJi/+ZX/ALkJ+IKt/qqSL36Zr0K04+V4hF9pfXH+jolau08As8TxP7rC3iOhHiDrW1SqB2TgO3tkPhpXhkGo4MODLyZT0/I3HKtNp2kuzm7G9yeJN+J8a7fvVu6mMiyHuyLcxyW90+PVTzH6gVxHE4N4WeKQAOjMGsbj3jwPQix9aqzr2/AuV2bvido3AS2z8L4qT8WY1Yarns+xccmAwvZsGyxqGtxVrag9DerHVmPRFWXVlM36xXfRPsrc+bH87J+KqmSAb6XOnn0FXzezYKSq0vaGJlXVrXUgciOvK4186pMezsSUznDuVuRdLOLjQ2A72huL25GvPeJ6W6drmllfl/R3vDtRTGpRbw/zMTX0tbx/9etHbhp/vrWKR2W+ZHXT6yOPO9xpSDPIP2aO5/cR2APS4FcxU2ZxtfyOk7a8Z3L5nRNx2vhR4O/53/Wp+oLc3BSRYfLKuVixaxtcA2te3PThU7XsKE1VFPrhfQ8le07ZNdMsUpSpSIUpSgFKUoBWDHYxIY3lkYKiC7MeAFZ6j9qNDJHJFKMyuCrCx4GhlEL2Jx0uZlIgTQBhx8LH6x0ueQsON6tCIALAADoBpVI3MSTBLiIZHEsfaAwtezZMoWzC2h7q9edT5250UfGtYQxz3JJ5fHZDeTAFlEyaSRa6cSo19SCLgeY51qHfTDiTCQ95pp7d1BfJ4ueS6G3MgXtatr/i7ngF9Q1VnY270eHnlnQMXcnLpYRg8VXn4a8gB1ucGnlBLKwzoJNcrxWxcTPipnjzWmYntVZcojJyqWVjcELa1tTarNtmOeWCWNJHjaRSoexOW/E2v0uPWq1hYNsQvcS4eVLAN76M1tAdBYH/AHrUsLJ1yzEgu0td8Ns/XJ0/DwKiqiABVAAA4ADQCslVtZ5Ptt6k18zSfbb4n/OsbSXYT+Mw4kjkjPB1ZT5EEH86oe7O6xgxEcjOn7KR0PZoF+qcpbU6MrA26sKsAaUcCx48zVZ25uzNiJJX+lTxrKiLIiDusFFhf4/OtlKcU1F9SOWmrnJSn1XTqdIpVF3U2K2Cz5JJ5SwA/bMxUW+yoAA8+NT7bQm+yB901oos3cfQm64Dv5jAuOxgAJIc3tboD18a6XvRhcbiYuzhmMNz3mCG5WxuuliNbc6quD9k5P8AbTyN1Eaql+upuajsjJ8Ilq2xeZMsXso3XfC4ftpiRLOqdy+iIBdQeRfUknle1W3bO01w8TSurFVtmyC5A+0fAVggw0wVVBsFAAudbAWHCj4KU8WX4mpFFJYI3y8sjZ8f9MESxXCMb3Nr3HFiATonEA8WK9KscEIRVVRZVAAHhVewW7nYszRKiFuOUsPgBoPStz6DN9v5n/OsKPqzMsdETJqvSBsJJmGsLaWvw42XXmBwPMCx4A1nGBn+38WNRe293sTiAiNNaK93UE3bwueA4g+dJR9BHC69C0YPFJKiSRsGRwGUjmDqDWaozDwTqqqvZhVAAFtABoALW0regD/XK3/dB/U1nBozLSlKwYFKUoBSlKA8ul9NfQ2/KsJwMZ4qD53rYpQGuMJGPqKPQVp4La+FlcxxSxSML3EZDAW6lbgHUaXqUqr4PaCwYbF4ogWbESHoLBxAvDwRaZMosvZL9kfCnZL9kfAVXMdteV8LOQOxl7UQpwY5nKKl7jQ3kW45FTqa87Rx74YRYWJjJJ2ZILJmawsqJZbas31ibAKxJrGTOGWXsx0Hwr7kHQVCjaszYpsOiL3I4nkc3yrmL3UW4sQosOVyTyB19kbzGaW2RVh7OVu0zc43VTpa2WzDW/FWFtKzkxhljArxJiEUFiyhQbEkiwN7Wv1vpUHs7a00zyDKkaiJJFLBiVzlsquLi5yJmNiLZgNbXOvslpIoMPnKSfSJAcuTLYyM0zk3Y3IBaw04VjIwWilQT7UlMgZcnY9sIQtjnY3Idwb2AVg2ljoja9PuD3gz4hoRHcCR0zg6Aqgax8fe8u71pkYJysazKWZAQWUAkcwDe1/Ox+FReE2wZJwgCiNu0CXJzv2ZAZwLWCZjl146HnXzdwZji5uck8nwjtCAPD9mT6mgwTNeI5lYsAQSpswHI2BsfGxB9a09qY5kMaIAZJCbZvdVQLu7W1sBbTmSBpe4hdmY10w8GXKZ8Wzy5m9xVJztIRe+VEMagX1JQXF70yMFppVXXb7nD4GYkZZZbPKikr2YEjKwGtu0yIoGtjJob2qQ3Wxsk0TySXBM0wUEC6oHZVU25gCmRgmK8yyBQWYgKASSTYADiSeQqM2ptFxIIYQhfIZHaQnIicBe2pLEEAaaKx5WMbtPFS4iPACNUXtykjhy2gUCW1gNVuADw4jrTISLHh51dVdGDKwuGUggjqCKyViwsARcqgDUkhRYZmJZj6sSfWstZMClKUApSlAKUpQClKUApSlAY50YqwVsrEaNa9vGx41F4Xd9FhWF3eVFdHGfKNVYOPcUX7wub3vUxSgyRmJ2KjRumZ1vKJgwIusgYOCLgiwZRoQRSbY4ZlYSyqcgRypF5FBJAY2uDctquU94+FSE0qopZiAo4k8BUd/xxPpKYcC5dMwcEZTxNvgCb1lRb6GHNR6s2cNgFRp3BN5WBN+VlVAB4WW/mTWpht3oUjWIBsohMOp1KHiT+8TqT41LVTtkYOXFNjGfGYlFTFTRqkTIqhVIAF8mb51qzdE3htgqhmIkkJlTK9yuptlD6AWIWwsLDThWTCbLIEPaydo0TZlsoVR3DGBbXkxOpOp6aVEb3STJBh8LhpXE8zCNZW1dQqs7yNwubJbzcVln2+zbKkxsdhIMM8guLgOqEkEeDAi3hTgzhsksHsZI3L5nbvOyKxGVGclnK2F7ks3EmwJAsDXuHZEaOjICpV5XsDoWkN3Jv4n0qsbQ3olfZpaMZMY+aLJ9iUKTI3kqBpAemXrW8NryCPYpDX+kNGJCRcsDh5JD5HMqm9YyhtZv4Hd1InjkV5CyBlBYqf2Z/u+GiggHTW41JvXvZOyGhNu3dkzOQmVAvfZnNzbMSCx5itbA4pztLGxliY1gwzKvIMzThiPE5V+Ar7vljZIoYmjYqTiMMpItqrSorDXkQSPWs8GOc4N/aWyknKFywyhh3WtmVrZka31TlXhbhWBd3ossCtnbsUKLdrXjOXuMFsGXuJoeOXXibxm24nmx8OH+kTRR/R5JCIWCksJI1FzYm1mNZdtNJgsDKY5pJHDKBJMQxQO6qXNgLqgYtr0rA54N76DLFGsWGZFQZtZASUuSRlAsGAvYAkcBqa3dnYNYYo4lvZBa54nqx8Sbk+JqHwGy54J4Sk8s0Lo/bGaTMc3dMboOC3OYELYajSp6aUKrMeCgk+Q1rKMNkfjtipK7OzOA6hJFUgK6gsQraXt3m4EXBsb1mbA3njlvokboFtzYoSfggFrczWPC7ahdInzBe1NlVveJva3xqRrZxa6msZqSymKUpWDIpSlAKUpQClKUApSlAKUpQClKUBixWHWRGRhdWBBHgaqezN2JYcZG+YPEgaxv3gLGykeZ5VcaVvGyUU0u5HOqM2m+wql7qbJDvjJe2nW2NxHcSUiM2fmo0N+d6uleI4lW+UAXJJsLXJ4k+PjUeCVPBVNoxzy7Svh2iX6Nh7ftVZlzTNckBWXULEOfBjUVh0ZNnbewkhUvCMSe4CFtNEZxlBJIGaRxxPCugrGASQACbXNtTbhfrXg4dLucq3cWbQd4cLHqLE8etY2mymVdthRdnJjRm7RsGRa/cuYxeS32yoVb9FFaMZ/Ybsn96L/6ktXnsxbLYZbWtbS3C1uleFw6AIAq2S2UWFlsLDL0sNNKbQpFVG0Yodq40zSxxg4XC2LsFvZ8Re1zX3fHHxTYOGWGRJI/pWGs6MCptOgOo046VZ5sFG7BmjRmAsGZQSB0uRWQwrbLlFulhbrw86zgxu5yUne5ohtHC9tiWwyHCz3dZRGSRJD3cx9TYdKmF27hRg5JI5PpUMQCyFGEjW0DF9e9ZTmPOwPGpubCo5BZFYjgWUEjra/CsioBoAAPAUwM8IpexcakGKw2HwuIWfC4hXZYwwY4cKuYMpHCE6LlbgWFtNKuGNhzxyJ9pSPiLV8w+DjjLFI0QtxyqBfztxrPWVwYliRUd1t1WiZZsQbuvuIDcL4nx1PDTWrdSlb2WSm8shpphTHbEUpStCUUpSgFKUoBSlKAUpSgFKUoBSlKAUpSgFKUoBSlKAUpSgFKUoBSlKAUpSgFKUoBSlKAUpSgFKUoBSlKAUpSgFKUoBSlKAUpSgFKUoBSlKAUpSgFKUoBSlKAUpSgFKUoBSlKAUpSgFKUoBSlK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rotWithShape="1">
          <a:blip r:embed="rId3"/>
          <a:srcRect l="5500" r="2715" b="27016"/>
          <a:stretch/>
        </p:blipFill>
        <p:spPr>
          <a:xfrm>
            <a:off x="8612079" y="377404"/>
            <a:ext cx="3320092" cy="2957904"/>
          </a:xfrm>
          <a:prstGeom prst="rect">
            <a:avLst/>
          </a:prstGeom>
        </p:spPr>
      </p:pic>
      <p:pic>
        <p:nvPicPr>
          <p:cNvPr id="7" name="Resim 6"/>
          <p:cNvPicPr>
            <a:picLocks noChangeAspect="1"/>
          </p:cNvPicPr>
          <p:nvPr/>
        </p:nvPicPr>
        <p:blipFill rotWithShape="1">
          <a:blip r:embed="rId4"/>
          <a:srcRect l="12150" t="5385" r="7275" b="3052"/>
          <a:stretch/>
        </p:blipFill>
        <p:spPr>
          <a:xfrm>
            <a:off x="2937816" y="732093"/>
            <a:ext cx="1978702" cy="2248525"/>
          </a:xfrm>
          <a:prstGeom prst="rect">
            <a:avLst/>
          </a:prstGeom>
        </p:spPr>
      </p:pic>
      <p:pic>
        <p:nvPicPr>
          <p:cNvPr id="8" name="Resim 7"/>
          <p:cNvPicPr>
            <a:picLocks noChangeAspect="1"/>
          </p:cNvPicPr>
          <p:nvPr/>
        </p:nvPicPr>
        <p:blipFill rotWithShape="1">
          <a:blip r:embed="rId5"/>
          <a:srcRect l="9733" t="9946"/>
          <a:stretch/>
        </p:blipFill>
        <p:spPr>
          <a:xfrm>
            <a:off x="4829748" y="846045"/>
            <a:ext cx="1934550" cy="2251954"/>
          </a:xfrm>
          <a:prstGeom prst="rect">
            <a:avLst/>
          </a:prstGeom>
        </p:spPr>
      </p:pic>
      <p:pic>
        <p:nvPicPr>
          <p:cNvPr id="9" name="Resim 8"/>
          <p:cNvPicPr>
            <a:picLocks noChangeAspect="1"/>
          </p:cNvPicPr>
          <p:nvPr/>
        </p:nvPicPr>
        <p:blipFill rotWithShape="1">
          <a:blip r:embed="rId6"/>
          <a:srcRect l="17718" t="10914" r="19488" b="15248"/>
          <a:stretch/>
        </p:blipFill>
        <p:spPr>
          <a:xfrm>
            <a:off x="6677529" y="730378"/>
            <a:ext cx="1839900" cy="2251954"/>
          </a:xfrm>
          <a:prstGeom prst="rect">
            <a:avLst/>
          </a:prstGeom>
        </p:spPr>
      </p:pic>
    </p:spTree>
    <p:extLst>
      <p:ext uri="{BB962C8B-B14F-4D97-AF65-F5344CB8AC3E}">
        <p14:creationId xmlns:p14="http://schemas.microsoft.com/office/powerpoint/2010/main" val="710806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4518" y="644578"/>
            <a:ext cx="10702977" cy="4661940"/>
          </a:xfrm>
        </p:spPr>
        <p:txBody>
          <a:bodyPr>
            <a:noAutofit/>
          </a:bodyPr>
          <a:lstStyle/>
          <a:p>
            <a:pPr marL="45720" indent="0">
              <a:buNone/>
            </a:pPr>
            <a:r>
              <a:rPr lang="en-US" sz="2800" dirty="0" err="1">
                <a:solidFill>
                  <a:schemeClr val="accent1">
                    <a:lumMod val="50000"/>
                  </a:schemeClr>
                </a:solidFill>
                <a:latin typeface="Comic Sans MS" panose="030F0702030302020204" pitchFamily="66" charset="0"/>
                <a:ea typeface="MS Mincho"/>
                <a:cs typeface="Times New Roman" panose="02020603050405020304" pitchFamily="18" charset="0"/>
              </a:rPr>
              <a:t>Sınırlar</a:t>
            </a:r>
            <a:r>
              <a:rPr lang="en-US" sz="28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800" dirty="0" err="1">
                <a:solidFill>
                  <a:schemeClr val="accent1">
                    <a:lumMod val="50000"/>
                  </a:schemeClr>
                </a:solidFill>
                <a:latin typeface="Comic Sans MS" panose="030F0702030302020204" pitchFamily="66" charset="0"/>
                <a:ea typeface="MS Mincho"/>
                <a:cs typeface="Times New Roman" panose="02020603050405020304" pitchFamily="18" charset="0"/>
              </a:rPr>
              <a:t>hayatımızı</a:t>
            </a:r>
            <a:r>
              <a:rPr lang="en-US" sz="28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800" dirty="0" err="1">
                <a:solidFill>
                  <a:schemeClr val="accent1">
                    <a:lumMod val="50000"/>
                  </a:schemeClr>
                </a:solidFill>
                <a:latin typeface="Comic Sans MS" panose="030F0702030302020204" pitchFamily="66" charset="0"/>
                <a:ea typeface="MS Mincho"/>
                <a:cs typeface="Times New Roman" panose="02020603050405020304" pitchFamily="18" charset="0"/>
              </a:rPr>
              <a:t>zorlaştırmak</a:t>
            </a:r>
            <a:r>
              <a:rPr lang="en-US" sz="28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800" dirty="0" err="1">
                <a:solidFill>
                  <a:schemeClr val="accent1">
                    <a:lumMod val="50000"/>
                  </a:schemeClr>
                </a:solidFill>
                <a:latin typeface="Comic Sans MS" panose="030F0702030302020204" pitchFamily="66" charset="0"/>
                <a:ea typeface="MS Mincho"/>
                <a:cs typeface="Times New Roman" panose="02020603050405020304" pitchFamily="18" charset="0"/>
              </a:rPr>
              <a:t>için</a:t>
            </a:r>
            <a:r>
              <a:rPr lang="en-US" sz="28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800" dirty="0" err="1">
                <a:solidFill>
                  <a:schemeClr val="accent1">
                    <a:lumMod val="50000"/>
                  </a:schemeClr>
                </a:solidFill>
                <a:latin typeface="Comic Sans MS" panose="030F0702030302020204" pitchFamily="66" charset="0"/>
                <a:ea typeface="MS Mincho"/>
                <a:cs typeface="Times New Roman" panose="02020603050405020304" pitchFamily="18" charset="0"/>
              </a:rPr>
              <a:t>değil</a:t>
            </a:r>
            <a:r>
              <a:rPr lang="en-US" sz="28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800" dirty="0" err="1">
                <a:solidFill>
                  <a:schemeClr val="accent1">
                    <a:lumMod val="50000"/>
                  </a:schemeClr>
                </a:solidFill>
                <a:latin typeface="Comic Sans MS" panose="030F0702030302020204" pitchFamily="66" charset="0"/>
                <a:ea typeface="MS Mincho"/>
                <a:cs typeface="Times New Roman" panose="02020603050405020304" pitchFamily="18" charset="0"/>
              </a:rPr>
              <a:t>kolaylaştırmak</a:t>
            </a:r>
            <a:r>
              <a:rPr lang="en-US" sz="28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800" dirty="0" err="1">
                <a:solidFill>
                  <a:schemeClr val="accent1">
                    <a:lumMod val="50000"/>
                  </a:schemeClr>
                </a:solidFill>
                <a:latin typeface="Comic Sans MS" panose="030F0702030302020204" pitchFamily="66" charset="0"/>
                <a:ea typeface="MS Mincho"/>
                <a:cs typeface="Times New Roman" panose="02020603050405020304" pitchFamily="18" charset="0"/>
              </a:rPr>
              <a:t>içindir</a:t>
            </a:r>
            <a:r>
              <a:rPr lang="en-US" sz="28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800" dirty="0" err="1">
                <a:solidFill>
                  <a:schemeClr val="accent1">
                    <a:lumMod val="50000"/>
                  </a:schemeClr>
                </a:solidFill>
                <a:latin typeface="Comic Sans MS" panose="030F0702030302020204" pitchFamily="66" charset="0"/>
                <a:ea typeface="MS Mincho"/>
                <a:cs typeface="Times New Roman" panose="02020603050405020304" pitchFamily="18" charset="0"/>
              </a:rPr>
              <a:t>Onlar</a:t>
            </a:r>
            <a:r>
              <a:rPr lang="en-US" sz="28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800" dirty="0" err="1">
                <a:solidFill>
                  <a:schemeClr val="accent1">
                    <a:lumMod val="50000"/>
                  </a:schemeClr>
                </a:solidFill>
                <a:latin typeface="Comic Sans MS" panose="030F0702030302020204" pitchFamily="66" charset="0"/>
                <a:ea typeface="MS Mincho"/>
                <a:cs typeface="Times New Roman" panose="02020603050405020304" pitchFamily="18" charset="0"/>
              </a:rPr>
              <a:t>sayesinde</a:t>
            </a:r>
            <a:r>
              <a:rPr lang="en-US" sz="2800" dirty="0">
                <a:solidFill>
                  <a:schemeClr val="accent1">
                    <a:lumMod val="50000"/>
                  </a:schemeClr>
                </a:solidFill>
                <a:latin typeface="Comic Sans MS" panose="030F0702030302020204" pitchFamily="66" charset="0"/>
                <a:ea typeface="MS Mincho"/>
                <a:cs typeface="Times New Roman" panose="02020603050405020304" pitchFamily="18" charset="0"/>
              </a:rPr>
              <a:t> hem </a:t>
            </a:r>
            <a:r>
              <a:rPr lang="en-US" sz="2800" dirty="0" err="1">
                <a:solidFill>
                  <a:schemeClr val="accent1">
                    <a:lumMod val="50000"/>
                  </a:schemeClr>
                </a:solidFill>
                <a:latin typeface="Comic Sans MS" panose="030F0702030302020204" pitchFamily="66" charset="0"/>
                <a:ea typeface="MS Mincho"/>
                <a:cs typeface="Times New Roman" panose="02020603050405020304" pitchFamily="18" charset="0"/>
              </a:rPr>
              <a:t>kendimizi</a:t>
            </a:r>
            <a:r>
              <a:rPr lang="en-US" sz="2800" dirty="0">
                <a:solidFill>
                  <a:schemeClr val="accent1">
                    <a:lumMod val="50000"/>
                  </a:schemeClr>
                </a:solidFill>
                <a:latin typeface="Comic Sans MS" panose="030F0702030302020204" pitchFamily="66" charset="0"/>
                <a:ea typeface="MS Mincho"/>
                <a:cs typeface="Times New Roman" panose="02020603050405020304" pitchFamily="18" charset="0"/>
              </a:rPr>
              <a:t> hem de </a:t>
            </a:r>
            <a:r>
              <a:rPr lang="en-US" sz="2800" dirty="0" err="1">
                <a:solidFill>
                  <a:schemeClr val="accent1">
                    <a:lumMod val="50000"/>
                  </a:schemeClr>
                </a:solidFill>
                <a:latin typeface="Comic Sans MS" panose="030F0702030302020204" pitchFamily="66" charset="0"/>
                <a:ea typeface="MS Mincho"/>
                <a:cs typeface="Times New Roman" panose="02020603050405020304" pitchFamily="18" charset="0"/>
              </a:rPr>
              <a:t>başkalarını</a:t>
            </a:r>
            <a:r>
              <a:rPr lang="en-US" sz="28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800" dirty="0" err="1">
                <a:solidFill>
                  <a:schemeClr val="accent1">
                    <a:lumMod val="50000"/>
                  </a:schemeClr>
                </a:solidFill>
                <a:latin typeface="Comic Sans MS" panose="030F0702030302020204" pitchFamily="66" charset="0"/>
                <a:ea typeface="MS Mincho"/>
                <a:cs typeface="Times New Roman" panose="02020603050405020304" pitchFamily="18" charset="0"/>
              </a:rPr>
              <a:t>koruruz</a:t>
            </a:r>
            <a:r>
              <a:rPr lang="en-US" sz="2800" dirty="0">
                <a:solidFill>
                  <a:schemeClr val="accent1">
                    <a:lumMod val="50000"/>
                  </a:schemeClr>
                </a:solidFill>
                <a:latin typeface="Comic Sans MS" panose="030F0702030302020204" pitchFamily="66" charset="0"/>
                <a:ea typeface="MS Mincho"/>
                <a:cs typeface="Times New Roman" panose="02020603050405020304" pitchFamily="18" charset="0"/>
              </a:rPr>
              <a:t>. </a:t>
            </a:r>
            <a:endParaRPr lang="tr-TR" sz="2800" dirty="0" smtClean="0">
              <a:solidFill>
                <a:schemeClr val="accent1">
                  <a:lumMod val="50000"/>
                </a:schemeClr>
              </a:solidFill>
              <a:latin typeface="Comic Sans MS" panose="030F0702030302020204" pitchFamily="66" charset="0"/>
              <a:ea typeface="MS Mincho"/>
              <a:cs typeface="Times New Roman" panose="02020603050405020304" pitchFamily="18" charset="0"/>
            </a:endParaRPr>
          </a:p>
          <a:p>
            <a:pPr marL="45720" indent="0">
              <a:buNone/>
            </a:pPr>
            <a:r>
              <a:rPr lang="en-US" sz="2800" dirty="0" err="1" smtClean="0">
                <a:solidFill>
                  <a:schemeClr val="accent1">
                    <a:lumMod val="50000"/>
                  </a:schemeClr>
                </a:solidFill>
                <a:latin typeface="Comic Sans MS" panose="030F0702030302020204" pitchFamily="66" charset="0"/>
                <a:ea typeface="MS Mincho"/>
                <a:cs typeface="Times New Roman" panose="02020603050405020304" pitchFamily="18" charset="0"/>
              </a:rPr>
              <a:t>Sınır</a:t>
            </a:r>
            <a:r>
              <a:rPr lang="en-US" sz="2800" dirty="0" smtClean="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800" dirty="0" err="1">
                <a:solidFill>
                  <a:schemeClr val="accent1">
                    <a:lumMod val="50000"/>
                  </a:schemeClr>
                </a:solidFill>
                <a:latin typeface="Comic Sans MS" panose="030F0702030302020204" pitchFamily="66" charset="0"/>
                <a:ea typeface="MS Mincho"/>
                <a:cs typeface="Times New Roman" panose="02020603050405020304" pitchFamily="18" charset="0"/>
              </a:rPr>
              <a:t>koymak</a:t>
            </a:r>
            <a:r>
              <a:rPr lang="en-US" sz="28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800" dirty="0" err="1">
                <a:solidFill>
                  <a:schemeClr val="accent1">
                    <a:lumMod val="50000"/>
                  </a:schemeClr>
                </a:solidFill>
                <a:latin typeface="Comic Sans MS" panose="030F0702030302020204" pitchFamily="66" charset="0"/>
                <a:ea typeface="MS Mincho"/>
                <a:cs typeface="Times New Roman" panose="02020603050405020304" pitchFamily="18" charset="0"/>
              </a:rPr>
              <a:t>sevgiyi</a:t>
            </a:r>
            <a:r>
              <a:rPr lang="en-US" sz="28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800" dirty="0" err="1">
                <a:solidFill>
                  <a:schemeClr val="accent1">
                    <a:lumMod val="50000"/>
                  </a:schemeClr>
                </a:solidFill>
                <a:latin typeface="Comic Sans MS" panose="030F0702030302020204" pitchFamily="66" charset="0"/>
                <a:ea typeface="MS Mincho"/>
                <a:cs typeface="Times New Roman" panose="02020603050405020304" pitchFamily="18" charset="0"/>
              </a:rPr>
              <a:t>saygıyı</a:t>
            </a:r>
            <a:r>
              <a:rPr lang="en-US" sz="28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800" dirty="0" err="1">
                <a:solidFill>
                  <a:schemeClr val="accent1">
                    <a:lumMod val="50000"/>
                  </a:schemeClr>
                </a:solidFill>
                <a:latin typeface="Comic Sans MS" panose="030F0702030302020204" pitchFamily="66" charset="0"/>
                <a:ea typeface="MS Mincho"/>
                <a:cs typeface="Times New Roman" panose="02020603050405020304" pitchFamily="18" charset="0"/>
              </a:rPr>
              <a:t>ve</a:t>
            </a:r>
            <a:r>
              <a:rPr lang="en-US" sz="28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800" dirty="0" err="1">
                <a:solidFill>
                  <a:schemeClr val="accent1">
                    <a:lumMod val="50000"/>
                  </a:schemeClr>
                </a:solidFill>
                <a:latin typeface="Comic Sans MS" panose="030F0702030302020204" pitchFamily="66" charset="0"/>
                <a:ea typeface="MS Mincho"/>
                <a:cs typeface="Times New Roman" panose="02020603050405020304" pitchFamily="18" charset="0"/>
              </a:rPr>
              <a:t>güveni</a:t>
            </a:r>
            <a:r>
              <a:rPr lang="en-US" sz="28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800" dirty="0" err="1">
                <a:solidFill>
                  <a:schemeClr val="accent1">
                    <a:lumMod val="50000"/>
                  </a:schemeClr>
                </a:solidFill>
                <a:latin typeface="Comic Sans MS" panose="030F0702030302020204" pitchFamily="66" charset="0"/>
                <a:ea typeface="MS Mincho"/>
                <a:cs typeface="Times New Roman" panose="02020603050405020304" pitchFamily="18" charset="0"/>
              </a:rPr>
              <a:t>göstermenin</a:t>
            </a:r>
            <a:r>
              <a:rPr lang="en-US" sz="28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800" dirty="0" err="1">
                <a:solidFill>
                  <a:schemeClr val="accent1">
                    <a:lumMod val="50000"/>
                  </a:schemeClr>
                </a:solidFill>
                <a:latin typeface="Comic Sans MS" panose="030F0702030302020204" pitchFamily="66" charset="0"/>
                <a:ea typeface="MS Mincho"/>
                <a:cs typeface="Times New Roman" panose="02020603050405020304" pitchFamily="18" charset="0"/>
              </a:rPr>
              <a:t>bir</a:t>
            </a:r>
            <a:r>
              <a:rPr lang="en-US" sz="2800" dirty="0">
                <a:solidFill>
                  <a:schemeClr val="accent1">
                    <a:lumMod val="50000"/>
                  </a:schemeClr>
                </a:solidFill>
                <a:latin typeface="Comic Sans MS" panose="030F0702030302020204" pitchFamily="66" charset="0"/>
                <a:ea typeface="MS Mincho"/>
                <a:cs typeface="Times New Roman" panose="02020603050405020304" pitchFamily="18" charset="0"/>
              </a:rPr>
              <a:t> </a:t>
            </a:r>
            <a:r>
              <a:rPr lang="en-US" sz="2800" dirty="0" err="1">
                <a:solidFill>
                  <a:schemeClr val="accent1">
                    <a:lumMod val="50000"/>
                  </a:schemeClr>
                </a:solidFill>
                <a:latin typeface="Comic Sans MS" panose="030F0702030302020204" pitchFamily="66" charset="0"/>
                <a:ea typeface="MS Mincho"/>
                <a:cs typeface="Times New Roman" panose="02020603050405020304" pitchFamily="18" charset="0"/>
              </a:rPr>
              <a:t>yoludur</a:t>
            </a:r>
            <a:r>
              <a:rPr lang="en-US" sz="2800" dirty="0">
                <a:solidFill>
                  <a:schemeClr val="accent1">
                    <a:lumMod val="50000"/>
                  </a:schemeClr>
                </a:solidFill>
                <a:latin typeface="Comic Sans MS" panose="030F0702030302020204" pitchFamily="66" charset="0"/>
                <a:ea typeface="MS Mincho"/>
                <a:cs typeface="Times New Roman" panose="02020603050405020304" pitchFamily="18" charset="0"/>
              </a:rPr>
              <a:t>. </a:t>
            </a:r>
            <a:endParaRPr lang="tr-TR" sz="2800" dirty="0">
              <a:solidFill>
                <a:schemeClr val="accent1">
                  <a:lumMod val="50000"/>
                </a:schemeClr>
              </a:solidFill>
              <a:latin typeface="Comic Sans MS" panose="030F0702030302020204" pitchFamily="66" charset="0"/>
              <a:ea typeface="MS Mincho"/>
              <a:cs typeface="Times New Roman" panose="02020603050405020304" pitchFamily="18" charset="0"/>
            </a:endParaRPr>
          </a:p>
          <a:p>
            <a:pPr marL="45720" indent="0">
              <a:buNone/>
            </a:pPr>
            <a:endParaRPr lang="tr-TR" sz="4000" b="1" dirty="0" smtClean="0">
              <a:solidFill>
                <a:schemeClr val="accent4">
                  <a:lumMod val="50000"/>
                </a:schemeClr>
              </a:solidFill>
              <a:latin typeface="Comic Sans MS" panose="030F0702030302020204" pitchFamily="66" charset="0"/>
              <a:ea typeface="MS Mincho"/>
              <a:cs typeface="Times New Roman" panose="02020603050405020304" pitchFamily="18" charset="0"/>
            </a:endParaRPr>
          </a:p>
          <a:p>
            <a:pPr marL="45720" indent="0">
              <a:buNone/>
            </a:pPr>
            <a:r>
              <a:rPr lang="en-US" sz="3600" b="1" dirty="0" err="1" smtClean="0">
                <a:solidFill>
                  <a:schemeClr val="accent4">
                    <a:lumMod val="50000"/>
                  </a:schemeClr>
                </a:solidFill>
                <a:latin typeface="Comic Sans MS" panose="030F0702030302020204" pitchFamily="66" charset="0"/>
                <a:ea typeface="MS Mincho"/>
                <a:cs typeface="Times New Roman" panose="02020603050405020304" pitchFamily="18" charset="0"/>
              </a:rPr>
              <a:t>Unutmayalım</a:t>
            </a:r>
            <a:r>
              <a:rPr lang="en-US" sz="3600" b="1" dirty="0">
                <a:solidFill>
                  <a:schemeClr val="accent4">
                    <a:lumMod val="50000"/>
                  </a:schemeClr>
                </a:solidFill>
                <a:latin typeface="Comic Sans MS" panose="030F0702030302020204" pitchFamily="66" charset="0"/>
                <a:ea typeface="MS Mincho"/>
                <a:cs typeface="Times New Roman" panose="02020603050405020304" pitchFamily="18" charset="0"/>
              </a:rPr>
              <a:t>: </a:t>
            </a:r>
            <a:r>
              <a:rPr lang="en-US" sz="3600" b="1" dirty="0" err="1">
                <a:solidFill>
                  <a:schemeClr val="accent4">
                    <a:lumMod val="50000"/>
                  </a:schemeClr>
                </a:solidFill>
                <a:latin typeface="Comic Sans MS" panose="030F0702030302020204" pitchFamily="66" charset="0"/>
                <a:ea typeface="MS Mincho"/>
                <a:cs typeface="Times New Roman" panose="02020603050405020304" pitchFamily="18" charset="0"/>
              </a:rPr>
              <a:t>Sınırlar</a:t>
            </a:r>
            <a:r>
              <a:rPr lang="en-US" sz="3600" b="1" dirty="0">
                <a:solidFill>
                  <a:schemeClr val="accent4">
                    <a:lumMod val="50000"/>
                  </a:schemeClr>
                </a:solidFill>
                <a:latin typeface="Comic Sans MS" panose="030F0702030302020204" pitchFamily="66" charset="0"/>
                <a:ea typeface="MS Mincho"/>
                <a:cs typeface="Times New Roman" panose="02020603050405020304" pitchFamily="18" charset="0"/>
              </a:rPr>
              <a:t> </a:t>
            </a:r>
            <a:r>
              <a:rPr lang="en-US" sz="3600" b="1" dirty="0" err="1">
                <a:solidFill>
                  <a:schemeClr val="accent4">
                    <a:lumMod val="50000"/>
                  </a:schemeClr>
                </a:solidFill>
                <a:latin typeface="Comic Sans MS" panose="030F0702030302020204" pitchFamily="66" charset="0"/>
                <a:ea typeface="MS Mincho"/>
                <a:cs typeface="Times New Roman" panose="02020603050405020304" pitchFamily="18" charset="0"/>
              </a:rPr>
              <a:t>bizi</a:t>
            </a:r>
            <a:r>
              <a:rPr lang="en-US" sz="3600" b="1" dirty="0">
                <a:solidFill>
                  <a:schemeClr val="accent4">
                    <a:lumMod val="50000"/>
                  </a:schemeClr>
                </a:solidFill>
                <a:latin typeface="Comic Sans MS" panose="030F0702030302020204" pitchFamily="66" charset="0"/>
                <a:ea typeface="MS Mincho"/>
                <a:cs typeface="Times New Roman" panose="02020603050405020304" pitchFamily="18" charset="0"/>
              </a:rPr>
              <a:t> </a:t>
            </a:r>
            <a:r>
              <a:rPr lang="en-US" sz="3600" b="1" dirty="0" err="1">
                <a:solidFill>
                  <a:schemeClr val="accent4">
                    <a:lumMod val="50000"/>
                  </a:schemeClr>
                </a:solidFill>
                <a:latin typeface="Comic Sans MS" panose="030F0702030302020204" pitchFamily="66" charset="0"/>
                <a:ea typeface="MS Mincho"/>
                <a:cs typeface="Times New Roman" panose="02020603050405020304" pitchFamily="18" charset="0"/>
              </a:rPr>
              <a:t>engellemez</a:t>
            </a:r>
            <a:r>
              <a:rPr lang="en-US" sz="3600" b="1" dirty="0">
                <a:solidFill>
                  <a:schemeClr val="accent4">
                    <a:lumMod val="50000"/>
                  </a:schemeClr>
                </a:solidFill>
                <a:latin typeface="Comic Sans MS" panose="030F0702030302020204" pitchFamily="66" charset="0"/>
                <a:ea typeface="MS Mincho"/>
                <a:cs typeface="Times New Roman" panose="02020603050405020304" pitchFamily="18" charset="0"/>
              </a:rPr>
              <a:t>, tam </a:t>
            </a:r>
            <a:r>
              <a:rPr lang="en-US" sz="3600" b="1" dirty="0" err="1">
                <a:solidFill>
                  <a:schemeClr val="accent4">
                    <a:lumMod val="50000"/>
                  </a:schemeClr>
                </a:solidFill>
                <a:latin typeface="Comic Sans MS" panose="030F0702030302020204" pitchFamily="66" charset="0"/>
                <a:ea typeface="MS Mincho"/>
                <a:cs typeface="Times New Roman" panose="02020603050405020304" pitchFamily="18" charset="0"/>
              </a:rPr>
              <a:t>tersine</a:t>
            </a:r>
            <a:r>
              <a:rPr lang="en-US" sz="3600" b="1" dirty="0">
                <a:solidFill>
                  <a:schemeClr val="accent4">
                    <a:lumMod val="50000"/>
                  </a:schemeClr>
                </a:solidFill>
                <a:latin typeface="Comic Sans MS" panose="030F0702030302020204" pitchFamily="66" charset="0"/>
                <a:ea typeface="MS Mincho"/>
                <a:cs typeface="Times New Roman" panose="02020603050405020304" pitchFamily="18" charset="0"/>
              </a:rPr>
              <a:t> </a:t>
            </a:r>
            <a:r>
              <a:rPr lang="en-US" sz="3600" b="1" dirty="0" err="1">
                <a:solidFill>
                  <a:schemeClr val="accent4">
                    <a:lumMod val="50000"/>
                  </a:schemeClr>
                </a:solidFill>
                <a:latin typeface="Comic Sans MS" panose="030F0702030302020204" pitchFamily="66" charset="0"/>
                <a:ea typeface="MS Mincho"/>
                <a:cs typeface="Times New Roman" panose="02020603050405020304" pitchFamily="18" charset="0"/>
              </a:rPr>
              <a:t>güvenli</a:t>
            </a:r>
            <a:r>
              <a:rPr lang="en-US" sz="3600" b="1" dirty="0">
                <a:solidFill>
                  <a:schemeClr val="accent4">
                    <a:lumMod val="50000"/>
                  </a:schemeClr>
                </a:solidFill>
                <a:latin typeface="Comic Sans MS" panose="030F0702030302020204" pitchFamily="66" charset="0"/>
                <a:ea typeface="MS Mincho"/>
                <a:cs typeface="Times New Roman" panose="02020603050405020304" pitchFamily="18" charset="0"/>
              </a:rPr>
              <a:t> </a:t>
            </a:r>
            <a:r>
              <a:rPr lang="en-US" sz="3600" b="1" dirty="0" err="1">
                <a:solidFill>
                  <a:schemeClr val="accent4">
                    <a:lumMod val="50000"/>
                  </a:schemeClr>
                </a:solidFill>
                <a:latin typeface="Comic Sans MS" panose="030F0702030302020204" pitchFamily="66" charset="0"/>
                <a:ea typeface="MS Mincho"/>
                <a:cs typeface="Times New Roman" panose="02020603050405020304" pitchFamily="18" charset="0"/>
              </a:rPr>
              <a:t>ve</a:t>
            </a:r>
            <a:r>
              <a:rPr lang="en-US" sz="3600" b="1" dirty="0">
                <a:solidFill>
                  <a:schemeClr val="accent4">
                    <a:lumMod val="50000"/>
                  </a:schemeClr>
                </a:solidFill>
                <a:latin typeface="Comic Sans MS" panose="030F0702030302020204" pitchFamily="66" charset="0"/>
                <a:ea typeface="MS Mincho"/>
                <a:cs typeface="Times New Roman" panose="02020603050405020304" pitchFamily="18" charset="0"/>
              </a:rPr>
              <a:t> </a:t>
            </a:r>
            <a:r>
              <a:rPr lang="en-US" sz="3600" b="1" dirty="0" err="1">
                <a:solidFill>
                  <a:schemeClr val="accent4">
                    <a:lumMod val="50000"/>
                  </a:schemeClr>
                </a:solidFill>
                <a:latin typeface="Comic Sans MS" panose="030F0702030302020204" pitchFamily="66" charset="0"/>
                <a:ea typeface="MS Mincho"/>
                <a:cs typeface="Times New Roman" panose="02020603050405020304" pitchFamily="18" charset="0"/>
              </a:rPr>
              <a:t>mutlu</a:t>
            </a:r>
            <a:r>
              <a:rPr lang="en-US" sz="3600" b="1" dirty="0">
                <a:solidFill>
                  <a:schemeClr val="accent4">
                    <a:lumMod val="50000"/>
                  </a:schemeClr>
                </a:solidFill>
                <a:latin typeface="Comic Sans MS" panose="030F0702030302020204" pitchFamily="66" charset="0"/>
                <a:ea typeface="MS Mincho"/>
                <a:cs typeface="Times New Roman" panose="02020603050405020304" pitchFamily="18" charset="0"/>
              </a:rPr>
              <a:t> </a:t>
            </a:r>
            <a:r>
              <a:rPr lang="en-US" sz="3600" b="1" dirty="0" err="1">
                <a:solidFill>
                  <a:schemeClr val="accent4">
                    <a:lumMod val="50000"/>
                  </a:schemeClr>
                </a:solidFill>
                <a:latin typeface="Comic Sans MS" panose="030F0702030302020204" pitchFamily="66" charset="0"/>
                <a:ea typeface="MS Mincho"/>
                <a:cs typeface="Times New Roman" panose="02020603050405020304" pitchFamily="18" charset="0"/>
              </a:rPr>
              <a:t>bir</a:t>
            </a:r>
            <a:r>
              <a:rPr lang="en-US" sz="3600" b="1" dirty="0">
                <a:solidFill>
                  <a:schemeClr val="accent4">
                    <a:lumMod val="50000"/>
                  </a:schemeClr>
                </a:solidFill>
                <a:latin typeface="Comic Sans MS" panose="030F0702030302020204" pitchFamily="66" charset="0"/>
                <a:ea typeface="MS Mincho"/>
                <a:cs typeface="Times New Roman" panose="02020603050405020304" pitchFamily="18" charset="0"/>
              </a:rPr>
              <a:t> </a:t>
            </a:r>
            <a:r>
              <a:rPr lang="en-US" sz="3600" b="1" dirty="0" err="1">
                <a:solidFill>
                  <a:schemeClr val="accent4">
                    <a:lumMod val="50000"/>
                  </a:schemeClr>
                </a:solidFill>
                <a:latin typeface="Comic Sans MS" panose="030F0702030302020204" pitchFamily="66" charset="0"/>
                <a:ea typeface="MS Mincho"/>
                <a:cs typeface="Times New Roman" panose="02020603050405020304" pitchFamily="18" charset="0"/>
              </a:rPr>
              <a:t>yaşam</a:t>
            </a:r>
            <a:r>
              <a:rPr lang="en-US" sz="3600" b="1" dirty="0">
                <a:solidFill>
                  <a:schemeClr val="accent4">
                    <a:lumMod val="50000"/>
                  </a:schemeClr>
                </a:solidFill>
                <a:latin typeface="Comic Sans MS" panose="030F0702030302020204" pitchFamily="66" charset="0"/>
                <a:ea typeface="MS Mincho"/>
                <a:cs typeface="Times New Roman" panose="02020603050405020304" pitchFamily="18" charset="0"/>
              </a:rPr>
              <a:t> </a:t>
            </a:r>
            <a:r>
              <a:rPr lang="en-US" sz="3600" b="1" dirty="0" err="1">
                <a:solidFill>
                  <a:schemeClr val="accent4">
                    <a:lumMod val="50000"/>
                  </a:schemeClr>
                </a:solidFill>
                <a:latin typeface="Comic Sans MS" panose="030F0702030302020204" pitchFamily="66" charset="0"/>
                <a:ea typeface="MS Mincho"/>
                <a:cs typeface="Times New Roman" panose="02020603050405020304" pitchFamily="18" charset="0"/>
              </a:rPr>
              <a:t>kurmamızı</a:t>
            </a:r>
            <a:r>
              <a:rPr lang="en-US" sz="3600" b="1" dirty="0">
                <a:solidFill>
                  <a:schemeClr val="accent4">
                    <a:lumMod val="50000"/>
                  </a:schemeClr>
                </a:solidFill>
                <a:latin typeface="Comic Sans MS" panose="030F0702030302020204" pitchFamily="66" charset="0"/>
                <a:ea typeface="MS Mincho"/>
                <a:cs typeface="Times New Roman" panose="02020603050405020304" pitchFamily="18" charset="0"/>
              </a:rPr>
              <a:t> </a:t>
            </a:r>
            <a:r>
              <a:rPr lang="en-US" sz="3600" b="1" dirty="0" err="1">
                <a:solidFill>
                  <a:schemeClr val="accent4">
                    <a:lumMod val="50000"/>
                  </a:schemeClr>
                </a:solidFill>
                <a:latin typeface="Comic Sans MS" panose="030F0702030302020204" pitchFamily="66" charset="0"/>
                <a:ea typeface="MS Mincho"/>
                <a:cs typeface="Times New Roman" panose="02020603050405020304" pitchFamily="18" charset="0"/>
              </a:rPr>
              <a:t>sağlar</a:t>
            </a:r>
            <a:r>
              <a:rPr lang="en-US" sz="3600" b="1" dirty="0">
                <a:solidFill>
                  <a:schemeClr val="accent4">
                    <a:lumMod val="50000"/>
                  </a:schemeClr>
                </a:solidFill>
                <a:latin typeface="Comic Sans MS" panose="030F0702030302020204" pitchFamily="66" charset="0"/>
                <a:ea typeface="MS Mincho"/>
                <a:cs typeface="Times New Roman" panose="02020603050405020304" pitchFamily="18" charset="0"/>
              </a:rPr>
              <a:t>.</a:t>
            </a:r>
            <a:br>
              <a:rPr lang="en-US" sz="3600" b="1" dirty="0">
                <a:solidFill>
                  <a:schemeClr val="accent4">
                    <a:lumMod val="50000"/>
                  </a:schemeClr>
                </a:solidFill>
                <a:latin typeface="Comic Sans MS" panose="030F0702030302020204" pitchFamily="66" charset="0"/>
                <a:ea typeface="MS Mincho"/>
                <a:cs typeface="Times New Roman" panose="02020603050405020304" pitchFamily="18" charset="0"/>
              </a:rPr>
            </a:br>
            <a:r>
              <a:rPr lang="en-US" sz="4000" b="1" dirty="0">
                <a:solidFill>
                  <a:schemeClr val="accent4">
                    <a:lumMod val="50000"/>
                  </a:schemeClr>
                </a:solidFill>
                <a:latin typeface="Comic Sans MS" panose="030F0702030302020204" pitchFamily="66" charset="0"/>
                <a:ea typeface="MS Mincho"/>
                <a:cs typeface="Times New Roman" panose="02020603050405020304" pitchFamily="18" charset="0"/>
              </a:rPr>
              <a:t/>
            </a:r>
            <a:br>
              <a:rPr lang="en-US" sz="4000" b="1" dirty="0">
                <a:solidFill>
                  <a:schemeClr val="accent4">
                    <a:lumMod val="50000"/>
                  </a:schemeClr>
                </a:solidFill>
                <a:latin typeface="Comic Sans MS" panose="030F0702030302020204" pitchFamily="66" charset="0"/>
                <a:ea typeface="MS Mincho"/>
                <a:cs typeface="Times New Roman" panose="02020603050405020304" pitchFamily="18" charset="0"/>
              </a:rPr>
            </a:br>
            <a:endParaRPr lang="tr-TR" sz="4000" b="1" dirty="0">
              <a:solidFill>
                <a:schemeClr val="accent4">
                  <a:lumMod val="50000"/>
                </a:schemeClr>
              </a:solidFill>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2925521" y="4396594"/>
            <a:ext cx="6320969" cy="2078656"/>
          </a:xfrm>
          <a:prstGeom prst="rect">
            <a:avLst/>
          </a:prstGeom>
        </p:spPr>
      </p:pic>
    </p:spTree>
    <p:extLst>
      <p:ext uri="{BB962C8B-B14F-4D97-AF65-F5344CB8AC3E}">
        <p14:creationId xmlns:p14="http://schemas.microsoft.com/office/powerpoint/2010/main" val="2395004224"/>
      </p:ext>
    </p:extLst>
  </p:cSld>
  <p:clrMapOvr>
    <a:masterClrMapping/>
  </p:clrMapOvr>
</p:sld>
</file>

<file path=ppt/theme/theme1.xml><?xml version="1.0" encoding="utf-8"?>
<a:theme xmlns:a="http://schemas.openxmlformats.org/drawingml/2006/main" name="Temel">
  <a:themeElements>
    <a:clrScheme name="Temel">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Tem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mel">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TM03457444[[fn=Temel]]</Template>
  <TotalTime>223</TotalTime>
  <Words>496</Words>
  <Application>Microsoft Office PowerPoint</Application>
  <PresentationFormat>Geniş ekran</PresentationFormat>
  <Paragraphs>31</Paragraphs>
  <Slides>10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10</vt:i4>
      </vt:variant>
    </vt:vector>
  </HeadingPairs>
  <TitlesOfParts>
    <vt:vector size="16" baseType="lpstr">
      <vt:lpstr>MS Gothic</vt:lpstr>
      <vt:lpstr>Comic Sans MS</vt:lpstr>
      <vt:lpstr>Corbel</vt:lpstr>
      <vt:lpstr>MS Mincho</vt:lpstr>
      <vt:lpstr>Times New Roman</vt:lpstr>
      <vt:lpstr>Temel</vt:lpstr>
      <vt:lpstr>SINIRLAR BİZİ KORUR   İLKOKUL ÖĞRENCİ SUNUMU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SINIRLAR BİZİ KORUR</dc:title>
  <dc:creator>turgut</dc:creator>
  <cp:lastModifiedBy>turgut</cp:lastModifiedBy>
  <cp:revision>21</cp:revision>
  <dcterms:created xsi:type="dcterms:W3CDTF">2025-09-04T08:31:26Z</dcterms:created>
  <dcterms:modified xsi:type="dcterms:W3CDTF">2025-09-05T10:04:23Z</dcterms:modified>
</cp:coreProperties>
</file>