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9" r:id="rId4"/>
    <p:sldId id="258" r:id="rId5"/>
    <p:sldId id="261" r:id="rId6"/>
    <p:sldId id="266" r:id="rId7"/>
    <p:sldId id="277" r:id="rId8"/>
    <p:sldId id="284" r:id="rId9"/>
    <p:sldId id="285" r:id="rId10"/>
    <p:sldId id="260" r:id="rId11"/>
    <p:sldId id="292" r:id="rId12"/>
    <p:sldId id="293" r:id="rId13"/>
    <p:sldId id="295" r:id="rId14"/>
    <p:sldId id="294" r:id="rId15"/>
    <p:sldId id="296" r:id="rId16"/>
    <p:sldId id="297" r:id="rId17"/>
    <p:sldId id="303" r:id="rId18"/>
    <p:sldId id="304" r:id="rId19"/>
    <p:sldId id="265" r:id="rId20"/>
    <p:sldId id="299" r:id="rId21"/>
    <p:sldId id="300" r:id="rId22"/>
    <p:sldId id="301" r:id="rId23"/>
    <p:sldId id="302" r:id="rId24"/>
    <p:sldId id="262" r:id="rId25"/>
    <p:sldId id="276" r:id="rId26"/>
    <p:sldId id="281" r:id="rId27"/>
    <p:sldId id="305"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44F57-2182-4AC7-BF96-032FBCB87E5E}" v="96" dt="2025-09-04T21:27:20.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özge arıcı" userId="fa3f267ee7b5784e" providerId="LiveId" clId="{2638A9BF-6497-4667-9EC2-66E5C209C02C}"/>
    <pc:docChg chg="undo custSel addSld delSld modSld sldOrd">
      <pc:chgData name="özge arıcı" userId="fa3f267ee7b5784e" providerId="LiveId" clId="{2638A9BF-6497-4667-9EC2-66E5C209C02C}" dt="2025-09-04T21:41:35.588" v="5165" actId="122"/>
      <pc:docMkLst>
        <pc:docMk/>
      </pc:docMkLst>
      <pc:sldChg chg="modSp mod">
        <pc:chgData name="özge arıcı" userId="fa3f267ee7b5784e" providerId="LiveId" clId="{2638A9BF-6497-4667-9EC2-66E5C209C02C}" dt="2025-09-04T19:51:09.773" v="3650" actId="20577"/>
        <pc:sldMkLst>
          <pc:docMk/>
          <pc:sldMk cId="3094585217" sldId="256"/>
        </pc:sldMkLst>
        <pc:spChg chg="mod">
          <ac:chgData name="özge arıcı" userId="fa3f267ee7b5784e" providerId="LiveId" clId="{2638A9BF-6497-4667-9EC2-66E5C209C02C}" dt="2025-09-04T07:04:13.418" v="2" actId="20577"/>
          <ac:spMkLst>
            <pc:docMk/>
            <pc:sldMk cId="3094585217" sldId="256"/>
            <ac:spMk id="2" creationId="{C5F05FD3-57D4-C852-F4F4-CC75ADC668BC}"/>
          </ac:spMkLst>
        </pc:spChg>
        <pc:spChg chg="mod">
          <ac:chgData name="özge arıcı" userId="fa3f267ee7b5784e" providerId="LiveId" clId="{2638A9BF-6497-4667-9EC2-66E5C209C02C}" dt="2025-09-04T19:51:09.773" v="3650" actId="20577"/>
          <ac:spMkLst>
            <pc:docMk/>
            <pc:sldMk cId="3094585217" sldId="256"/>
            <ac:spMk id="3" creationId="{D234DD33-1145-6FEF-FD77-726EFC2DB494}"/>
          </ac:spMkLst>
        </pc:spChg>
      </pc:sldChg>
      <pc:sldChg chg="modSp">
        <pc:chgData name="özge arıcı" userId="fa3f267ee7b5784e" providerId="LiveId" clId="{2638A9BF-6497-4667-9EC2-66E5C209C02C}" dt="2025-09-04T17:44:21.454" v="394" actId="207"/>
        <pc:sldMkLst>
          <pc:docMk/>
          <pc:sldMk cId="4269679292" sldId="257"/>
        </pc:sldMkLst>
        <pc:spChg chg="mod">
          <ac:chgData name="özge arıcı" userId="fa3f267ee7b5784e" providerId="LiveId" clId="{2638A9BF-6497-4667-9EC2-66E5C209C02C}" dt="2025-09-04T17:44:21.454" v="394" actId="207"/>
          <ac:spMkLst>
            <pc:docMk/>
            <pc:sldMk cId="4269679292" sldId="257"/>
            <ac:spMk id="5" creationId="{8CF75A67-3227-4E74-26D1-5B9DD8B9D93A}"/>
          </ac:spMkLst>
        </pc:spChg>
      </pc:sldChg>
      <pc:sldChg chg="addSp delSp modSp mod">
        <pc:chgData name="özge arıcı" userId="fa3f267ee7b5784e" providerId="LiveId" clId="{2638A9BF-6497-4667-9EC2-66E5C209C02C}" dt="2025-09-04T19:44:04.401" v="3470" actId="26606"/>
        <pc:sldMkLst>
          <pc:docMk/>
          <pc:sldMk cId="1154945332" sldId="258"/>
        </pc:sldMkLst>
        <pc:spChg chg="del mod">
          <ac:chgData name="özge arıcı" userId="fa3f267ee7b5784e" providerId="LiveId" clId="{2638A9BF-6497-4667-9EC2-66E5C209C02C}" dt="2025-09-04T19:43:56.835" v="3469" actId="21"/>
          <ac:spMkLst>
            <pc:docMk/>
            <pc:sldMk cId="1154945332" sldId="258"/>
            <ac:spMk id="2" creationId="{E025003B-FCEF-2AC0-98A7-8FA999A87526}"/>
          </ac:spMkLst>
        </pc:spChg>
        <pc:spChg chg="mod">
          <ac:chgData name="özge arıcı" userId="fa3f267ee7b5784e" providerId="LiveId" clId="{2638A9BF-6497-4667-9EC2-66E5C209C02C}" dt="2025-09-04T19:44:04.401" v="3470" actId="26606"/>
          <ac:spMkLst>
            <pc:docMk/>
            <pc:sldMk cId="1154945332" sldId="258"/>
            <ac:spMk id="3" creationId="{5C5ADD33-1942-B3D6-1D89-EBEC948C7B6E}"/>
          </ac:spMkLst>
        </pc:spChg>
        <pc:spChg chg="add">
          <ac:chgData name="özge arıcı" userId="fa3f267ee7b5784e" providerId="LiveId" clId="{2638A9BF-6497-4667-9EC2-66E5C209C02C}" dt="2025-09-04T19:39:27.544" v="3455"/>
          <ac:spMkLst>
            <pc:docMk/>
            <pc:sldMk cId="1154945332" sldId="258"/>
            <ac:spMk id="4" creationId="{51CEC8DB-81D9-BDAB-A531-81529112100B}"/>
          </ac:spMkLst>
        </pc:spChg>
        <pc:spChg chg="del">
          <ac:chgData name="özge arıcı" userId="fa3f267ee7b5784e" providerId="LiveId" clId="{2638A9BF-6497-4667-9EC2-66E5C209C02C}" dt="2025-09-04T09:35:53.023" v="260" actId="26606"/>
          <ac:spMkLst>
            <pc:docMk/>
            <pc:sldMk cId="1154945332" sldId="258"/>
            <ac:spMk id="37" creationId="{9F7D5CDA-D291-4307-BF55-1381FED29634}"/>
          </ac:spMkLst>
        </pc:spChg>
        <pc:spChg chg="add del">
          <ac:chgData name="özge arıcı" userId="fa3f267ee7b5784e" providerId="LiveId" clId="{2638A9BF-6497-4667-9EC2-66E5C209C02C}" dt="2025-09-04T19:44:04.401" v="3470" actId="26606"/>
          <ac:spMkLst>
            <pc:docMk/>
            <pc:sldMk cId="1154945332" sldId="258"/>
            <ac:spMk id="42" creationId="{201CC55D-ED54-4C5C-95E6-10947BD1103B}"/>
          </ac:spMkLst>
        </pc:spChg>
        <pc:spChg chg="add del">
          <ac:chgData name="özge arıcı" userId="fa3f267ee7b5784e" providerId="LiveId" clId="{2638A9BF-6497-4667-9EC2-66E5C209C02C}" dt="2025-09-04T19:44:04.401" v="3470" actId="26606"/>
          <ac:spMkLst>
            <pc:docMk/>
            <pc:sldMk cId="1154945332" sldId="258"/>
            <ac:spMk id="48" creationId="{3873B707-463F-40B0-8227-E8CC6C67EB25}"/>
          </ac:spMkLst>
        </pc:spChg>
        <pc:spChg chg="add del">
          <ac:chgData name="özge arıcı" userId="fa3f267ee7b5784e" providerId="LiveId" clId="{2638A9BF-6497-4667-9EC2-66E5C209C02C}" dt="2025-09-04T19:44:04.401" v="3470" actId="26606"/>
          <ac:spMkLst>
            <pc:docMk/>
            <pc:sldMk cId="1154945332" sldId="258"/>
            <ac:spMk id="50" creationId="{C13237C8-E62C-4F0D-A318-BD6FB6C2D138}"/>
          </ac:spMkLst>
        </pc:spChg>
        <pc:spChg chg="add del">
          <ac:chgData name="özge arıcı" userId="fa3f267ee7b5784e" providerId="LiveId" clId="{2638A9BF-6497-4667-9EC2-66E5C209C02C}" dt="2025-09-04T19:44:04.401" v="3470" actId="26606"/>
          <ac:spMkLst>
            <pc:docMk/>
            <pc:sldMk cId="1154945332" sldId="258"/>
            <ac:spMk id="52" creationId="{19C9EAEA-39D0-4B0E-A0EB-51E7B26740B1}"/>
          </ac:spMkLst>
        </pc:spChg>
        <pc:spChg chg="add">
          <ac:chgData name="özge arıcı" userId="fa3f267ee7b5784e" providerId="LiveId" clId="{2638A9BF-6497-4667-9EC2-66E5C209C02C}" dt="2025-09-04T19:44:04.401" v="3470" actId="26606"/>
          <ac:spMkLst>
            <pc:docMk/>
            <pc:sldMk cId="1154945332" sldId="258"/>
            <ac:spMk id="57" creationId="{2EB492CD-616E-47F8-933B-5E2D952A0593}"/>
          </ac:spMkLst>
        </pc:spChg>
        <pc:spChg chg="add">
          <ac:chgData name="özge arıcı" userId="fa3f267ee7b5784e" providerId="LiveId" clId="{2638A9BF-6497-4667-9EC2-66E5C209C02C}" dt="2025-09-04T19:44:04.401" v="3470" actId="26606"/>
          <ac:spMkLst>
            <pc:docMk/>
            <pc:sldMk cId="1154945332" sldId="258"/>
            <ac:spMk id="59" creationId="{59383CF9-23B5-4335-9B21-1791C4CF1C75}"/>
          </ac:spMkLst>
        </pc:spChg>
        <pc:spChg chg="add">
          <ac:chgData name="özge arıcı" userId="fa3f267ee7b5784e" providerId="LiveId" clId="{2638A9BF-6497-4667-9EC2-66E5C209C02C}" dt="2025-09-04T19:44:04.401" v="3470" actId="26606"/>
          <ac:spMkLst>
            <pc:docMk/>
            <pc:sldMk cId="1154945332" sldId="258"/>
            <ac:spMk id="61" creationId="{0007FE00-9498-4706-B255-6437B0252C02}"/>
          </ac:spMkLst>
        </pc:spChg>
        <pc:grpChg chg="add del">
          <ac:chgData name="özge arıcı" userId="fa3f267ee7b5784e" providerId="LiveId" clId="{2638A9BF-6497-4667-9EC2-66E5C209C02C}" dt="2025-09-04T19:44:04.401" v="3470" actId="26606"/>
          <ac:grpSpMkLst>
            <pc:docMk/>
            <pc:sldMk cId="1154945332" sldId="258"/>
            <ac:grpSpMk id="44" creationId="{1DE889C7-FAD6-4397-98E2-05D503484459}"/>
          </ac:grpSpMkLst>
        </pc:grpChg>
        <pc:picChg chg="del mod">
          <ac:chgData name="özge arıcı" userId="fa3f267ee7b5784e" providerId="LiveId" clId="{2638A9BF-6497-4667-9EC2-66E5C209C02C}" dt="2025-09-04T19:43:19.232" v="3464" actId="21"/>
          <ac:picMkLst>
            <pc:docMk/>
            <pc:sldMk cId="1154945332" sldId="258"/>
            <ac:picMk id="5" creationId="{ECC19A2D-7211-30C9-C34F-02205E6E6EE5}"/>
          </ac:picMkLst>
        </pc:picChg>
        <pc:picChg chg="add mod ord">
          <ac:chgData name="özge arıcı" userId="fa3f267ee7b5784e" providerId="LiveId" clId="{2638A9BF-6497-4667-9EC2-66E5C209C02C}" dt="2025-09-04T19:44:04.401" v="3470" actId="26606"/>
          <ac:picMkLst>
            <pc:docMk/>
            <pc:sldMk cId="1154945332" sldId="258"/>
            <ac:picMk id="7" creationId="{9474FE86-F5C6-67CB-123C-EF795838A5B4}"/>
          </ac:picMkLst>
        </pc:picChg>
      </pc:sldChg>
      <pc:sldChg chg="addSp modSp del mod setBg">
        <pc:chgData name="özge arıcı" userId="fa3f267ee7b5784e" providerId="LiveId" clId="{2638A9BF-6497-4667-9EC2-66E5C209C02C}" dt="2025-09-04T20:28:51.132" v="4029" actId="47"/>
        <pc:sldMkLst>
          <pc:docMk/>
          <pc:sldMk cId="2927166311" sldId="259"/>
        </pc:sldMkLst>
        <pc:spChg chg="mod">
          <ac:chgData name="özge arıcı" userId="fa3f267ee7b5784e" providerId="LiveId" clId="{2638A9BF-6497-4667-9EC2-66E5C209C02C}" dt="2025-09-04T07:20:11.941" v="71" actId="122"/>
          <ac:spMkLst>
            <pc:docMk/>
            <pc:sldMk cId="2927166311" sldId="259"/>
            <ac:spMk id="2" creationId="{91D80AF5-4713-FFB5-BF86-D2E3161418CA}"/>
          </ac:spMkLst>
        </pc:spChg>
        <pc:spChg chg="mod">
          <ac:chgData name="özge arıcı" userId="fa3f267ee7b5784e" providerId="LiveId" clId="{2638A9BF-6497-4667-9EC2-66E5C209C02C}" dt="2025-09-04T07:20:05.757" v="70" actId="26606"/>
          <ac:spMkLst>
            <pc:docMk/>
            <pc:sldMk cId="2927166311" sldId="259"/>
            <ac:spMk id="3" creationId="{D805B563-179B-F214-2B5D-524F245D60A1}"/>
          </ac:spMkLst>
        </pc:spChg>
        <pc:spChg chg="add">
          <ac:chgData name="özge arıcı" userId="fa3f267ee7b5784e" providerId="LiveId" clId="{2638A9BF-6497-4667-9EC2-66E5C209C02C}" dt="2025-09-04T07:20:05.757" v="70" actId="26606"/>
          <ac:spMkLst>
            <pc:docMk/>
            <pc:sldMk cId="2927166311" sldId="259"/>
            <ac:spMk id="8" creationId="{3AD318CC-E2A8-4E27-9548-A047A78999B1}"/>
          </ac:spMkLst>
        </pc:spChg>
        <pc:spChg chg="add">
          <ac:chgData name="özge arıcı" userId="fa3f267ee7b5784e" providerId="LiveId" clId="{2638A9BF-6497-4667-9EC2-66E5C209C02C}" dt="2025-09-04T07:20:05.757" v="70" actId="26606"/>
          <ac:spMkLst>
            <pc:docMk/>
            <pc:sldMk cId="2927166311" sldId="259"/>
            <ac:spMk id="14" creationId="{2C1BBA94-3F40-40AA-8BB9-E69E25E537C1}"/>
          </ac:spMkLst>
        </pc:spChg>
        <pc:grpChg chg="add">
          <ac:chgData name="özge arıcı" userId="fa3f267ee7b5784e" providerId="LiveId" clId="{2638A9BF-6497-4667-9EC2-66E5C209C02C}" dt="2025-09-04T07:20:05.757" v="70" actId="26606"/>
          <ac:grpSpMkLst>
            <pc:docMk/>
            <pc:sldMk cId="2927166311" sldId="259"/>
            <ac:grpSpMk id="10" creationId="{B14B560F-9DD7-4302-A60B-EBD3EF59B073}"/>
          </ac:grpSpMkLst>
        </pc:grpChg>
      </pc:sldChg>
      <pc:sldChg chg="addSp delSp modSp mod setBg addAnim">
        <pc:chgData name="özge arıcı" userId="fa3f267ee7b5784e" providerId="LiveId" clId="{2638A9BF-6497-4667-9EC2-66E5C209C02C}" dt="2025-09-04T07:09:28.614" v="19" actId="113"/>
        <pc:sldMkLst>
          <pc:docMk/>
          <pc:sldMk cId="4273861519" sldId="260"/>
        </pc:sldMkLst>
        <pc:spChg chg="mod">
          <ac:chgData name="özge arıcı" userId="fa3f267ee7b5784e" providerId="LiveId" clId="{2638A9BF-6497-4667-9EC2-66E5C209C02C}" dt="2025-09-04T07:09:28.614" v="19" actId="113"/>
          <ac:spMkLst>
            <pc:docMk/>
            <pc:sldMk cId="4273861519" sldId="260"/>
            <ac:spMk id="2" creationId="{8539DD63-193F-84C7-BA11-92B7FADDC8CA}"/>
          </ac:spMkLst>
        </pc:spChg>
        <pc:spChg chg="del">
          <ac:chgData name="özge arıcı" userId="fa3f267ee7b5784e" providerId="LiveId" clId="{2638A9BF-6497-4667-9EC2-66E5C209C02C}" dt="2025-09-04T07:09:14.375" v="16" actId="21"/>
          <ac:spMkLst>
            <pc:docMk/>
            <pc:sldMk cId="4273861519" sldId="260"/>
            <ac:spMk id="3" creationId="{B0A1D7CA-9FF8-24EF-ABD1-0DD4341E2402}"/>
          </ac:spMkLst>
        </pc:spChg>
        <pc:spChg chg="add">
          <ac:chgData name="özge arıcı" userId="fa3f267ee7b5784e" providerId="LiveId" clId="{2638A9BF-6497-4667-9EC2-66E5C209C02C}" dt="2025-09-04T07:09:21.148" v="17" actId="26606"/>
          <ac:spMkLst>
            <pc:docMk/>
            <pc:sldMk cId="4273861519" sldId="260"/>
            <ac:spMk id="7" creationId="{D278ADA9-6383-4BDD-80D2-8899A402687B}"/>
          </ac:spMkLst>
        </pc:spChg>
        <pc:spChg chg="add">
          <ac:chgData name="özge arıcı" userId="fa3f267ee7b5784e" providerId="LiveId" clId="{2638A9BF-6497-4667-9EC2-66E5C209C02C}" dt="2025-09-04T07:09:21.148" v="17" actId="26606"/>
          <ac:spMkLst>
            <pc:docMk/>
            <pc:sldMk cId="4273861519" sldId="260"/>
            <ac:spMk id="9" creationId="{484B7147-B0F6-40ED-B5A2-FF72BC8198B6}"/>
          </ac:spMkLst>
        </pc:spChg>
        <pc:spChg chg="add">
          <ac:chgData name="özge arıcı" userId="fa3f267ee7b5784e" providerId="LiveId" clId="{2638A9BF-6497-4667-9EC2-66E5C209C02C}" dt="2025-09-04T07:09:21.148" v="17" actId="26606"/>
          <ac:spMkLst>
            <pc:docMk/>
            <pc:sldMk cId="4273861519" sldId="260"/>
            <ac:spMk id="11" creationId="{B36D2DE0-0628-4A9A-A59D-7BA8B5EB3022}"/>
          </ac:spMkLst>
        </pc:spChg>
        <pc:spChg chg="add">
          <ac:chgData name="özge arıcı" userId="fa3f267ee7b5784e" providerId="LiveId" clId="{2638A9BF-6497-4667-9EC2-66E5C209C02C}" dt="2025-09-04T07:09:21.148" v="17" actId="26606"/>
          <ac:spMkLst>
            <pc:docMk/>
            <pc:sldMk cId="4273861519" sldId="260"/>
            <ac:spMk id="13" creationId="{48E405C9-94BE-41DA-928C-DEC9A8550E9F}"/>
          </ac:spMkLst>
        </pc:spChg>
        <pc:spChg chg="add">
          <ac:chgData name="özge arıcı" userId="fa3f267ee7b5784e" providerId="LiveId" clId="{2638A9BF-6497-4667-9EC2-66E5C209C02C}" dt="2025-09-04T07:09:21.148" v="17" actId="26606"/>
          <ac:spMkLst>
            <pc:docMk/>
            <pc:sldMk cId="4273861519" sldId="260"/>
            <ac:spMk id="15" creationId="{D2091A72-D5BB-42AC-8FD3-F7747D90861E}"/>
          </ac:spMkLst>
        </pc:spChg>
        <pc:spChg chg="add">
          <ac:chgData name="özge arıcı" userId="fa3f267ee7b5784e" providerId="LiveId" clId="{2638A9BF-6497-4667-9EC2-66E5C209C02C}" dt="2025-09-04T07:09:21.148" v="17" actId="26606"/>
          <ac:spMkLst>
            <pc:docMk/>
            <pc:sldMk cId="4273861519" sldId="260"/>
            <ac:spMk id="17" creationId="{6ED12BFC-A737-46AF-8411-481112D54B0C}"/>
          </ac:spMkLst>
        </pc:spChg>
      </pc:sldChg>
      <pc:sldChg chg="modSp mod">
        <pc:chgData name="özge arıcı" userId="fa3f267ee7b5784e" providerId="LiveId" clId="{2638A9BF-6497-4667-9EC2-66E5C209C02C}" dt="2025-09-04T19:55:51.325" v="3711" actId="20577"/>
        <pc:sldMkLst>
          <pc:docMk/>
          <pc:sldMk cId="3144494420" sldId="261"/>
        </pc:sldMkLst>
        <pc:spChg chg="mod">
          <ac:chgData name="özge arıcı" userId="fa3f267ee7b5784e" providerId="LiveId" clId="{2638A9BF-6497-4667-9EC2-66E5C209C02C}" dt="2025-09-04T19:55:51.325" v="3711" actId="20577"/>
          <ac:spMkLst>
            <pc:docMk/>
            <pc:sldMk cId="3144494420" sldId="261"/>
            <ac:spMk id="3" creationId="{139A0F4B-3B0F-67C6-E1F2-C07764EE8C21}"/>
          </ac:spMkLst>
        </pc:spChg>
      </pc:sldChg>
      <pc:sldChg chg="addSp delSp modSp mod ord setBg">
        <pc:chgData name="özge arıcı" userId="fa3f267ee7b5784e" providerId="LiveId" clId="{2638A9BF-6497-4667-9EC2-66E5C209C02C}" dt="2025-09-04T21:17:20.123" v="4653"/>
        <pc:sldMkLst>
          <pc:docMk/>
          <pc:sldMk cId="3238995338" sldId="262"/>
        </pc:sldMkLst>
        <pc:spChg chg="mod">
          <ac:chgData name="özge arıcı" userId="fa3f267ee7b5784e" providerId="LiveId" clId="{2638A9BF-6497-4667-9EC2-66E5C209C02C}" dt="2025-09-04T07:18:30.844" v="61" actId="26606"/>
          <ac:spMkLst>
            <pc:docMk/>
            <pc:sldMk cId="3238995338" sldId="262"/>
            <ac:spMk id="2" creationId="{D1583425-0AA5-28DC-B8D1-EE9C8E94D91D}"/>
          </ac:spMkLst>
        </pc:spChg>
        <pc:spChg chg="del mod">
          <ac:chgData name="özge arıcı" userId="fa3f267ee7b5784e" providerId="LiveId" clId="{2638A9BF-6497-4667-9EC2-66E5C209C02C}" dt="2025-09-04T07:18:30.844" v="61" actId="26606"/>
          <ac:spMkLst>
            <pc:docMk/>
            <pc:sldMk cId="3238995338" sldId="262"/>
            <ac:spMk id="3" creationId="{5E87250B-FB08-DECE-177E-C5231605B5DB}"/>
          </ac:spMkLst>
        </pc:spChg>
        <pc:spChg chg="add">
          <ac:chgData name="özge arıcı" userId="fa3f267ee7b5784e" providerId="LiveId" clId="{2638A9BF-6497-4667-9EC2-66E5C209C02C}" dt="2025-09-04T07:18:30.844" v="61" actId="26606"/>
          <ac:spMkLst>
            <pc:docMk/>
            <pc:sldMk cId="3238995338" sldId="262"/>
            <ac:spMk id="9" creationId="{BACC6370-2D7E-4714-9D71-7542949D7D5D}"/>
          </ac:spMkLst>
        </pc:spChg>
        <pc:spChg chg="add">
          <ac:chgData name="özge arıcı" userId="fa3f267ee7b5784e" providerId="LiveId" clId="{2638A9BF-6497-4667-9EC2-66E5C209C02C}" dt="2025-09-04T07:18:30.844" v="61" actId="26606"/>
          <ac:spMkLst>
            <pc:docMk/>
            <pc:sldMk cId="3238995338" sldId="262"/>
            <ac:spMk id="11" creationId="{256B2C21-A230-48C0-8DF1-C46611373C44}"/>
          </ac:spMkLst>
        </pc:spChg>
        <pc:spChg chg="add">
          <ac:chgData name="özge arıcı" userId="fa3f267ee7b5784e" providerId="LiveId" clId="{2638A9BF-6497-4667-9EC2-66E5C209C02C}" dt="2025-09-04T07:18:30.844" v="61" actId="26606"/>
          <ac:spMkLst>
            <pc:docMk/>
            <pc:sldMk cId="3238995338" sldId="262"/>
            <ac:spMk id="13" creationId="{3847E18C-932D-4C95-AABA-FEC7C9499AD7}"/>
          </ac:spMkLst>
        </pc:spChg>
        <pc:spChg chg="add">
          <ac:chgData name="özge arıcı" userId="fa3f267ee7b5784e" providerId="LiveId" clId="{2638A9BF-6497-4667-9EC2-66E5C209C02C}" dt="2025-09-04T07:18:30.844" v="61" actId="26606"/>
          <ac:spMkLst>
            <pc:docMk/>
            <pc:sldMk cId="3238995338" sldId="262"/>
            <ac:spMk id="15" creationId="{3150CB11-0C61-439E-910F-5787759E72A0}"/>
          </ac:spMkLst>
        </pc:spChg>
        <pc:spChg chg="add">
          <ac:chgData name="özge arıcı" userId="fa3f267ee7b5784e" providerId="LiveId" clId="{2638A9BF-6497-4667-9EC2-66E5C209C02C}" dt="2025-09-04T07:18:30.844" v="61" actId="26606"/>
          <ac:spMkLst>
            <pc:docMk/>
            <pc:sldMk cId="3238995338" sldId="262"/>
            <ac:spMk id="17" creationId="{43F8A58B-5155-44CE-A5FF-7647B47D0A7A}"/>
          </ac:spMkLst>
        </pc:spChg>
        <pc:spChg chg="add">
          <ac:chgData name="özge arıcı" userId="fa3f267ee7b5784e" providerId="LiveId" clId="{2638A9BF-6497-4667-9EC2-66E5C209C02C}" dt="2025-09-04T07:18:30.844" v="61" actId="26606"/>
          <ac:spMkLst>
            <pc:docMk/>
            <pc:sldMk cId="3238995338" sldId="262"/>
            <ac:spMk id="19" creationId="{443F2ACA-E6D6-4028-82DD-F03C262D5DE6}"/>
          </ac:spMkLst>
        </pc:spChg>
        <pc:graphicFrameChg chg="add">
          <ac:chgData name="özge arıcı" userId="fa3f267ee7b5784e" providerId="LiveId" clId="{2638A9BF-6497-4667-9EC2-66E5C209C02C}" dt="2025-09-04T07:18:30.844" v="61" actId="26606"/>
          <ac:graphicFrameMkLst>
            <pc:docMk/>
            <pc:sldMk cId="3238995338" sldId="262"/>
            <ac:graphicFrameMk id="5" creationId="{6BA51C1C-413A-4F84-A389-38EF6F5E4FF2}"/>
          </ac:graphicFrameMkLst>
        </pc:graphicFrameChg>
      </pc:sldChg>
      <pc:sldChg chg="addSp modSp del mod setBg">
        <pc:chgData name="özge arıcı" userId="fa3f267ee7b5784e" providerId="LiveId" clId="{2638A9BF-6497-4667-9EC2-66E5C209C02C}" dt="2025-09-04T20:24:30.411" v="3981" actId="47"/>
        <pc:sldMkLst>
          <pc:docMk/>
          <pc:sldMk cId="2139986894" sldId="263"/>
        </pc:sldMkLst>
        <pc:spChg chg="mod">
          <ac:chgData name="özge arıcı" userId="fa3f267ee7b5784e" providerId="LiveId" clId="{2638A9BF-6497-4667-9EC2-66E5C209C02C}" dt="2025-09-04T07:17:12.017" v="47" actId="26606"/>
          <ac:spMkLst>
            <pc:docMk/>
            <pc:sldMk cId="2139986894" sldId="263"/>
            <ac:spMk id="2" creationId="{A71D91A8-6B71-0330-8078-F336D6680A55}"/>
          </ac:spMkLst>
        </pc:spChg>
        <pc:spChg chg="mod">
          <ac:chgData name="özge arıcı" userId="fa3f267ee7b5784e" providerId="LiveId" clId="{2638A9BF-6497-4667-9EC2-66E5C209C02C}" dt="2025-09-04T07:17:12.017" v="47" actId="26606"/>
          <ac:spMkLst>
            <pc:docMk/>
            <pc:sldMk cId="2139986894" sldId="263"/>
            <ac:spMk id="3" creationId="{55AE1B8D-32B6-3D6C-0BB5-825035A7C3AC}"/>
          </ac:spMkLst>
        </pc:spChg>
        <pc:spChg chg="add">
          <ac:chgData name="özge arıcı" userId="fa3f267ee7b5784e" providerId="LiveId" clId="{2638A9BF-6497-4667-9EC2-66E5C209C02C}" dt="2025-09-04T07:17:12.017" v="47" actId="26606"/>
          <ac:spMkLst>
            <pc:docMk/>
            <pc:sldMk cId="2139986894" sldId="263"/>
            <ac:spMk id="8" creationId="{C2554CA6-288E-4202-BC52-2E5A8F0C0AED}"/>
          </ac:spMkLst>
        </pc:spChg>
        <pc:spChg chg="add">
          <ac:chgData name="özge arıcı" userId="fa3f267ee7b5784e" providerId="LiveId" clId="{2638A9BF-6497-4667-9EC2-66E5C209C02C}" dt="2025-09-04T07:17:12.017" v="47" actId="26606"/>
          <ac:spMkLst>
            <pc:docMk/>
            <pc:sldMk cId="2139986894" sldId="263"/>
            <ac:spMk id="10" creationId="{B10BB131-AC8E-4A8E-A5D1-36260F720C3B}"/>
          </ac:spMkLst>
        </pc:spChg>
        <pc:spChg chg="add">
          <ac:chgData name="özge arıcı" userId="fa3f267ee7b5784e" providerId="LiveId" clId="{2638A9BF-6497-4667-9EC2-66E5C209C02C}" dt="2025-09-04T07:17:12.017" v="47" actId="26606"/>
          <ac:spMkLst>
            <pc:docMk/>
            <pc:sldMk cId="2139986894" sldId="263"/>
            <ac:spMk id="12" creationId="{5B7778FC-632E-4DCA-A7CB-0D7731CCF970}"/>
          </ac:spMkLst>
        </pc:spChg>
        <pc:spChg chg="add">
          <ac:chgData name="özge arıcı" userId="fa3f267ee7b5784e" providerId="LiveId" clId="{2638A9BF-6497-4667-9EC2-66E5C209C02C}" dt="2025-09-04T07:17:12.017" v="47" actId="26606"/>
          <ac:spMkLst>
            <pc:docMk/>
            <pc:sldMk cId="2139986894" sldId="263"/>
            <ac:spMk id="14" creationId="{FA23A907-97FB-4A8F-880A-DD77401C4296}"/>
          </ac:spMkLst>
        </pc:spChg>
      </pc:sldChg>
      <pc:sldChg chg="addSp delSp modSp mod setBg">
        <pc:chgData name="özge arıcı" userId="fa3f267ee7b5784e" providerId="LiveId" clId="{2638A9BF-6497-4667-9EC2-66E5C209C02C}" dt="2025-09-04T20:33:09.523" v="4037" actId="26606"/>
        <pc:sldMkLst>
          <pc:docMk/>
          <pc:sldMk cId="3000589624" sldId="265"/>
        </pc:sldMkLst>
        <pc:spChg chg="add del">
          <ac:chgData name="özge arıcı" userId="fa3f267ee7b5784e" providerId="LiveId" clId="{2638A9BF-6497-4667-9EC2-66E5C209C02C}" dt="2025-09-04T07:15:39.129" v="40" actId="26606"/>
          <ac:spMkLst>
            <pc:docMk/>
            <pc:sldMk cId="3000589624" sldId="265"/>
            <ac:spMk id="3" creationId="{A54120F1-EC5A-CCF2-4CD6-F8596C1C63CE}"/>
          </ac:spMkLst>
        </pc:spChg>
        <pc:spChg chg="mod">
          <ac:chgData name="özge arıcı" userId="fa3f267ee7b5784e" providerId="LiveId" clId="{2638A9BF-6497-4667-9EC2-66E5C209C02C}" dt="2025-09-04T20:33:09.523" v="4037" actId="26606"/>
          <ac:spMkLst>
            <pc:docMk/>
            <pc:sldMk cId="3000589624" sldId="265"/>
            <ac:spMk id="4" creationId="{3627E921-41CB-82C5-2AEF-ECCA0C7888D6}"/>
          </ac:spMkLst>
        </pc:spChg>
        <pc:spChg chg="add del">
          <ac:chgData name="özge arıcı" userId="fa3f267ee7b5784e" providerId="LiveId" clId="{2638A9BF-6497-4667-9EC2-66E5C209C02C}" dt="2025-09-04T20:33:09.523" v="4037" actId="26606"/>
          <ac:spMkLst>
            <pc:docMk/>
            <pc:sldMk cId="3000589624" sldId="265"/>
            <ac:spMk id="9" creationId="{100EDD19-6802-4EC3-95CE-CFFAB042CFD6}"/>
          </ac:spMkLst>
        </pc:spChg>
        <pc:spChg chg="add del">
          <ac:chgData name="özge arıcı" userId="fa3f267ee7b5784e" providerId="LiveId" clId="{2638A9BF-6497-4667-9EC2-66E5C209C02C}" dt="2025-09-04T07:14:11.488" v="33" actId="26606"/>
          <ac:spMkLst>
            <pc:docMk/>
            <pc:sldMk cId="3000589624" sldId="265"/>
            <ac:spMk id="10" creationId="{35DB3719-6FDC-4E5D-891D-FF40B7300F64}"/>
          </ac:spMkLst>
        </pc:spChg>
        <pc:spChg chg="add del">
          <ac:chgData name="özge arıcı" userId="fa3f267ee7b5784e" providerId="LiveId" clId="{2638A9BF-6497-4667-9EC2-66E5C209C02C}" dt="2025-09-04T20:33:09.523" v="4037" actId="26606"/>
          <ac:spMkLst>
            <pc:docMk/>
            <pc:sldMk cId="3000589624" sldId="265"/>
            <ac:spMk id="11" creationId="{DB17E863-922E-4C26-BD64-E8FD41D28661}"/>
          </ac:spMkLst>
        </pc:spChg>
        <pc:spChg chg="add del">
          <ac:chgData name="özge arıcı" userId="fa3f267ee7b5784e" providerId="LiveId" clId="{2638A9BF-6497-4667-9EC2-66E5C209C02C}" dt="2025-09-04T07:14:11.488" v="33" actId="26606"/>
          <ac:spMkLst>
            <pc:docMk/>
            <pc:sldMk cId="3000589624" sldId="265"/>
            <ac:spMk id="12" creationId="{E0CBAC23-2E3F-4A90-BA59-F8299F6A5439}"/>
          </ac:spMkLst>
        </pc:spChg>
        <pc:spChg chg="add del mod">
          <ac:chgData name="özge arıcı" userId="fa3f267ee7b5784e" providerId="LiveId" clId="{2638A9BF-6497-4667-9EC2-66E5C209C02C}" dt="2025-09-04T20:33:00.392" v="4036" actId="21"/>
          <ac:spMkLst>
            <pc:docMk/>
            <pc:sldMk cId="3000589624" sldId="265"/>
            <ac:spMk id="13" creationId="{A54120F1-EC5A-CCF2-4CD6-F8596C1C63CE}"/>
          </ac:spMkLst>
        </pc:spChg>
        <pc:spChg chg="add">
          <ac:chgData name="özge arıcı" userId="fa3f267ee7b5784e" providerId="LiveId" clId="{2638A9BF-6497-4667-9EC2-66E5C209C02C}" dt="2025-09-04T20:33:09.523" v="4037" actId="26606"/>
          <ac:spMkLst>
            <pc:docMk/>
            <pc:sldMk cId="3000589624" sldId="265"/>
            <ac:spMk id="16" creationId="{9B7AD9F6-8CE7-4299-8FC6-328F4DCD3FF9}"/>
          </ac:spMkLst>
        </pc:spChg>
        <pc:spChg chg="add">
          <ac:chgData name="özge arıcı" userId="fa3f267ee7b5784e" providerId="LiveId" clId="{2638A9BF-6497-4667-9EC2-66E5C209C02C}" dt="2025-09-04T20:33:09.523" v="4037" actId="26606"/>
          <ac:spMkLst>
            <pc:docMk/>
            <pc:sldMk cId="3000589624" sldId="265"/>
            <ac:spMk id="18" creationId="{F49775AF-8896-43EE-92C6-83497D6DC56F}"/>
          </ac:spMkLst>
        </pc:spChg>
        <pc:graphicFrameChg chg="add del mod">
          <ac:chgData name="özge arıcı" userId="fa3f267ee7b5784e" providerId="LiveId" clId="{2638A9BF-6497-4667-9EC2-66E5C209C02C}" dt="2025-09-04T07:14:11.488" v="33" actId="26606"/>
          <ac:graphicFrameMkLst>
            <pc:docMk/>
            <pc:sldMk cId="3000589624" sldId="265"/>
            <ac:graphicFrameMk id="6" creationId="{66EDE22C-A253-7021-6DBD-3D73148B9743}"/>
          </ac:graphicFrameMkLst>
        </pc:graphicFrameChg>
        <pc:graphicFrameChg chg="add del">
          <ac:chgData name="özge arıcı" userId="fa3f267ee7b5784e" providerId="LiveId" clId="{2638A9BF-6497-4667-9EC2-66E5C209C02C}" dt="2025-09-04T07:15:39.129" v="39" actId="26606"/>
          <ac:graphicFrameMkLst>
            <pc:docMk/>
            <pc:sldMk cId="3000589624" sldId="265"/>
            <ac:graphicFrameMk id="7" creationId="{E5582D52-BFB3-8F3E-0F93-A0CD81951C4D}"/>
          </ac:graphicFrameMkLst>
        </pc:graphicFrameChg>
        <pc:picChg chg="add mod">
          <ac:chgData name="özge arıcı" userId="fa3f267ee7b5784e" providerId="LiveId" clId="{2638A9BF-6497-4667-9EC2-66E5C209C02C}" dt="2025-09-04T20:33:09.523" v="4037" actId="26606"/>
          <ac:picMkLst>
            <pc:docMk/>
            <pc:sldMk cId="3000589624" sldId="265"/>
            <ac:picMk id="3" creationId="{7B289B62-1E29-6776-3F2B-E7C001010131}"/>
          </ac:picMkLst>
        </pc:picChg>
      </pc:sldChg>
      <pc:sldChg chg="modSp mod">
        <pc:chgData name="özge arıcı" userId="fa3f267ee7b5784e" providerId="LiveId" clId="{2638A9BF-6497-4667-9EC2-66E5C209C02C}" dt="2025-09-04T19:56:32.617" v="3713" actId="20577"/>
        <pc:sldMkLst>
          <pc:docMk/>
          <pc:sldMk cId="2329508402" sldId="266"/>
        </pc:sldMkLst>
        <pc:spChg chg="mod">
          <ac:chgData name="özge arıcı" userId="fa3f267ee7b5784e" providerId="LiveId" clId="{2638A9BF-6497-4667-9EC2-66E5C209C02C}" dt="2025-09-04T19:56:32.617" v="3713" actId="20577"/>
          <ac:spMkLst>
            <pc:docMk/>
            <pc:sldMk cId="2329508402" sldId="266"/>
            <ac:spMk id="3" creationId="{ADCD997E-337B-E918-B4FD-54179E91133E}"/>
          </ac:spMkLst>
        </pc:spChg>
      </pc:sldChg>
      <pc:sldChg chg="modSp del mod">
        <pc:chgData name="özge arıcı" userId="fa3f267ee7b5784e" providerId="LiveId" clId="{2638A9BF-6497-4667-9EC2-66E5C209C02C}" dt="2025-09-04T09:36:31.739" v="265" actId="2696"/>
        <pc:sldMkLst>
          <pc:docMk/>
          <pc:sldMk cId="47815631" sldId="267"/>
        </pc:sldMkLst>
        <pc:spChg chg="mod">
          <ac:chgData name="özge arıcı" userId="fa3f267ee7b5784e" providerId="LiveId" clId="{2638A9BF-6497-4667-9EC2-66E5C209C02C}" dt="2025-09-04T07:05:53.171" v="6" actId="20577"/>
          <ac:spMkLst>
            <pc:docMk/>
            <pc:sldMk cId="47815631" sldId="267"/>
            <ac:spMk id="2" creationId="{5ABC96BA-1901-0C49-9863-5191FA3786E0}"/>
          </ac:spMkLst>
        </pc:spChg>
        <pc:spChg chg="mod">
          <ac:chgData name="özge arıcı" userId="fa3f267ee7b5784e" providerId="LiveId" clId="{2638A9BF-6497-4667-9EC2-66E5C209C02C}" dt="2025-09-04T09:36:08.736" v="262" actId="21"/>
          <ac:spMkLst>
            <pc:docMk/>
            <pc:sldMk cId="47815631" sldId="267"/>
            <ac:spMk id="3" creationId="{C26EFFBB-A99E-78D9-33CC-055389EC8252}"/>
          </ac:spMkLst>
        </pc:spChg>
      </pc:sldChg>
      <pc:sldChg chg="addSp modSp del mod setBg">
        <pc:chgData name="özge arıcı" userId="fa3f267ee7b5784e" providerId="LiveId" clId="{2638A9BF-6497-4667-9EC2-66E5C209C02C}" dt="2025-09-04T19:58:11.805" v="3714" actId="2696"/>
        <pc:sldMkLst>
          <pc:docMk/>
          <pc:sldMk cId="1261985986" sldId="269"/>
        </pc:sldMkLst>
        <pc:spChg chg="mod">
          <ac:chgData name="özge arıcı" userId="fa3f267ee7b5784e" providerId="LiveId" clId="{2638A9BF-6497-4667-9EC2-66E5C209C02C}" dt="2025-09-04T17:53:45.781" v="462" actId="20577"/>
          <ac:spMkLst>
            <pc:docMk/>
            <pc:sldMk cId="1261985986" sldId="269"/>
            <ac:spMk id="2" creationId="{EECC4F2E-2485-F8D3-A623-76A38C00E55A}"/>
          </ac:spMkLst>
        </pc:spChg>
        <pc:spChg chg="mod">
          <ac:chgData name="özge arıcı" userId="fa3f267ee7b5784e" providerId="LiveId" clId="{2638A9BF-6497-4667-9EC2-66E5C209C02C}" dt="2025-09-04T09:29:41.931" v="185" actId="27636"/>
          <ac:spMkLst>
            <pc:docMk/>
            <pc:sldMk cId="1261985986" sldId="269"/>
            <ac:spMk id="3" creationId="{80F675FC-78B9-72F2-2861-926C2B59F585}"/>
          </ac:spMkLst>
        </pc:spChg>
        <pc:spChg chg="add">
          <ac:chgData name="özge arıcı" userId="fa3f267ee7b5784e" providerId="LiveId" clId="{2638A9BF-6497-4667-9EC2-66E5C209C02C}" dt="2025-09-04T07:08:20.456" v="13" actId="26606"/>
          <ac:spMkLst>
            <pc:docMk/>
            <pc:sldMk cId="1261985986" sldId="269"/>
            <ac:spMk id="9" creationId="{C0763A76-9F1C-4FC5-82B7-DD475DA461B2}"/>
          </ac:spMkLst>
        </pc:spChg>
        <pc:spChg chg="add">
          <ac:chgData name="özge arıcı" userId="fa3f267ee7b5784e" providerId="LiveId" clId="{2638A9BF-6497-4667-9EC2-66E5C209C02C}" dt="2025-09-04T07:08:20.456" v="13" actId="26606"/>
          <ac:spMkLst>
            <pc:docMk/>
            <pc:sldMk cId="1261985986" sldId="269"/>
            <ac:spMk id="11" creationId="{E81BF4F6-F2CF-4984-9D14-D6966D92F99F}"/>
          </ac:spMkLst>
        </pc:spChg>
        <pc:picChg chg="add">
          <ac:chgData name="özge arıcı" userId="fa3f267ee7b5784e" providerId="LiveId" clId="{2638A9BF-6497-4667-9EC2-66E5C209C02C}" dt="2025-09-04T07:08:20.456" v="13" actId="26606"/>
          <ac:picMkLst>
            <pc:docMk/>
            <pc:sldMk cId="1261985986" sldId="269"/>
            <ac:picMk id="5" creationId="{658AA34E-DEA0-B31F-ED9B-AEDAE0E61C64}"/>
          </ac:picMkLst>
        </pc:picChg>
      </pc:sldChg>
      <pc:sldChg chg="addSp modSp del mod setBg">
        <pc:chgData name="özge arıcı" userId="fa3f267ee7b5784e" providerId="LiveId" clId="{2638A9BF-6497-4667-9EC2-66E5C209C02C}" dt="2025-09-04T09:29:29.340" v="178" actId="2696"/>
        <pc:sldMkLst>
          <pc:docMk/>
          <pc:sldMk cId="3875797158" sldId="270"/>
        </pc:sldMkLst>
        <pc:spChg chg="mod">
          <ac:chgData name="özge arıcı" userId="fa3f267ee7b5784e" providerId="LiveId" clId="{2638A9BF-6497-4667-9EC2-66E5C209C02C}" dt="2025-09-04T07:09:02.995" v="15" actId="26606"/>
          <ac:spMkLst>
            <pc:docMk/>
            <pc:sldMk cId="3875797158" sldId="270"/>
            <ac:spMk id="2" creationId="{F5EC47E6-ABF5-A858-9D4F-ACEA23F49C0F}"/>
          </ac:spMkLst>
        </pc:spChg>
        <pc:spChg chg="mod">
          <ac:chgData name="özge arıcı" userId="fa3f267ee7b5784e" providerId="LiveId" clId="{2638A9BF-6497-4667-9EC2-66E5C209C02C}" dt="2025-09-04T07:09:02.995" v="15" actId="26606"/>
          <ac:spMkLst>
            <pc:docMk/>
            <pc:sldMk cId="3875797158" sldId="270"/>
            <ac:spMk id="3" creationId="{055EA5CD-6F7E-AABE-C686-490B4A5068AF}"/>
          </ac:spMkLst>
        </pc:spChg>
        <pc:spChg chg="add">
          <ac:chgData name="özge arıcı" userId="fa3f267ee7b5784e" providerId="LiveId" clId="{2638A9BF-6497-4667-9EC2-66E5C209C02C}" dt="2025-09-04T07:09:02.995" v="15" actId="26606"/>
          <ac:spMkLst>
            <pc:docMk/>
            <pc:sldMk cId="3875797158" sldId="270"/>
            <ac:spMk id="8" creationId="{1BB867FF-FC45-48F7-8104-F89BE54909F1}"/>
          </ac:spMkLst>
        </pc:spChg>
        <pc:spChg chg="add">
          <ac:chgData name="özge arıcı" userId="fa3f267ee7b5784e" providerId="LiveId" clId="{2638A9BF-6497-4667-9EC2-66E5C209C02C}" dt="2025-09-04T07:09:02.995" v="15" actId="26606"/>
          <ac:spMkLst>
            <pc:docMk/>
            <pc:sldMk cId="3875797158" sldId="270"/>
            <ac:spMk id="10" creationId="{8BB56887-D0D5-4F0C-9E19-7247EB83C8B7}"/>
          </ac:spMkLst>
        </pc:spChg>
        <pc:spChg chg="add">
          <ac:chgData name="özge arıcı" userId="fa3f267ee7b5784e" providerId="LiveId" clId="{2638A9BF-6497-4667-9EC2-66E5C209C02C}" dt="2025-09-04T07:09:02.995" v="15" actId="26606"/>
          <ac:spMkLst>
            <pc:docMk/>
            <pc:sldMk cId="3875797158" sldId="270"/>
            <ac:spMk id="12" creationId="{081E4A58-353D-44AE-B2FC-2A74E2E400F7}"/>
          </ac:spMkLst>
        </pc:spChg>
      </pc:sldChg>
      <pc:sldChg chg="addSp delSp modSp add del mod setBg">
        <pc:chgData name="özge arıcı" userId="fa3f267ee7b5784e" providerId="LiveId" clId="{2638A9BF-6497-4667-9EC2-66E5C209C02C}" dt="2025-09-04T20:23:30.279" v="3975" actId="47"/>
        <pc:sldMkLst>
          <pc:docMk/>
          <pc:sldMk cId="2952724647" sldId="271"/>
        </pc:sldMkLst>
        <pc:spChg chg="del">
          <ac:chgData name="özge arıcı" userId="fa3f267ee7b5784e" providerId="LiveId" clId="{2638A9BF-6497-4667-9EC2-66E5C209C02C}" dt="2025-09-04T07:09:40.632" v="20" actId="21"/>
          <ac:spMkLst>
            <pc:docMk/>
            <pc:sldMk cId="2952724647" sldId="271"/>
            <ac:spMk id="2" creationId="{6F0BD327-F515-A522-3A1E-FBD091A3E492}"/>
          </ac:spMkLst>
        </pc:spChg>
        <pc:spChg chg="add del">
          <ac:chgData name="özge arıcı" userId="fa3f267ee7b5784e" providerId="LiveId" clId="{2638A9BF-6497-4667-9EC2-66E5C209C02C}" dt="2025-09-04T07:10:22.127" v="23" actId="26606"/>
          <ac:spMkLst>
            <pc:docMk/>
            <pc:sldMk cId="2952724647" sldId="271"/>
            <ac:spMk id="3" creationId="{B7EA5753-E397-2846-2EDF-0F10F5468CAE}"/>
          </ac:spMkLst>
        </pc:spChg>
        <pc:spChg chg="add del">
          <ac:chgData name="özge arıcı" userId="fa3f267ee7b5784e" providerId="LiveId" clId="{2638A9BF-6497-4667-9EC2-66E5C209C02C}" dt="2025-09-04T07:10:22.111" v="22" actId="26606"/>
          <ac:spMkLst>
            <pc:docMk/>
            <pc:sldMk cId="2952724647" sldId="271"/>
            <ac:spMk id="9" creationId="{6D1A2CED-DA9B-4CCF-8215-CFC65FE71603}"/>
          </ac:spMkLst>
        </pc:spChg>
        <pc:spChg chg="add del">
          <ac:chgData name="özge arıcı" userId="fa3f267ee7b5784e" providerId="LiveId" clId="{2638A9BF-6497-4667-9EC2-66E5C209C02C}" dt="2025-09-04T07:10:22.111" v="22" actId="26606"/>
          <ac:spMkLst>
            <pc:docMk/>
            <pc:sldMk cId="2952724647" sldId="271"/>
            <ac:spMk id="11" creationId="{562DFC44-A40C-4573-9230-B3EDB3EC8EEB}"/>
          </ac:spMkLst>
        </pc:spChg>
        <pc:spChg chg="add del">
          <ac:chgData name="özge arıcı" userId="fa3f267ee7b5784e" providerId="LiveId" clId="{2638A9BF-6497-4667-9EC2-66E5C209C02C}" dt="2025-09-04T07:10:22.111" v="22" actId="26606"/>
          <ac:spMkLst>
            <pc:docMk/>
            <pc:sldMk cId="2952724647" sldId="271"/>
            <ac:spMk id="13" creationId="{15589D35-CF9F-4DE9-A792-8571A09E9BC9}"/>
          </ac:spMkLst>
        </pc:spChg>
        <pc:spChg chg="add">
          <ac:chgData name="özge arıcı" userId="fa3f267ee7b5784e" providerId="LiveId" clId="{2638A9BF-6497-4667-9EC2-66E5C209C02C}" dt="2025-09-04T07:10:22.127" v="23" actId="26606"/>
          <ac:spMkLst>
            <pc:docMk/>
            <pc:sldMk cId="2952724647" sldId="271"/>
            <ac:spMk id="15" creationId="{53B021B3-DE93-4AB7-8A18-CF5F1CED88B8}"/>
          </ac:spMkLst>
        </pc:spChg>
        <pc:spChg chg="add">
          <ac:chgData name="özge arıcı" userId="fa3f267ee7b5784e" providerId="LiveId" clId="{2638A9BF-6497-4667-9EC2-66E5C209C02C}" dt="2025-09-04T07:10:22.127" v="23" actId="26606"/>
          <ac:spMkLst>
            <pc:docMk/>
            <pc:sldMk cId="2952724647" sldId="271"/>
            <ac:spMk id="16" creationId="{52D502E5-F6B4-4D58-B4AE-FC466FF15EE8}"/>
          </ac:spMkLst>
        </pc:spChg>
        <pc:spChg chg="add">
          <ac:chgData name="özge arıcı" userId="fa3f267ee7b5784e" providerId="LiveId" clId="{2638A9BF-6497-4667-9EC2-66E5C209C02C}" dt="2025-09-04T07:10:22.127" v="23" actId="26606"/>
          <ac:spMkLst>
            <pc:docMk/>
            <pc:sldMk cId="2952724647" sldId="271"/>
            <ac:spMk id="17" creationId="{9DECDBF4-02B6-4BB4-B65B-B8107AD6A9E8}"/>
          </ac:spMkLst>
        </pc:spChg>
        <pc:graphicFrameChg chg="add del">
          <ac:chgData name="özge arıcı" userId="fa3f267ee7b5784e" providerId="LiveId" clId="{2638A9BF-6497-4667-9EC2-66E5C209C02C}" dt="2025-09-04T07:10:22.111" v="22" actId="26606"/>
          <ac:graphicFrameMkLst>
            <pc:docMk/>
            <pc:sldMk cId="2952724647" sldId="271"/>
            <ac:graphicFrameMk id="5" creationId="{E247A738-CAFB-2C6B-FED3-CAE734EBCB2B}"/>
          </ac:graphicFrameMkLst>
        </pc:graphicFrameChg>
        <pc:graphicFrameChg chg="add mod">
          <ac:chgData name="özge arıcı" userId="fa3f267ee7b5784e" providerId="LiveId" clId="{2638A9BF-6497-4667-9EC2-66E5C209C02C}" dt="2025-09-04T20:20:01.284" v="3942"/>
          <ac:graphicFrameMkLst>
            <pc:docMk/>
            <pc:sldMk cId="2952724647" sldId="271"/>
            <ac:graphicFrameMk id="18" creationId="{76C80469-2766-0A50-FD3D-69489D7E81BB}"/>
          </ac:graphicFrameMkLst>
        </pc:graphicFrameChg>
      </pc:sldChg>
      <pc:sldChg chg="addSp delSp modSp del mod setBg">
        <pc:chgData name="özge arıcı" userId="fa3f267ee7b5784e" providerId="LiveId" clId="{2638A9BF-6497-4667-9EC2-66E5C209C02C}" dt="2025-09-04T20:23:32.356" v="3976" actId="47"/>
        <pc:sldMkLst>
          <pc:docMk/>
          <pc:sldMk cId="1567544342" sldId="272"/>
        </pc:sldMkLst>
        <pc:spChg chg="del">
          <ac:chgData name="özge arıcı" userId="fa3f267ee7b5784e" providerId="LiveId" clId="{2638A9BF-6497-4667-9EC2-66E5C209C02C}" dt="2025-09-04T07:10:43.488" v="24" actId="21"/>
          <ac:spMkLst>
            <pc:docMk/>
            <pc:sldMk cId="1567544342" sldId="272"/>
            <ac:spMk id="2" creationId="{1680DDB3-6623-9605-B10B-189B6E2E3603}"/>
          </ac:spMkLst>
        </pc:spChg>
        <pc:spChg chg="add mod">
          <ac:chgData name="özge arıcı" userId="fa3f267ee7b5784e" providerId="LiveId" clId="{2638A9BF-6497-4667-9EC2-66E5C209C02C}" dt="2025-09-04T20:21:13.218" v="3965" actId="20577"/>
          <ac:spMkLst>
            <pc:docMk/>
            <pc:sldMk cId="1567544342" sldId="272"/>
            <ac:spMk id="2" creationId="{AE84B692-6D5A-319E-F105-65544EC43323}"/>
          </ac:spMkLst>
        </pc:spChg>
        <pc:spChg chg="del">
          <ac:chgData name="özge arıcı" userId="fa3f267ee7b5784e" providerId="LiveId" clId="{2638A9BF-6497-4667-9EC2-66E5C209C02C}" dt="2025-09-04T07:11:07.275" v="25" actId="26606"/>
          <ac:spMkLst>
            <pc:docMk/>
            <pc:sldMk cId="1567544342" sldId="272"/>
            <ac:spMk id="3" creationId="{B6A7F33A-A01A-5874-2EC9-D081F53B7787}"/>
          </ac:spMkLst>
        </pc:spChg>
        <pc:spChg chg="add">
          <ac:chgData name="özge arıcı" userId="fa3f267ee7b5784e" providerId="LiveId" clId="{2638A9BF-6497-4667-9EC2-66E5C209C02C}" dt="2025-09-04T07:11:07.275" v="25" actId="26606"/>
          <ac:spMkLst>
            <pc:docMk/>
            <pc:sldMk cId="1567544342" sldId="272"/>
            <ac:spMk id="9" creationId="{53B021B3-DE93-4AB7-8A18-CF5F1CED88B8}"/>
          </ac:spMkLst>
        </pc:spChg>
        <pc:spChg chg="add">
          <ac:chgData name="özge arıcı" userId="fa3f267ee7b5784e" providerId="LiveId" clId="{2638A9BF-6497-4667-9EC2-66E5C209C02C}" dt="2025-09-04T07:11:07.275" v="25" actId="26606"/>
          <ac:spMkLst>
            <pc:docMk/>
            <pc:sldMk cId="1567544342" sldId="272"/>
            <ac:spMk id="11" creationId="{52D502E5-F6B4-4D58-B4AE-FC466FF15EE8}"/>
          </ac:spMkLst>
        </pc:spChg>
        <pc:spChg chg="add">
          <ac:chgData name="özge arıcı" userId="fa3f267ee7b5784e" providerId="LiveId" clId="{2638A9BF-6497-4667-9EC2-66E5C209C02C}" dt="2025-09-04T07:11:07.275" v="25" actId="26606"/>
          <ac:spMkLst>
            <pc:docMk/>
            <pc:sldMk cId="1567544342" sldId="272"/>
            <ac:spMk id="13" creationId="{9DECDBF4-02B6-4BB4-B65B-B8107AD6A9E8}"/>
          </ac:spMkLst>
        </pc:spChg>
        <pc:graphicFrameChg chg="add mod">
          <ac:chgData name="özge arıcı" userId="fa3f267ee7b5784e" providerId="LiveId" clId="{2638A9BF-6497-4667-9EC2-66E5C209C02C}" dt="2025-09-04T20:17:54.619" v="3933"/>
          <ac:graphicFrameMkLst>
            <pc:docMk/>
            <pc:sldMk cId="1567544342" sldId="272"/>
            <ac:graphicFrameMk id="5" creationId="{A2639C3D-83E2-AE5E-2C57-D1B3678F08D3}"/>
          </ac:graphicFrameMkLst>
        </pc:graphicFrameChg>
      </pc:sldChg>
      <pc:sldChg chg="addSp delSp modSp add del mod setBg">
        <pc:chgData name="özge arıcı" userId="fa3f267ee7b5784e" providerId="LiveId" clId="{2638A9BF-6497-4667-9EC2-66E5C209C02C}" dt="2025-09-04T20:23:35.514" v="3977" actId="47"/>
        <pc:sldMkLst>
          <pc:docMk/>
          <pc:sldMk cId="1427984228" sldId="273"/>
        </pc:sldMkLst>
        <pc:spChg chg="del">
          <ac:chgData name="özge arıcı" userId="fa3f267ee7b5784e" providerId="LiveId" clId="{2638A9BF-6497-4667-9EC2-66E5C209C02C}" dt="2025-09-04T07:14:21.715" v="36" actId="21"/>
          <ac:spMkLst>
            <pc:docMk/>
            <pc:sldMk cId="1427984228" sldId="273"/>
            <ac:spMk id="2" creationId="{1C101023-24B6-0F5B-771C-390C3D00A3C4}"/>
          </ac:spMkLst>
        </pc:spChg>
        <pc:spChg chg="add del">
          <ac:chgData name="özge arıcı" userId="fa3f267ee7b5784e" providerId="LiveId" clId="{2638A9BF-6497-4667-9EC2-66E5C209C02C}" dt="2025-09-04T07:14:30.923" v="37" actId="26606"/>
          <ac:spMkLst>
            <pc:docMk/>
            <pc:sldMk cId="1427984228" sldId="273"/>
            <ac:spMk id="3" creationId="{BACA430D-686D-B8C2-ADF5-F764BCF828CF}"/>
          </ac:spMkLst>
        </pc:spChg>
        <pc:spChg chg="add del mod">
          <ac:chgData name="özge arıcı" userId="fa3f267ee7b5784e" providerId="LiveId" clId="{2638A9BF-6497-4667-9EC2-66E5C209C02C}" dt="2025-09-04T07:14:12.928" v="35" actId="21"/>
          <ac:spMkLst>
            <pc:docMk/>
            <pc:sldMk cId="1427984228" sldId="273"/>
            <ac:spMk id="5" creationId="{736AFC32-6836-C592-B45C-712A2FB32B55}"/>
          </ac:spMkLst>
        </pc:spChg>
        <pc:spChg chg="add">
          <ac:chgData name="özge arıcı" userId="fa3f267ee7b5784e" providerId="LiveId" clId="{2638A9BF-6497-4667-9EC2-66E5C209C02C}" dt="2025-09-04T07:14:30.923" v="37" actId="26606"/>
          <ac:spMkLst>
            <pc:docMk/>
            <pc:sldMk cId="1427984228" sldId="273"/>
            <ac:spMk id="9" creationId="{53B021B3-DE93-4AB7-8A18-CF5F1CED88B8}"/>
          </ac:spMkLst>
        </pc:spChg>
        <pc:spChg chg="add">
          <ac:chgData name="özge arıcı" userId="fa3f267ee7b5784e" providerId="LiveId" clId="{2638A9BF-6497-4667-9EC2-66E5C209C02C}" dt="2025-09-04T07:14:30.923" v="37" actId="26606"/>
          <ac:spMkLst>
            <pc:docMk/>
            <pc:sldMk cId="1427984228" sldId="273"/>
            <ac:spMk id="11" creationId="{52D502E5-F6B4-4D58-B4AE-FC466FF15EE8}"/>
          </ac:spMkLst>
        </pc:spChg>
        <pc:spChg chg="add">
          <ac:chgData name="özge arıcı" userId="fa3f267ee7b5784e" providerId="LiveId" clId="{2638A9BF-6497-4667-9EC2-66E5C209C02C}" dt="2025-09-04T07:14:30.923" v="37" actId="26606"/>
          <ac:spMkLst>
            <pc:docMk/>
            <pc:sldMk cId="1427984228" sldId="273"/>
            <ac:spMk id="13" creationId="{9DECDBF4-02B6-4BB4-B65B-B8107AD6A9E8}"/>
          </ac:spMkLst>
        </pc:spChg>
        <pc:graphicFrameChg chg="add mod">
          <ac:chgData name="özge arıcı" userId="fa3f267ee7b5784e" providerId="LiveId" clId="{2638A9BF-6497-4667-9EC2-66E5C209C02C}" dt="2025-09-04T20:21:46.940" v="3969"/>
          <ac:graphicFrameMkLst>
            <pc:docMk/>
            <pc:sldMk cId="1427984228" sldId="273"/>
            <ac:graphicFrameMk id="6" creationId="{92AAC3FD-12EE-7761-8B95-DA57D2A35E27}"/>
          </ac:graphicFrameMkLst>
        </pc:graphicFrameChg>
      </pc:sldChg>
      <pc:sldChg chg="addSp delSp modSp del mod setBg">
        <pc:chgData name="özge arıcı" userId="fa3f267ee7b5784e" providerId="LiveId" clId="{2638A9BF-6497-4667-9EC2-66E5C209C02C}" dt="2025-09-04T21:10:33.968" v="4501" actId="2696"/>
        <pc:sldMkLst>
          <pc:docMk/>
          <pc:sldMk cId="1796299685" sldId="274"/>
        </pc:sldMkLst>
        <pc:spChg chg="mod">
          <ac:chgData name="özge arıcı" userId="fa3f267ee7b5784e" providerId="LiveId" clId="{2638A9BF-6497-4667-9EC2-66E5C209C02C}" dt="2025-09-04T07:19:04.667" v="65" actId="122"/>
          <ac:spMkLst>
            <pc:docMk/>
            <pc:sldMk cId="1796299685" sldId="274"/>
            <ac:spMk id="2" creationId="{760ACACB-DBFA-4E59-4110-DD067B3B8DA5}"/>
          </ac:spMkLst>
        </pc:spChg>
        <pc:spChg chg="del">
          <ac:chgData name="özge arıcı" userId="fa3f267ee7b5784e" providerId="LiveId" clId="{2638A9BF-6497-4667-9EC2-66E5C209C02C}" dt="2025-09-04T07:19:02.473" v="64" actId="26606"/>
          <ac:spMkLst>
            <pc:docMk/>
            <pc:sldMk cId="1796299685" sldId="274"/>
            <ac:spMk id="3" creationId="{3553D083-6129-2DEB-8BE6-209230825DEE}"/>
          </ac:spMkLst>
        </pc:spChg>
        <pc:spChg chg="add">
          <ac:chgData name="özge arıcı" userId="fa3f267ee7b5784e" providerId="LiveId" clId="{2638A9BF-6497-4667-9EC2-66E5C209C02C}" dt="2025-09-04T07:19:02.473" v="64" actId="26606"/>
          <ac:spMkLst>
            <pc:docMk/>
            <pc:sldMk cId="1796299685" sldId="274"/>
            <ac:spMk id="9" creationId="{BACC6370-2D7E-4714-9D71-7542949D7D5D}"/>
          </ac:spMkLst>
        </pc:spChg>
        <pc:spChg chg="add">
          <ac:chgData name="özge arıcı" userId="fa3f267ee7b5784e" providerId="LiveId" clId="{2638A9BF-6497-4667-9EC2-66E5C209C02C}" dt="2025-09-04T07:19:02.473" v="64" actId="26606"/>
          <ac:spMkLst>
            <pc:docMk/>
            <pc:sldMk cId="1796299685" sldId="274"/>
            <ac:spMk id="11" creationId="{256B2C21-A230-48C0-8DF1-C46611373C44}"/>
          </ac:spMkLst>
        </pc:spChg>
        <pc:spChg chg="add">
          <ac:chgData name="özge arıcı" userId="fa3f267ee7b5784e" providerId="LiveId" clId="{2638A9BF-6497-4667-9EC2-66E5C209C02C}" dt="2025-09-04T07:19:02.473" v="64" actId="26606"/>
          <ac:spMkLst>
            <pc:docMk/>
            <pc:sldMk cId="1796299685" sldId="274"/>
            <ac:spMk id="13" creationId="{3847E18C-932D-4C95-AABA-FEC7C9499AD7}"/>
          </ac:spMkLst>
        </pc:spChg>
        <pc:spChg chg="add">
          <ac:chgData name="özge arıcı" userId="fa3f267ee7b5784e" providerId="LiveId" clId="{2638A9BF-6497-4667-9EC2-66E5C209C02C}" dt="2025-09-04T07:19:02.473" v="64" actId="26606"/>
          <ac:spMkLst>
            <pc:docMk/>
            <pc:sldMk cId="1796299685" sldId="274"/>
            <ac:spMk id="15" creationId="{3150CB11-0C61-439E-910F-5787759E72A0}"/>
          </ac:spMkLst>
        </pc:spChg>
        <pc:spChg chg="add">
          <ac:chgData name="özge arıcı" userId="fa3f267ee7b5784e" providerId="LiveId" clId="{2638A9BF-6497-4667-9EC2-66E5C209C02C}" dt="2025-09-04T07:19:02.473" v="64" actId="26606"/>
          <ac:spMkLst>
            <pc:docMk/>
            <pc:sldMk cId="1796299685" sldId="274"/>
            <ac:spMk id="17" creationId="{43F8A58B-5155-44CE-A5FF-7647B47D0A7A}"/>
          </ac:spMkLst>
        </pc:spChg>
        <pc:spChg chg="add">
          <ac:chgData name="özge arıcı" userId="fa3f267ee7b5784e" providerId="LiveId" clId="{2638A9BF-6497-4667-9EC2-66E5C209C02C}" dt="2025-09-04T07:19:02.473" v="64" actId="26606"/>
          <ac:spMkLst>
            <pc:docMk/>
            <pc:sldMk cId="1796299685" sldId="274"/>
            <ac:spMk id="19" creationId="{443F2ACA-E6D6-4028-82DD-F03C262D5DE6}"/>
          </ac:spMkLst>
        </pc:spChg>
        <pc:graphicFrameChg chg="add mod">
          <ac:chgData name="özge arıcı" userId="fa3f267ee7b5784e" providerId="LiveId" clId="{2638A9BF-6497-4667-9EC2-66E5C209C02C}" dt="2025-09-04T07:19:15.645" v="68" actId="20577"/>
          <ac:graphicFrameMkLst>
            <pc:docMk/>
            <pc:sldMk cId="1796299685" sldId="274"/>
            <ac:graphicFrameMk id="5" creationId="{E5B19EDD-67B6-EC9B-C76E-989477FE8EDC}"/>
          </ac:graphicFrameMkLst>
        </pc:graphicFrameChg>
      </pc:sldChg>
      <pc:sldChg chg="addSp modSp del mod setBg">
        <pc:chgData name="özge arıcı" userId="fa3f267ee7b5784e" providerId="LiveId" clId="{2638A9BF-6497-4667-9EC2-66E5C209C02C}" dt="2025-09-04T21:10:39.111" v="4502" actId="2696"/>
        <pc:sldMkLst>
          <pc:docMk/>
          <pc:sldMk cId="1122376001" sldId="275"/>
        </pc:sldMkLst>
        <pc:spChg chg="mod">
          <ac:chgData name="özge arıcı" userId="fa3f267ee7b5784e" providerId="LiveId" clId="{2638A9BF-6497-4667-9EC2-66E5C209C02C}" dt="2025-09-04T07:22:42.353" v="119" actId="122"/>
          <ac:spMkLst>
            <pc:docMk/>
            <pc:sldMk cId="1122376001" sldId="275"/>
            <ac:spMk id="2" creationId="{2F8CD816-3EF9-D9BF-03E4-7B2CE74FDF4A}"/>
          </ac:spMkLst>
        </pc:spChg>
        <pc:spChg chg="mod">
          <ac:chgData name="özge arıcı" userId="fa3f267ee7b5784e" providerId="LiveId" clId="{2638A9BF-6497-4667-9EC2-66E5C209C02C}" dt="2025-09-04T20:50:07.997" v="4318" actId="21"/>
          <ac:spMkLst>
            <pc:docMk/>
            <pc:sldMk cId="1122376001" sldId="275"/>
            <ac:spMk id="3" creationId="{DD96031A-8E94-C079-A884-C424E02C7D07}"/>
          </ac:spMkLst>
        </pc:spChg>
        <pc:spChg chg="add">
          <ac:chgData name="özge arıcı" userId="fa3f267ee7b5784e" providerId="LiveId" clId="{2638A9BF-6497-4667-9EC2-66E5C209C02C}" dt="2025-09-04T07:22:34.906" v="118" actId="26606"/>
          <ac:spMkLst>
            <pc:docMk/>
            <pc:sldMk cId="1122376001" sldId="275"/>
            <ac:spMk id="8" creationId="{B6CDA21F-E7AF-4C75-8395-33F58D5B0E45}"/>
          </ac:spMkLst>
        </pc:spChg>
        <pc:spChg chg="add">
          <ac:chgData name="özge arıcı" userId="fa3f267ee7b5784e" providerId="LiveId" clId="{2638A9BF-6497-4667-9EC2-66E5C209C02C}" dt="2025-09-04T07:22:34.906" v="118" actId="26606"/>
          <ac:spMkLst>
            <pc:docMk/>
            <pc:sldMk cId="1122376001" sldId="275"/>
            <ac:spMk id="15" creationId="{D5B0017B-2ECA-49AF-B397-DC140825DF8D}"/>
          </ac:spMkLst>
        </pc:spChg>
        <pc:grpChg chg="add">
          <ac:chgData name="özge arıcı" userId="fa3f267ee7b5784e" providerId="LiveId" clId="{2638A9BF-6497-4667-9EC2-66E5C209C02C}" dt="2025-09-04T07:22:34.906" v="118" actId="26606"/>
          <ac:grpSpMkLst>
            <pc:docMk/>
            <pc:sldMk cId="1122376001" sldId="275"/>
            <ac:grpSpMk id="10" creationId="{AE1C45F0-260A-458C-96ED-C1F6D2151219}"/>
          </ac:grpSpMkLst>
        </pc:grpChg>
        <pc:cxnChg chg="add">
          <ac:chgData name="özge arıcı" userId="fa3f267ee7b5784e" providerId="LiveId" clId="{2638A9BF-6497-4667-9EC2-66E5C209C02C}" dt="2025-09-04T07:22:34.906" v="118" actId="26606"/>
          <ac:cxnSpMkLst>
            <pc:docMk/>
            <pc:sldMk cId="1122376001" sldId="275"/>
            <ac:cxnSpMk id="17" creationId="{6CF1BAF6-AD41-4082-B212-8A1F9A2E8779}"/>
          </ac:cxnSpMkLst>
        </pc:cxnChg>
      </pc:sldChg>
      <pc:sldChg chg="addSp delSp modSp mod ord setBg">
        <pc:chgData name="özge arıcı" userId="fa3f267ee7b5784e" providerId="LiveId" clId="{2638A9BF-6497-4667-9EC2-66E5C209C02C}" dt="2025-09-04T21:11:10.435" v="4506"/>
        <pc:sldMkLst>
          <pc:docMk/>
          <pc:sldMk cId="795379625" sldId="276"/>
        </pc:sldMkLst>
        <pc:spChg chg="del">
          <ac:chgData name="özge arıcı" userId="fa3f267ee7b5784e" providerId="LiveId" clId="{2638A9BF-6497-4667-9EC2-66E5C209C02C}" dt="2025-09-04T07:25:50.107" v="143" actId="21"/>
          <ac:spMkLst>
            <pc:docMk/>
            <pc:sldMk cId="795379625" sldId="276"/>
            <ac:spMk id="2" creationId="{573A3162-3B4B-2080-3AFD-781B076F2A7F}"/>
          </ac:spMkLst>
        </pc:spChg>
        <pc:spChg chg="mod">
          <ac:chgData name="özge arıcı" userId="fa3f267ee7b5784e" providerId="LiveId" clId="{2638A9BF-6497-4667-9EC2-66E5C209C02C}" dt="2025-09-04T20:28:39.164" v="4028" actId="27636"/>
          <ac:spMkLst>
            <pc:docMk/>
            <pc:sldMk cId="795379625" sldId="276"/>
            <ac:spMk id="3" creationId="{B78B35B3-92C9-2485-53F7-CE83CF9F4B1E}"/>
          </ac:spMkLst>
        </pc:spChg>
        <pc:spChg chg="add">
          <ac:chgData name="özge arıcı" userId="fa3f267ee7b5784e" providerId="LiveId" clId="{2638A9BF-6497-4667-9EC2-66E5C209C02C}" dt="2025-09-04T07:26:05.620" v="145" actId="26606"/>
          <ac:spMkLst>
            <pc:docMk/>
            <pc:sldMk cId="795379625" sldId="276"/>
            <ac:spMk id="8" creationId="{F837543A-6020-4505-A233-C9DB4BF74011}"/>
          </ac:spMkLst>
        </pc:spChg>
        <pc:spChg chg="add">
          <ac:chgData name="özge arıcı" userId="fa3f267ee7b5784e" providerId="LiveId" clId="{2638A9BF-6497-4667-9EC2-66E5C209C02C}" dt="2025-09-04T07:26:05.620" v="145" actId="26606"/>
          <ac:spMkLst>
            <pc:docMk/>
            <pc:sldMk cId="795379625" sldId="276"/>
            <ac:spMk id="10" creationId="{35B16301-FB18-48BA-A6DD-C37CAF6F9A18}"/>
          </ac:spMkLst>
        </pc:spChg>
        <pc:spChg chg="add">
          <ac:chgData name="özge arıcı" userId="fa3f267ee7b5784e" providerId="LiveId" clId="{2638A9BF-6497-4667-9EC2-66E5C209C02C}" dt="2025-09-04T07:26:05.620" v="145" actId="26606"/>
          <ac:spMkLst>
            <pc:docMk/>
            <pc:sldMk cId="795379625" sldId="276"/>
            <ac:spMk id="12" creationId="{C3C0D90E-074A-4F52-9B11-B52BEF4BCBE5}"/>
          </ac:spMkLst>
        </pc:spChg>
        <pc:spChg chg="add">
          <ac:chgData name="özge arıcı" userId="fa3f267ee7b5784e" providerId="LiveId" clId="{2638A9BF-6497-4667-9EC2-66E5C209C02C}" dt="2025-09-04T07:26:05.620" v="145" actId="26606"/>
          <ac:spMkLst>
            <pc:docMk/>
            <pc:sldMk cId="795379625" sldId="276"/>
            <ac:spMk id="14" creationId="{CABBD4C1-E6F8-46F6-8152-A8A97490BF4D}"/>
          </ac:spMkLst>
        </pc:spChg>
        <pc:spChg chg="add">
          <ac:chgData name="özge arıcı" userId="fa3f267ee7b5784e" providerId="LiveId" clId="{2638A9BF-6497-4667-9EC2-66E5C209C02C}" dt="2025-09-04T07:26:05.620" v="145" actId="26606"/>
          <ac:spMkLst>
            <pc:docMk/>
            <pc:sldMk cId="795379625" sldId="276"/>
            <ac:spMk id="16" creationId="{83BA5EF5-1FE9-4BF9-83BB-269BCDDF6156}"/>
          </ac:spMkLst>
        </pc:spChg>
        <pc:spChg chg="add">
          <ac:chgData name="özge arıcı" userId="fa3f267ee7b5784e" providerId="LiveId" clId="{2638A9BF-6497-4667-9EC2-66E5C209C02C}" dt="2025-09-04T07:26:05.620" v="145" actId="26606"/>
          <ac:spMkLst>
            <pc:docMk/>
            <pc:sldMk cId="795379625" sldId="276"/>
            <ac:spMk id="20" creationId="{88853921-7BC9-4BDE-ACAB-133C683C82D6}"/>
          </ac:spMkLst>
        </pc:spChg>
        <pc:spChg chg="add">
          <ac:chgData name="özge arıcı" userId="fa3f267ee7b5784e" providerId="LiveId" clId="{2638A9BF-6497-4667-9EC2-66E5C209C02C}" dt="2025-09-04T07:26:05.620" v="145" actId="26606"/>
          <ac:spMkLst>
            <pc:docMk/>
            <pc:sldMk cId="795379625" sldId="276"/>
            <ac:spMk id="22" creationId="{09192968-3AE7-4470-A61C-97294BB92731}"/>
          </ac:spMkLst>
        </pc:spChg>
        <pc:spChg chg="add">
          <ac:chgData name="özge arıcı" userId="fa3f267ee7b5784e" providerId="LiveId" clId="{2638A9BF-6497-4667-9EC2-66E5C209C02C}" dt="2025-09-04T07:26:05.620" v="145" actId="26606"/>
          <ac:spMkLst>
            <pc:docMk/>
            <pc:sldMk cId="795379625" sldId="276"/>
            <ac:spMk id="24" creationId="{3AB72E55-43E4-4356-BFE8-E2102CB0B505}"/>
          </ac:spMkLst>
        </pc:spChg>
        <pc:cxnChg chg="add">
          <ac:chgData name="özge arıcı" userId="fa3f267ee7b5784e" providerId="LiveId" clId="{2638A9BF-6497-4667-9EC2-66E5C209C02C}" dt="2025-09-04T07:26:05.620" v="145" actId="26606"/>
          <ac:cxnSpMkLst>
            <pc:docMk/>
            <pc:sldMk cId="795379625" sldId="276"/>
            <ac:cxnSpMk id="18" creationId="{4B3BCACB-5880-460B-9606-8C433A9AF99D}"/>
          </ac:cxnSpMkLst>
        </pc:cxnChg>
      </pc:sldChg>
      <pc:sldChg chg="addSp delSp modSp new mod setBg">
        <pc:chgData name="özge arıcı" userId="fa3f267ee7b5784e" providerId="LiveId" clId="{2638A9BF-6497-4667-9EC2-66E5C209C02C}" dt="2025-09-04T20:03:32.025" v="3718" actId="26606"/>
        <pc:sldMkLst>
          <pc:docMk/>
          <pc:sldMk cId="2427091185" sldId="277"/>
        </pc:sldMkLst>
        <pc:spChg chg="del">
          <ac:chgData name="özge arıcı" userId="fa3f267ee7b5784e" providerId="LiveId" clId="{2638A9BF-6497-4667-9EC2-66E5C209C02C}" dt="2025-09-04T20:03:14.436" v="3716" actId="21"/>
          <ac:spMkLst>
            <pc:docMk/>
            <pc:sldMk cId="2427091185" sldId="277"/>
            <ac:spMk id="2" creationId="{6206E46E-65DD-97BD-3A5D-D8B347D97B1E}"/>
          </ac:spMkLst>
        </pc:spChg>
        <pc:spChg chg="mod ord">
          <ac:chgData name="özge arıcı" userId="fa3f267ee7b5784e" providerId="LiveId" clId="{2638A9BF-6497-4667-9EC2-66E5C209C02C}" dt="2025-09-04T20:03:32.025" v="3718" actId="26606"/>
          <ac:spMkLst>
            <pc:docMk/>
            <pc:sldMk cId="2427091185" sldId="277"/>
            <ac:spMk id="3" creationId="{3D7A5A90-07AC-375A-E0FA-C0833A138E64}"/>
          </ac:spMkLst>
        </pc:spChg>
        <pc:spChg chg="add">
          <ac:chgData name="özge arıcı" userId="fa3f267ee7b5784e" providerId="LiveId" clId="{2638A9BF-6497-4667-9EC2-66E5C209C02C}" dt="2025-09-04T20:03:32.025" v="3718" actId="26606"/>
          <ac:spMkLst>
            <pc:docMk/>
            <pc:sldMk cId="2427091185" sldId="277"/>
            <ac:spMk id="10" creationId="{7B831B6F-405A-4B47-B9BB-5CA88F285844}"/>
          </ac:spMkLst>
        </pc:spChg>
        <pc:spChg chg="add">
          <ac:chgData name="özge arıcı" userId="fa3f267ee7b5784e" providerId="LiveId" clId="{2638A9BF-6497-4667-9EC2-66E5C209C02C}" dt="2025-09-04T20:03:32.025" v="3718" actId="26606"/>
          <ac:spMkLst>
            <pc:docMk/>
            <pc:sldMk cId="2427091185" sldId="277"/>
            <ac:spMk id="12" creationId="{953EE71A-6488-4203-A7C4-77102FD0DCCA}"/>
          </ac:spMkLst>
        </pc:spChg>
        <pc:picChg chg="add mod">
          <ac:chgData name="özge arıcı" userId="fa3f267ee7b5784e" providerId="LiveId" clId="{2638A9BF-6497-4667-9EC2-66E5C209C02C}" dt="2025-09-04T20:03:32.025" v="3718" actId="26606"/>
          <ac:picMkLst>
            <pc:docMk/>
            <pc:sldMk cId="2427091185" sldId="277"/>
            <ac:picMk id="5" creationId="{6A26222F-9C6B-0440-7720-7D9A211196DD}"/>
          </ac:picMkLst>
        </pc:picChg>
      </pc:sldChg>
      <pc:sldChg chg="new del">
        <pc:chgData name="özge arıcı" userId="fa3f267ee7b5784e" providerId="LiveId" clId="{2638A9BF-6497-4667-9EC2-66E5C209C02C}" dt="2025-09-04T20:24:12.629" v="3980" actId="47"/>
        <pc:sldMkLst>
          <pc:docMk/>
          <pc:sldMk cId="2259650100" sldId="278"/>
        </pc:sldMkLst>
      </pc:sldChg>
      <pc:sldChg chg="addSp delSp modSp add mod ord">
        <pc:chgData name="özge arıcı" userId="fa3f267ee7b5784e" providerId="LiveId" clId="{2638A9BF-6497-4667-9EC2-66E5C209C02C}" dt="2025-09-04T19:52:16.682" v="3662"/>
        <pc:sldMkLst>
          <pc:docMk/>
          <pc:sldMk cId="2376612762" sldId="279"/>
        </pc:sldMkLst>
        <pc:spChg chg="mod">
          <ac:chgData name="özge arıcı" userId="fa3f267ee7b5784e" providerId="LiveId" clId="{2638A9BF-6497-4667-9EC2-66E5C209C02C}" dt="2025-09-04T19:44:43.051" v="3474" actId="26606"/>
          <ac:spMkLst>
            <pc:docMk/>
            <pc:sldMk cId="2376612762" sldId="279"/>
            <ac:spMk id="2" creationId="{ECF50980-4005-4100-40F5-769F2DE5CDCE}"/>
          </ac:spMkLst>
        </pc:spChg>
        <pc:spChg chg="mod ord">
          <ac:chgData name="özge arıcı" userId="fa3f267ee7b5784e" providerId="LiveId" clId="{2638A9BF-6497-4667-9EC2-66E5C209C02C}" dt="2025-09-04T19:51:41.872" v="3660" actId="20577"/>
          <ac:spMkLst>
            <pc:docMk/>
            <pc:sldMk cId="2376612762" sldId="279"/>
            <ac:spMk id="3" creationId="{C2BA3F5A-417F-A39A-5008-8B450F2BA519}"/>
          </ac:spMkLst>
        </pc:spChg>
        <pc:spChg chg="add del">
          <ac:chgData name="özge arıcı" userId="fa3f267ee7b5784e" providerId="LiveId" clId="{2638A9BF-6497-4667-9EC2-66E5C209C02C}" dt="2025-09-04T19:44:43.051" v="3474" actId="26606"/>
          <ac:spMkLst>
            <pc:docMk/>
            <pc:sldMk cId="2376612762" sldId="279"/>
            <ac:spMk id="42" creationId="{DA1009E1-7E3F-F664-8E91-33E34AF270DE}"/>
          </ac:spMkLst>
        </pc:spChg>
        <pc:spChg chg="add del">
          <ac:chgData name="özge arıcı" userId="fa3f267ee7b5784e" providerId="LiveId" clId="{2638A9BF-6497-4667-9EC2-66E5C209C02C}" dt="2025-09-04T19:44:43.051" v="3474" actId="26606"/>
          <ac:spMkLst>
            <pc:docMk/>
            <pc:sldMk cId="2376612762" sldId="279"/>
            <ac:spMk id="48" creationId="{2AE0ACA8-035E-4B68-5AF2-B30BF47BACB6}"/>
          </ac:spMkLst>
        </pc:spChg>
        <pc:spChg chg="add del">
          <ac:chgData name="özge arıcı" userId="fa3f267ee7b5784e" providerId="LiveId" clId="{2638A9BF-6497-4667-9EC2-66E5C209C02C}" dt="2025-09-04T19:44:43.051" v="3474" actId="26606"/>
          <ac:spMkLst>
            <pc:docMk/>
            <pc:sldMk cId="2376612762" sldId="279"/>
            <ac:spMk id="50" creationId="{32DA6517-3ADC-AF02-7CB4-0A55911F24B9}"/>
          </ac:spMkLst>
        </pc:spChg>
        <pc:spChg chg="add del">
          <ac:chgData name="özge arıcı" userId="fa3f267ee7b5784e" providerId="LiveId" clId="{2638A9BF-6497-4667-9EC2-66E5C209C02C}" dt="2025-09-04T19:44:43.051" v="3474" actId="26606"/>
          <ac:spMkLst>
            <pc:docMk/>
            <pc:sldMk cId="2376612762" sldId="279"/>
            <ac:spMk id="52" creationId="{F1581345-306B-F246-718C-06D68F90A8EF}"/>
          </ac:spMkLst>
        </pc:spChg>
        <pc:spChg chg="add del">
          <ac:chgData name="özge arıcı" userId="fa3f267ee7b5784e" providerId="LiveId" clId="{2638A9BF-6497-4667-9EC2-66E5C209C02C}" dt="2025-09-04T19:44:43.036" v="3473" actId="26606"/>
          <ac:spMkLst>
            <pc:docMk/>
            <pc:sldMk cId="2376612762" sldId="279"/>
            <ac:spMk id="57" creationId="{04812C46-200A-4DEB-A05E-3ED6C68C2387}"/>
          </ac:spMkLst>
        </pc:spChg>
        <pc:spChg chg="add del">
          <ac:chgData name="özge arıcı" userId="fa3f267ee7b5784e" providerId="LiveId" clId="{2638A9BF-6497-4667-9EC2-66E5C209C02C}" dt="2025-09-04T19:44:43.036" v="3473" actId="26606"/>
          <ac:spMkLst>
            <pc:docMk/>
            <pc:sldMk cId="2376612762" sldId="279"/>
            <ac:spMk id="59" creationId="{D1EA859B-E555-4109-94F3-6700E046E008}"/>
          </ac:spMkLst>
        </pc:spChg>
        <pc:spChg chg="add">
          <ac:chgData name="özge arıcı" userId="fa3f267ee7b5784e" providerId="LiveId" clId="{2638A9BF-6497-4667-9EC2-66E5C209C02C}" dt="2025-09-04T19:44:43.051" v="3474" actId="26606"/>
          <ac:spMkLst>
            <pc:docMk/>
            <pc:sldMk cId="2376612762" sldId="279"/>
            <ac:spMk id="61" creationId="{0007FE00-9498-4706-B255-6437B0252C02}"/>
          </ac:spMkLst>
        </pc:spChg>
        <pc:spChg chg="add">
          <ac:chgData name="özge arıcı" userId="fa3f267ee7b5784e" providerId="LiveId" clId="{2638A9BF-6497-4667-9EC2-66E5C209C02C}" dt="2025-09-04T19:44:43.051" v="3474" actId="26606"/>
          <ac:spMkLst>
            <pc:docMk/>
            <pc:sldMk cId="2376612762" sldId="279"/>
            <ac:spMk id="62" creationId="{2EB492CD-616E-47F8-933B-5E2D952A0593}"/>
          </ac:spMkLst>
        </pc:spChg>
        <pc:spChg chg="add">
          <ac:chgData name="özge arıcı" userId="fa3f267ee7b5784e" providerId="LiveId" clId="{2638A9BF-6497-4667-9EC2-66E5C209C02C}" dt="2025-09-04T19:44:43.051" v="3474" actId="26606"/>
          <ac:spMkLst>
            <pc:docMk/>
            <pc:sldMk cId="2376612762" sldId="279"/>
            <ac:spMk id="63" creationId="{59383CF9-23B5-4335-9B21-1791C4CF1C75}"/>
          </ac:spMkLst>
        </pc:spChg>
        <pc:grpChg chg="add del">
          <ac:chgData name="özge arıcı" userId="fa3f267ee7b5784e" providerId="LiveId" clId="{2638A9BF-6497-4667-9EC2-66E5C209C02C}" dt="2025-09-04T19:44:43.036" v="3473" actId="26606"/>
          <ac:grpSpMkLst>
            <pc:docMk/>
            <pc:sldMk cId="2376612762" sldId="279"/>
            <ac:grpSpMk id="44" creationId="{6681DAB3-1378-B6C4-38AD-686B87A77C1F}"/>
          </ac:grpSpMkLst>
        </pc:grpChg>
        <pc:picChg chg="mod ord">
          <ac:chgData name="özge arıcı" userId="fa3f267ee7b5784e" providerId="LiveId" clId="{2638A9BF-6497-4667-9EC2-66E5C209C02C}" dt="2025-09-04T19:44:43.051" v="3474" actId="26606"/>
          <ac:picMkLst>
            <pc:docMk/>
            <pc:sldMk cId="2376612762" sldId="279"/>
            <ac:picMk id="5" creationId="{89E6E42C-6415-174B-D7A5-E5DEFA7BA8F0}"/>
          </ac:picMkLst>
        </pc:picChg>
      </pc:sldChg>
      <pc:sldChg chg="add del">
        <pc:chgData name="özge arıcı" userId="fa3f267ee7b5784e" providerId="LiveId" clId="{2638A9BF-6497-4667-9EC2-66E5C209C02C}" dt="2025-09-04T16:59:42.197" v="297" actId="2890"/>
        <pc:sldMkLst>
          <pc:docMk/>
          <pc:sldMk cId="2279583218" sldId="280"/>
        </pc:sldMkLst>
      </pc:sldChg>
      <pc:sldChg chg="modSp new del mod ord">
        <pc:chgData name="özge arıcı" userId="fa3f267ee7b5784e" providerId="LiveId" clId="{2638A9BF-6497-4667-9EC2-66E5C209C02C}" dt="2025-09-04T21:16:42.750" v="4651" actId="47"/>
        <pc:sldMkLst>
          <pc:docMk/>
          <pc:sldMk cId="2839783722" sldId="280"/>
        </pc:sldMkLst>
        <pc:spChg chg="mod">
          <ac:chgData name="özge arıcı" userId="fa3f267ee7b5784e" providerId="LiveId" clId="{2638A9BF-6497-4667-9EC2-66E5C209C02C}" dt="2025-09-04T16:59:49.063" v="299"/>
          <ac:spMkLst>
            <pc:docMk/>
            <pc:sldMk cId="2839783722" sldId="280"/>
            <ac:spMk id="3" creationId="{D4262A74-D87E-750E-B05B-B34227962E7C}"/>
          </ac:spMkLst>
        </pc:spChg>
      </pc:sldChg>
      <pc:sldChg chg="addSp modSp new mod">
        <pc:chgData name="özge arıcı" userId="fa3f267ee7b5784e" providerId="LiveId" clId="{2638A9BF-6497-4667-9EC2-66E5C209C02C}" dt="2025-09-04T21:39:46.684" v="5109" actId="255"/>
        <pc:sldMkLst>
          <pc:docMk/>
          <pc:sldMk cId="1638366886" sldId="281"/>
        </pc:sldMkLst>
        <pc:spChg chg="mod">
          <ac:chgData name="özge arıcı" userId="fa3f267ee7b5784e" providerId="LiveId" clId="{2638A9BF-6497-4667-9EC2-66E5C209C02C}" dt="2025-09-04T21:39:46.684" v="5109" actId="255"/>
          <ac:spMkLst>
            <pc:docMk/>
            <pc:sldMk cId="1638366886" sldId="281"/>
            <ac:spMk id="2" creationId="{3EBEEBA0-997F-39D2-E869-E6D70CA62045}"/>
          </ac:spMkLst>
        </pc:spChg>
        <pc:spChg chg="mod">
          <ac:chgData name="özge arıcı" userId="fa3f267ee7b5784e" providerId="LiveId" clId="{2638A9BF-6497-4667-9EC2-66E5C209C02C}" dt="2025-09-04T21:38:17.776" v="5012" actId="20577"/>
          <ac:spMkLst>
            <pc:docMk/>
            <pc:sldMk cId="1638366886" sldId="281"/>
            <ac:spMk id="3" creationId="{9D6CE328-138B-78A9-431F-A3B8FA959DE0}"/>
          </ac:spMkLst>
        </pc:spChg>
        <pc:picChg chg="add mod">
          <ac:chgData name="özge arıcı" userId="fa3f267ee7b5784e" providerId="LiveId" clId="{2638A9BF-6497-4667-9EC2-66E5C209C02C}" dt="2025-09-04T17:40:19.387" v="348"/>
          <ac:picMkLst>
            <pc:docMk/>
            <pc:sldMk cId="1638366886" sldId="281"/>
            <ac:picMk id="5" creationId="{F4B7C1B8-F4CB-EB10-3242-8C10055BDDE1}"/>
          </ac:picMkLst>
        </pc:picChg>
      </pc:sldChg>
      <pc:sldChg chg="modSp new del mod">
        <pc:chgData name="özge arıcı" userId="fa3f267ee7b5784e" providerId="LiveId" clId="{2638A9BF-6497-4667-9EC2-66E5C209C02C}" dt="2025-09-04T21:15:10.069" v="4562" actId="47"/>
        <pc:sldMkLst>
          <pc:docMk/>
          <pc:sldMk cId="2893955734" sldId="282"/>
        </pc:sldMkLst>
        <pc:spChg chg="mod">
          <ac:chgData name="özge arıcı" userId="fa3f267ee7b5784e" providerId="LiveId" clId="{2638A9BF-6497-4667-9EC2-66E5C209C02C}" dt="2025-09-04T17:41:40.713" v="370" actId="5793"/>
          <ac:spMkLst>
            <pc:docMk/>
            <pc:sldMk cId="2893955734" sldId="282"/>
            <ac:spMk id="2" creationId="{1C32E01F-E727-3CAB-444E-998B41F96BCC}"/>
          </ac:spMkLst>
        </pc:spChg>
        <pc:spChg chg="mod">
          <ac:chgData name="özge arıcı" userId="fa3f267ee7b5784e" providerId="LiveId" clId="{2638A9BF-6497-4667-9EC2-66E5C209C02C}" dt="2025-09-04T21:14:57.291" v="4560" actId="21"/>
          <ac:spMkLst>
            <pc:docMk/>
            <pc:sldMk cId="2893955734" sldId="282"/>
            <ac:spMk id="3" creationId="{B2A0B761-50E7-F80C-4DF2-FFFFA0579655}"/>
          </ac:spMkLst>
        </pc:spChg>
      </pc:sldChg>
      <pc:sldChg chg="modSp new del mod">
        <pc:chgData name="özge arıcı" userId="fa3f267ee7b5784e" providerId="LiveId" clId="{2638A9BF-6497-4667-9EC2-66E5C209C02C}" dt="2025-09-04T21:18:22.333" v="4654" actId="47"/>
        <pc:sldMkLst>
          <pc:docMk/>
          <pc:sldMk cId="1919543699" sldId="283"/>
        </pc:sldMkLst>
        <pc:spChg chg="mod">
          <ac:chgData name="özge arıcı" userId="fa3f267ee7b5784e" providerId="LiveId" clId="{2638A9BF-6497-4667-9EC2-66E5C209C02C}" dt="2025-09-04T17:42:28.981" v="373"/>
          <ac:spMkLst>
            <pc:docMk/>
            <pc:sldMk cId="1919543699" sldId="283"/>
            <ac:spMk id="2" creationId="{113FB70E-3204-A927-4ED4-0E154AE5E09C}"/>
          </ac:spMkLst>
        </pc:spChg>
        <pc:spChg chg="mod">
          <ac:chgData name="özge arıcı" userId="fa3f267ee7b5784e" providerId="LiveId" clId="{2638A9BF-6497-4667-9EC2-66E5C209C02C}" dt="2025-09-04T17:42:39.631" v="375" actId="27636"/>
          <ac:spMkLst>
            <pc:docMk/>
            <pc:sldMk cId="1919543699" sldId="283"/>
            <ac:spMk id="3" creationId="{4D34BCF3-71AD-66B4-6A68-F93D10F41D79}"/>
          </ac:spMkLst>
        </pc:spChg>
      </pc:sldChg>
      <pc:sldChg chg="addSp modSp new mod setBg">
        <pc:chgData name="özge arıcı" userId="fa3f267ee7b5784e" providerId="LiveId" clId="{2638A9BF-6497-4667-9EC2-66E5C209C02C}" dt="2025-09-04T20:04:21.908" v="3721" actId="122"/>
        <pc:sldMkLst>
          <pc:docMk/>
          <pc:sldMk cId="1963437627" sldId="284"/>
        </pc:sldMkLst>
        <pc:spChg chg="mod">
          <ac:chgData name="özge arıcı" userId="fa3f267ee7b5784e" providerId="LiveId" clId="{2638A9BF-6497-4667-9EC2-66E5C209C02C}" dt="2025-09-04T20:04:21.908" v="3721" actId="122"/>
          <ac:spMkLst>
            <pc:docMk/>
            <pc:sldMk cId="1963437627" sldId="284"/>
            <ac:spMk id="2" creationId="{EFA4C704-7A4C-EACA-D60A-C82E954EAD54}"/>
          </ac:spMkLst>
        </pc:spChg>
        <pc:spChg chg="mod">
          <ac:chgData name="özge arıcı" userId="fa3f267ee7b5784e" providerId="LiveId" clId="{2638A9BF-6497-4667-9EC2-66E5C209C02C}" dt="2025-09-04T20:04:12.692" v="3719" actId="26606"/>
          <ac:spMkLst>
            <pc:docMk/>
            <pc:sldMk cId="1963437627" sldId="284"/>
            <ac:spMk id="3" creationId="{B3679A5D-A37F-6F76-2F1C-6A9BEA1F86F8}"/>
          </ac:spMkLst>
        </pc:spChg>
        <pc:spChg chg="add">
          <ac:chgData name="özge arıcı" userId="fa3f267ee7b5784e" providerId="LiveId" clId="{2638A9BF-6497-4667-9EC2-66E5C209C02C}" dt="2025-09-04T20:04:12.692" v="3719" actId="26606"/>
          <ac:spMkLst>
            <pc:docMk/>
            <pc:sldMk cId="1963437627" sldId="284"/>
            <ac:spMk id="9" creationId="{C0763A76-9F1C-4FC5-82B7-DD475DA461B2}"/>
          </ac:spMkLst>
        </pc:spChg>
        <pc:spChg chg="add">
          <ac:chgData name="özge arıcı" userId="fa3f267ee7b5784e" providerId="LiveId" clId="{2638A9BF-6497-4667-9EC2-66E5C209C02C}" dt="2025-09-04T20:04:12.692" v="3719" actId="26606"/>
          <ac:spMkLst>
            <pc:docMk/>
            <pc:sldMk cId="1963437627" sldId="284"/>
            <ac:spMk id="11" creationId="{E81BF4F6-F2CF-4984-9D14-D6966D92F99F}"/>
          </ac:spMkLst>
        </pc:spChg>
        <pc:picChg chg="add">
          <ac:chgData name="özge arıcı" userId="fa3f267ee7b5784e" providerId="LiveId" clId="{2638A9BF-6497-4667-9EC2-66E5C209C02C}" dt="2025-09-04T20:04:12.692" v="3719" actId="26606"/>
          <ac:picMkLst>
            <pc:docMk/>
            <pc:sldMk cId="1963437627" sldId="284"/>
            <ac:picMk id="5" creationId="{5977E7DD-6FC7-4257-B892-3D605008D34F}"/>
          </ac:picMkLst>
        </pc:picChg>
      </pc:sldChg>
      <pc:sldChg chg="addSp delSp modSp new mod setBg">
        <pc:chgData name="özge arıcı" userId="fa3f267ee7b5784e" providerId="LiveId" clId="{2638A9BF-6497-4667-9EC2-66E5C209C02C}" dt="2025-09-04T20:07:28.628" v="3735" actId="26606"/>
        <pc:sldMkLst>
          <pc:docMk/>
          <pc:sldMk cId="3327674379" sldId="285"/>
        </pc:sldMkLst>
        <pc:spChg chg="del">
          <ac:chgData name="özge arıcı" userId="fa3f267ee7b5784e" providerId="LiveId" clId="{2638A9BF-6497-4667-9EC2-66E5C209C02C}" dt="2025-09-04T20:04:59.768" v="3722" actId="21"/>
          <ac:spMkLst>
            <pc:docMk/>
            <pc:sldMk cId="3327674379" sldId="285"/>
            <ac:spMk id="2" creationId="{94866F78-2A70-3878-3A2A-8FAD71EE2A44}"/>
          </ac:spMkLst>
        </pc:spChg>
        <pc:spChg chg="mod">
          <ac:chgData name="özge arıcı" userId="fa3f267ee7b5784e" providerId="LiveId" clId="{2638A9BF-6497-4667-9EC2-66E5C209C02C}" dt="2025-09-04T20:07:28.628" v="3735" actId="26606"/>
          <ac:spMkLst>
            <pc:docMk/>
            <pc:sldMk cId="3327674379" sldId="285"/>
            <ac:spMk id="3" creationId="{0A5BDC3B-F628-333B-1521-89D04C30A5DE}"/>
          </ac:spMkLst>
        </pc:spChg>
        <pc:spChg chg="add">
          <ac:chgData name="özge arıcı" userId="fa3f267ee7b5784e" providerId="LiveId" clId="{2638A9BF-6497-4667-9EC2-66E5C209C02C}" dt="2025-09-04T20:07:28.628" v="3735" actId="26606"/>
          <ac:spMkLst>
            <pc:docMk/>
            <pc:sldMk cId="3327674379" sldId="285"/>
            <ac:spMk id="10" creationId="{F13C74B1-5B17-4795-BED0-7140497B445A}"/>
          </ac:spMkLst>
        </pc:spChg>
        <pc:spChg chg="add">
          <ac:chgData name="özge arıcı" userId="fa3f267ee7b5784e" providerId="LiveId" clId="{2638A9BF-6497-4667-9EC2-66E5C209C02C}" dt="2025-09-04T20:07:28.628" v="3735" actId="26606"/>
          <ac:spMkLst>
            <pc:docMk/>
            <pc:sldMk cId="3327674379" sldId="285"/>
            <ac:spMk id="12" creationId="{D4974D33-8DC5-464E-8C6D-BE58F0669C17}"/>
          </ac:spMkLst>
        </pc:spChg>
        <pc:picChg chg="add mod">
          <ac:chgData name="özge arıcı" userId="fa3f267ee7b5784e" providerId="LiveId" clId="{2638A9BF-6497-4667-9EC2-66E5C209C02C}" dt="2025-09-04T20:07:28.628" v="3735" actId="26606"/>
          <ac:picMkLst>
            <pc:docMk/>
            <pc:sldMk cId="3327674379" sldId="285"/>
            <ac:picMk id="5" creationId="{A8EC0D7C-AEA4-5C69-FD03-BB0B601EFD29}"/>
          </ac:picMkLst>
        </pc:picChg>
      </pc:sldChg>
      <pc:sldChg chg="modSp new del mod">
        <pc:chgData name="özge arıcı" userId="fa3f267ee7b5784e" providerId="LiveId" clId="{2638A9BF-6497-4667-9EC2-66E5C209C02C}" dt="2025-09-04T20:09:40.054" v="3770" actId="2696"/>
        <pc:sldMkLst>
          <pc:docMk/>
          <pc:sldMk cId="1161070943" sldId="286"/>
        </pc:sldMkLst>
        <pc:spChg chg="mod">
          <ac:chgData name="özge arıcı" userId="fa3f267ee7b5784e" providerId="LiveId" clId="{2638A9BF-6497-4667-9EC2-66E5C209C02C}" dt="2025-09-04T20:07:46.130" v="3736" actId="113"/>
          <ac:spMkLst>
            <pc:docMk/>
            <pc:sldMk cId="1161070943" sldId="286"/>
            <ac:spMk id="2" creationId="{3FF408CE-313C-F5DF-B722-D944D1BA8B0E}"/>
          </ac:spMkLst>
        </pc:spChg>
        <pc:spChg chg="mod">
          <ac:chgData name="özge arıcı" userId="fa3f267ee7b5784e" providerId="LiveId" clId="{2638A9BF-6497-4667-9EC2-66E5C209C02C}" dt="2025-09-04T20:09:29.455" v="3768" actId="21"/>
          <ac:spMkLst>
            <pc:docMk/>
            <pc:sldMk cId="1161070943" sldId="286"/>
            <ac:spMk id="3" creationId="{84F91C21-DB3F-4A5C-97D1-014349ED3296}"/>
          </ac:spMkLst>
        </pc:spChg>
      </pc:sldChg>
      <pc:sldChg chg="modSp new del mod">
        <pc:chgData name="özge arıcı" userId="fa3f267ee7b5784e" providerId="LiveId" clId="{2638A9BF-6497-4667-9EC2-66E5C209C02C}" dt="2025-09-04T20:12:34.209" v="3806" actId="47"/>
        <pc:sldMkLst>
          <pc:docMk/>
          <pc:sldMk cId="3158152961" sldId="287"/>
        </pc:sldMkLst>
        <pc:spChg chg="mod">
          <ac:chgData name="özge arıcı" userId="fa3f267ee7b5784e" providerId="LiveId" clId="{2638A9BF-6497-4667-9EC2-66E5C209C02C}" dt="2025-09-04T20:10:03.052" v="3772" actId="21"/>
          <ac:spMkLst>
            <pc:docMk/>
            <pc:sldMk cId="3158152961" sldId="287"/>
            <ac:spMk id="2" creationId="{8B83AFBA-C5AD-FE37-00BF-A479E7D905FE}"/>
          </ac:spMkLst>
        </pc:spChg>
        <pc:spChg chg="mod">
          <ac:chgData name="özge arıcı" userId="fa3f267ee7b5784e" providerId="LiveId" clId="{2638A9BF-6497-4667-9EC2-66E5C209C02C}" dt="2025-09-04T20:10:13.451" v="3774" actId="21"/>
          <ac:spMkLst>
            <pc:docMk/>
            <pc:sldMk cId="3158152961" sldId="287"/>
            <ac:spMk id="3" creationId="{446B5D42-FE65-6312-04C9-1DA4347EB20A}"/>
          </ac:spMkLst>
        </pc:spChg>
      </pc:sldChg>
      <pc:sldChg chg="modSp new del mod">
        <pc:chgData name="özge arıcı" userId="fa3f267ee7b5784e" providerId="LiveId" clId="{2638A9BF-6497-4667-9EC2-66E5C209C02C}" dt="2025-09-04T20:12:35.710" v="3807" actId="47"/>
        <pc:sldMkLst>
          <pc:docMk/>
          <pc:sldMk cId="172659148" sldId="288"/>
        </pc:sldMkLst>
        <pc:spChg chg="mod">
          <ac:chgData name="özge arıcı" userId="fa3f267ee7b5784e" providerId="LiveId" clId="{2638A9BF-6497-4667-9EC2-66E5C209C02C}" dt="2025-09-04T20:10:58.889" v="3791" actId="21"/>
          <ac:spMkLst>
            <pc:docMk/>
            <pc:sldMk cId="172659148" sldId="288"/>
            <ac:spMk id="2" creationId="{D625F763-B30A-6F73-A821-548E14B2BB36}"/>
          </ac:spMkLst>
        </pc:spChg>
        <pc:spChg chg="mod">
          <ac:chgData name="özge arıcı" userId="fa3f267ee7b5784e" providerId="LiveId" clId="{2638A9BF-6497-4667-9EC2-66E5C209C02C}" dt="2025-09-04T20:11:10.851" v="3793" actId="21"/>
          <ac:spMkLst>
            <pc:docMk/>
            <pc:sldMk cId="172659148" sldId="288"/>
            <ac:spMk id="3" creationId="{FA6FA68E-E0A7-BB95-BC0A-3B22E225CE44}"/>
          </ac:spMkLst>
        </pc:spChg>
      </pc:sldChg>
      <pc:sldChg chg="modSp new del mod">
        <pc:chgData name="özge arıcı" userId="fa3f267ee7b5784e" providerId="LiveId" clId="{2638A9BF-6497-4667-9EC2-66E5C209C02C}" dt="2025-09-04T20:12:37.367" v="3808" actId="47"/>
        <pc:sldMkLst>
          <pc:docMk/>
          <pc:sldMk cId="1966930596" sldId="289"/>
        </pc:sldMkLst>
        <pc:spChg chg="mod">
          <ac:chgData name="özge arıcı" userId="fa3f267ee7b5784e" providerId="LiveId" clId="{2638A9BF-6497-4667-9EC2-66E5C209C02C}" dt="2025-09-04T20:11:35.194" v="3799" actId="21"/>
          <ac:spMkLst>
            <pc:docMk/>
            <pc:sldMk cId="1966930596" sldId="289"/>
            <ac:spMk id="2" creationId="{BA0F26E8-211C-5A58-EE55-12AEFDCA32EC}"/>
          </ac:spMkLst>
        </pc:spChg>
        <pc:spChg chg="mod">
          <ac:chgData name="özge arıcı" userId="fa3f267ee7b5784e" providerId="LiveId" clId="{2638A9BF-6497-4667-9EC2-66E5C209C02C}" dt="2025-09-04T20:11:49.970" v="3801" actId="21"/>
          <ac:spMkLst>
            <pc:docMk/>
            <pc:sldMk cId="1966930596" sldId="289"/>
            <ac:spMk id="3" creationId="{C37BDA10-6607-B87B-E4B6-423F95BBCE96}"/>
          </ac:spMkLst>
        </pc:spChg>
      </pc:sldChg>
      <pc:sldChg chg="modSp new del mod">
        <pc:chgData name="özge arıcı" userId="fa3f267ee7b5784e" providerId="LiveId" clId="{2638A9BF-6497-4667-9EC2-66E5C209C02C}" dt="2025-09-04T20:13:41.857" v="3821" actId="47"/>
        <pc:sldMkLst>
          <pc:docMk/>
          <pc:sldMk cId="1331198655" sldId="290"/>
        </pc:sldMkLst>
        <pc:spChg chg="mod">
          <ac:chgData name="özge arıcı" userId="fa3f267ee7b5784e" providerId="LiveId" clId="{2638A9BF-6497-4667-9EC2-66E5C209C02C}" dt="2025-09-04T20:12:47.746" v="3810" actId="21"/>
          <ac:spMkLst>
            <pc:docMk/>
            <pc:sldMk cId="1331198655" sldId="290"/>
            <ac:spMk id="2" creationId="{E2AB6D58-68CE-9377-B0AA-D8001A886FB4}"/>
          </ac:spMkLst>
        </pc:spChg>
        <pc:spChg chg="mod">
          <ac:chgData name="özge arıcı" userId="fa3f267ee7b5784e" providerId="LiveId" clId="{2638A9BF-6497-4667-9EC2-66E5C209C02C}" dt="2025-09-04T20:12:58.562" v="3812" actId="21"/>
          <ac:spMkLst>
            <pc:docMk/>
            <pc:sldMk cId="1331198655" sldId="290"/>
            <ac:spMk id="3" creationId="{6D806D22-362D-CB3B-AB60-2615385DB3FA}"/>
          </ac:spMkLst>
        </pc:spChg>
      </pc:sldChg>
      <pc:sldChg chg="modSp new del mod">
        <pc:chgData name="özge arıcı" userId="fa3f267ee7b5784e" providerId="LiveId" clId="{2638A9BF-6497-4667-9EC2-66E5C209C02C}" dt="2025-09-04T20:13:43.089" v="3822" actId="47"/>
        <pc:sldMkLst>
          <pc:docMk/>
          <pc:sldMk cId="3974315740" sldId="291"/>
        </pc:sldMkLst>
        <pc:spChg chg="mod">
          <ac:chgData name="özge arıcı" userId="fa3f267ee7b5784e" providerId="LiveId" clId="{2638A9BF-6497-4667-9EC2-66E5C209C02C}" dt="2025-09-04T20:13:19.719" v="3816" actId="21"/>
          <ac:spMkLst>
            <pc:docMk/>
            <pc:sldMk cId="3974315740" sldId="291"/>
            <ac:spMk id="2" creationId="{DB717789-1CC8-17B1-47A5-BC628569F73F}"/>
          </ac:spMkLst>
        </pc:spChg>
        <pc:spChg chg="mod">
          <ac:chgData name="özge arıcı" userId="fa3f267ee7b5784e" providerId="LiveId" clId="{2638A9BF-6497-4667-9EC2-66E5C209C02C}" dt="2025-09-04T20:13:30.755" v="3818" actId="21"/>
          <ac:spMkLst>
            <pc:docMk/>
            <pc:sldMk cId="3974315740" sldId="291"/>
            <ac:spMk id="3" creationId="{3600C48E-1312-03C5-A8F2-DF708C4672BC}"/>
          </ac:spMkLst>
        </pc:spChg>
      </pc:sldChg>
      <pc:sldChg chg="modSp add mod ord">
        <pc:chgData name="özge arıcı" userId="fa3f267ee7b5784e" providerId="LiveId" clId="{2638A9BF-6497-4667-9EC2-66E5C209C02C}" dt="2025-09-04T20:09:34.146" v="3769"/>
        <pc:sldMkLst>
          <pc:docMk/>
          <pc:sldMk cId="608506021" sldId="292"/>
        </pc:sldMkLst>
        <pc:spChg chg="mod">
          <ac:chgData name="özge arıcı" userId="fa3f267ee7b5784e" providerId="LiveId" clId="{2638A9BF-6497-4667-9EC2-66E5C209C02C}" dt="2025-09-04T20:09:17.558" v="3767" actId="20577"/>
          <ac:spMkLst>
            <pc:docMk/>
            <pc:sldMk cId="608506021" sldId="292"/>
            <ac:spMk id="4" creationId="{A3E08A73-762E-B727-2B0E-317FCABF56A7}"/>
          </ac:spMkLst>
        </pc:spChg>
        <pc:spChg chg="mod">
          <ac:chgData name="özge arıcı" userId="fa3f267ee7b5784e" providerId="LiveId" clId="{2638A9BF-6497-4667-9EC2-66E5C209C02C}" dt="2025-09-04T20:09:34.146" v="3769"/>
          <ac:spMkLst>
            <pc:docMk/>
            <pc:sldMk cId="608506021" sldId="292"/>
            <ac:spMk id="13" creationId="{CABE06D4-C212-D785-E21C-8E93CF6A1B4C}"/>
          </ac:spMkLst>
        </pc:spChg>
      </pc:sldChg>
      <pc:sldChg chg="addSp delSp modSp new del">
        <pc:chgData name="özge arıcı" userId="fa3f267ee7b5784e" providerId="LiveId" clId="{2638A9BF-6497-4667-9EC2-66E5C209C02C}" dt="2025-09-04T19:44:16.552" v="3471" actId="2696"/>
        <pc:sldMkLst>
          <pc:docMk/>
          <pc:sldMk cId="3303369491" sldId="292"/>
        </pc:sldMkLst>
        <pc:spChg chg="del">
          <ac:chgData name="özge arıcı" userId="fa3f267ee7b5784e" providerId="LiveId" clId="{2638A9BF-6497-4667-9EC2-66E5C209C02C}" dt="2025-09-04T19:39:54.796" v="3458"/>
          <ac:spMkLst>
            <pc:docMk/>
            <pc:sldMk cId="3303369491" sldId="292"/>
            <ac:spMk id="3" creationId="{A95E2D9C-C6D9-FDE0-3C06-213AA305FD35}"/>
          </ac:spMkLst>
        </pc:spChg>
        <pc:spChg chg="add mod">
          <ac:chgData name="özge arıcı" userId="fa3f267ee7b5784e" providerId="LiveId" clId="{2638A9BF-6497-4667-9EC2-66E5C209C02C}" dt="2025-09-04T19:39:54.796" v="3458"/>
          <ac:spMkLst>
            <pc:docMk/>
            <pc:sldMk cId="3303369491" sldId="292"/>
            <ac:spMk id="4" creationId="{A5C63C4B-3226-CFE3-5C3D-6FDB0C7505C6}"/>
          </ac:spMkLst>
        </pc:spChg>
      </pc:sldChg>
      <pc:sldChg chg="modSp add mod">
        <pc:chgData name="özge arıcı" userId="fa3f267ee7b5784e" providerId="LiveId" clId="{2638A9BF-6497-4667-9EC2-66E5C209C02C}" dt="2025-09-04T20:10:45.384" v="3789" actId="20577"/>
        <pc:sldMkLst>
          <pc:docMk/>
          <pc:sldMk cId="3919247890" sldId="293"/>
        </pc:sldMkLst>
        <pc:spChg chg="mod">
          <ac:chgData name="özge arıcı" userId="fa3f267ee7b5784e" providerId="LiveId" clId="{2638A9BF-6497-4667-9EC2-66E5C209C02C}" dt="2025-09-04T20:10:08.384" v="3773"/>
          <ac:spMkLst>
            <pc:docMk/>
            <pc:sldMk cId="3919247890" sldId="293"/>
            <ac:spMk id="4" creationId="{A0F4BF4C-AB4B-1834-38CB-B6B37AF8061D}"/>
          </ac:spMkLst>
        </pc:spChg>
        <pc:spChg chg="mod">
          <ac:chgData name="özge arıcı" userId="fa3f267ee7b5784e" providerId="LiveId" clId="{2638A9BF-6497-4667-9EC2-66E5C209C02C}" dt="2025-09-04T20:10:45.384" v="3789" actId="20577"/>
          <ac:spMkLst>
            <pc:docMk/>
            <pc:sldMk cId="3919247890" sldId="293"/>
            <ac:spMk id="13" creationId="{AD8B980D-BB08-C094-00F7-747258B17D29}"/>
          </ac:spMkLst>
        </pc:spChg>
      </pc:sldChg>
      <pc:sldChg chg="modSp add mod">
        <pc:chgData name="özge arıcı" userId="fa3f267ee7b5784e" providerId="LiveId" clId="{2638A9BF-6497-4667-9EC2-66E5C209C02C}" dt="2025-09-04T20:12:13.580" v="3802"/>
        <pc:sldMkLst>
          <pc:docMk/>
          <pc:sldMk cId="2914249512" sldId="294"/>
        </pc:sldMkLst>
        <pc:spChg chg="mod">
          <ac:chgData name="özge arıcı" userId="fa3f267ee7b5784e" providerId="LiveId" clId="{2638A9BF-6497-4667-9EC2-66E5C209C02C}" dt="2025-09-04T20:11:43.857" v="3800"/>
          <ac:spMkLst>
            <pc:docMk/>
            <pc:sldMk cId="2914249512" sldId="294"/>
            <ac:spMk id="4" creationId="{8094385F-89E7-720D-D218-31238D065B71}"/>
          </ac:spMkLst>
        </pc:spChg>
        <pc:spChg chg="mod">
          <ac:chgData name="özge arıcı" userId="fa3f267ee7b5784e" providerId="LiveId" clId="{2638A9BF-6497-4667-9EC2-66E5C209C02C}" dt="2025-09-04T20:12:13.580" v="3802"/>
          <ac:spMkLst>
            <pc:docMk/>
            <pc:sldMk cId="2914249512" sldId="294"/>
            <ac:spMk id="13" creationId="{D28ACA6C-737D-BB33-DFFD-C4E5EA3D8264}"/>
          </ac:spMkLst>
        </pc:spChg>
      </pc:sldChg>
      <pc:sldChg chg="modSp add mod ord">
        <pc:chgData name="özge arıcı" userId="fa3f267ee7b5784e" providerId="LiveId" clId="{2638A9BF-6497-4667-9EC2-66E5C209C02C}" dt="2025-09-04T20:15:54.796" v="3909" actId="20577"/>
        <pc:sldMkLst>
          <pc:docMk/>
          <pc:sldMk cId="3948306913" sldId="295"/>
        </pc:sldMkLst>
        <pc:spChg chg="mod">
          <ac:chgData name="özge arıcı" userId="fa3f267ee7b5784e" providerId="LiveId" clId="{2638A9BF-6497-4667-9EC2-66E5C209C02C}" dt="2025-09-04T20:15:54.796" v="3909" actId="20577"/>
          <ac:spMkLst>
            <pc:docMk/>
            <pc:sldMk cId="3948306913" sldId="295"/>
            <ac:spMk id="13" creationId="{98A87F02-3891-FD61-6677-09DF321599B3}"/>
          </ac:spMkLst>
        </pc:spChg>
      </pc:sldChg>
      <pc:sldChg chg="modSp add mod">
        <pc:chgData name="özge arıcı" userId="fa3f267ee7b5784e" providerId="LiveId" clId="{2638A9BF-6497-4667-9EC2-66E5C209C02C}" dt="2025-09-04T20:13:05.819" v="3814" actId="5793"/>
        <pc:sldMkLst>
          <pc:docMk/>
          <pc:sldMk cId="40398075" sldId="296"/>
        </pc:sldMkLst>
        <pc:spChg chg="mod">
          <ac:chgData name="özge arıcı" userId="fa3f267ee7b5784e" providerId="LiveId" clId="{2638A9BF-6497-4667-9EC2-66E5C209C02C}" dt="2025-09-04T20:12:53.014" v="3811"/>
          <ac:spMkLst>
            <pc:docMk/>
            <pc:sldMk cId="40398075" sldId="296"/>
            <ac:spMk id="4" creationId="{FF4408F4-41AC-8E74-5F1D-6783BCEC840B}"/>
          </ac:spMkLst>
        </pc:spChg>
        <pc:spChg chg="mod">
          <ac:chgData name="özge arıcı" userId="fa3f267ee7b5784e" providerId="LiveId" clId="{2638A9BF-6497-4667-9EC2-66E5C209C02C}" dt="2025-09-04T20:13:05.819" v="3814" actId="5793"/>
          <ac:spMkLst>
            <pc:docMk/>
            <pc:sldMk cId="40398075" sldId="296"/>
            <ac:spMk id="13" creationId="{3BDD02A3-D6B0-BBEC-125E-4B0899144C61}"/>
          </ac:spMkLst>
        </pc:spChg>
      </pc:sldChg>
      <pc:sldChg chg="modSp add mod">
        <pc:chgData name="özge arıcı" userId="fa3f267ee7b5784e" providerId="LiveId" clId="{2638A9BF-6497-4667-9EC2-66E5C209C02C}" dt="2025-09-04T21:32:30.153" v="5009" actId="20577"/>
        <pc:sldMkLst>
          <pc:docMk/>
          <pc:sldMk cId="2504393255" sldId="297"/>
        </pc:sldMkLst>
        <pc:spChg chg="mod">
          <ac:chgData name="özge arıcı" userId="fa3f267ee7b5784e" providerId="LiveId" clId="{2638A9BF-6497-4667-9EC2-66E5C209C02C}" dt="2025-09-04T20:13:24.093" v="3817"/>
          <ac:spMkLst>
            <pc:docMk/>
            <pc:sldMk cId="2504393255" sldId="297"/>
            <ac:spMk id="4" creationId="{83091B40-B53F-DA0A-9822-043DD968C7B2}"/>
          </ac:spMkLst>
        </pc:spChg>
        <pc:spChg chg="mod">
          <ac:chgData name="özge arıcı" userId="fa3f267ee7b5784e" providerId="LiveId" clId="{2638A9BF-6497-4667-9EC2-66E5C209C02C}" dt="2025-09-04T21:32:30.153" v="5009" actId="20577"/>
          <ac:spMkLst>
            <pc:docMk/>
            <pc:sldMk cId="2504393255" sldId="297"/>
            <ac:spMk id="13" creationId="{EEFF7CFD-36C3-E21D-5128-B321C61D4164}"/>
          </ac:spMkLst>
        </pc:spChg>
      </pc:sldChg>
      <pc:sldChg chg="addSp delSp modSp new del mod setBg">
        <pc:chgData name="özge arıcı" userId="fa3f267ee7b5784e" providerId="LiveId" clId="{2638A9BF-6497-4667-9EC2-66E5C209C02C}" dt="2025-09-04T21:34:03.080" v="5010" actId="47"/>
        <pc:sldMkLst>
          <pc:docMk/>
          <pc:sldMk cId="273454163" sldId="298"/>
        </pc:sldMkLst>
        <pc:spChg chg="mod">
          <ac:chgData name="özge arıcı" userId="fa3f267ee7b5784e" providerId="LiveId" clId="{2638A9BF-6497-4667-9EC2-66E5C209C02C}" dt="2025-09-04T20:22:15.140" v="3972" actId="26606"/>
          <ac:spMkLst>
            <pc:docMk/>
            <pc:sldMk cId="273454163" sldId="298"/>
            <ac:spMk id="2" creationId="{2312435B-38AE-0F0B-B61F-AB45C83C323D}"/>
          </ac:spMkLst>
        </pc:spChg>
        <pc:spChg chg="del mod">
          <ac:chgData name="özge arıcı" userId="fa3f267ee7b5784e" providerId="LiveId" clId="{2638A9BF-6497-4667-9EC2-66E5C209C02C}" dt="2025-09-04T20:22:15.140" v="3972" actId="26606"/>
          <ac:spMkLst>
            <pc:docMk/>
            <pc:sldMk cId="273454163" sldId="298"/>
            <ac:spMk id="3" creationId="{0EC0E741-F770-3CF7-2B83-1DF97DE531EE}"/>
          </ac:spMkLst>
        </pc:spChg>
        <pc:spChg chg="add mod">
          <ac:chgData name="özge arıcı" userId="fa3f267ee7b5784e" providerId="LiveId" clId="{2638A9BF-6497-4667-9EC2-66E5C209C02C}" dt="2025-09-04T20:18:21.793" v="3938"/>
          <ac:spMkLst>
            <pc:docMk/>
            <pc:sldMk cId="273454163" sldId="298"/>
            <ac:spMk id="4" creationId="{07E96833-C211-F53C-BFED-62BEE8AB4B2A}"/>
          </ac:spMkLst>
        </pc:spChg>
        <pc:spChg chg="add del mod">
          <ac:chgData name="özge arıcı" userId="fa3f267ee7b5784e" providerId="LiveId" clId="{2638A9BF-6497-4667-9EC2-66E5C209C02C}" dt="2025-09-04T20:19:34.536" v="3941" actId="21"/>
          <ac:spMkLst>
            <pc:docMk/>
            <pc:sldMk cId="273454163" sldId="298"/>
            <ac:spMk id="5" creationId="{D74BB5F6-6583-1712-B0B4-154A009258D9}"/>
          </ac:spMkLst>
        </pc:spChg>
        <pc:spChg chg="add">
          <ac:chgData name="özge arıcı" userId="fa3f267ee7b5784e" providerId="LiveId" clId="{2638A9BF-6497-4667-9EC2-66E5C209C02C}" dt="2025-09-04T20:22:15.140" v="3972" actId="26606"/>
          <ac:spMkLst>
            <pc:docMk/>
            <pc:sldMk cId="273454163" sldId="298"/>
            <ac:spMk id="9" creationId="{BACC6370-2D7E-4714-9D71-7542949D7D5D}"/>
          </ac:spMkLst>
        </pc:spChg>
        <pc:spChg chg="add">
          <ac:chgData name="özge arıcı" userId="fa3f267ee7b5784e" providerId="LiveId" clId="{2638A9BF-6497-4667-9EC2-66E5C209C02C}" dt="2025-09-04T20:22:15.140" v="3972" actId="26606"/>
          <ac:spMkLst>
            <pc:docMk/>
            <pc:sldMk cId="273454163" sldId="298"/>
            <ac:spMk id="11" creationId="{F68B3F68-107C-434F-AA38-110D5EA91B85}"/>
          </ac:spMkLst>
        </pc:spChg>
        <pc:spChg chg="add">
          <ac:chgData name="özge arıcı" userId="fa3f267ee7b5784e" providerId="LiveId" clId="{2638A9BF-6497-4667-9EC2-66E5C209C02C}" dt="2025-09-04T20:22:15.140" v="3972" actId="26606"/>
          <ac:spMkLst>
            <pc:docMk/>
            <pc:sldMk cId="273454163" sldId="298"/>
            <ac:spMk id="13" creationId="{AAD0DBB9-1A4B-4391-81D4-CB19F9AB918A}"/>
          </ac:spMkLst>
        </pc:spChg>
        <pc:spChg chg="add">
          <ac:chgData name="özge arıcı" userId="fa3f267ee7b5784e" providerId="LiveId" clId="{2638A9BF-6497-4667-9EC2-66E5C209C02C}" dt="2025-09-04T20:22:15.140" v="3972" actId="26606"/>
          <ac:spMkLst>
            <pc:docMk/>
            <pc:sldMk cId="273454163" sldId="298"/>
            <ac:spMk id="15" creationId="{063BBA22-50EA-4C4D-BE05-F1CE4E63AA56}"/>
          </ac:spMkLst>
        </pc:spChg>
        <pc:graphicFrameChg chg="add">
          <ac:chgData name="özge arıcı" userId="fa3f267ee7b5784e" providerId="LiveId" clId="{2638A9BF-6497-4667-9EC2-66E5C209C02C}" dt="2025-09-04T20:22:15.140" v="3972" actId="26606"/>
          <ac:graphicFrameMkLst>
            <pc:docMk/>
            <pc:sldMk cId="273454163" sldId="298"/>
            <ac:graphicFrameMk id="6" creationId="{7AD1BF52-1374-5F82-BBFB-9FA14221FF4E}"/>
          </ac:graphicFrameMkLst>
        </pc:graphicFrameChg>
      </pc:sldChg>
      <pc:sldChg chg="addSp delSp modSp new mod setBg">
        <pc:chgData name="özge arıcı" userId="fa3f267ee7b5784e" providerId="LiveId" clId="{2638A9BF-6497-4667-9EC2-66E5C209C02C}" dt="2025-09-04T20:44:32.733" v="4114" actId="20577"/>
        <pc:sldMkLst>
          <pc:docMk/>
          <pc:sldMk cId="3016363603" sldId="299"/>
        </pc:sldMkLst>
        <pc:spChg chg="del">
          <ac:chgData name="özge arıcı" userId="fa3f267ee7b5784e" providerId="LiveId" clId="{2638A9BF-6497-4667-9EC2-66E5C209C02C}" dt="2025-09-04T20:33:21.704" v="4038" actId="21"/>
          <ac:spMkLst>
            <pc:docMk/>
            <pc:sldMk cId="3016363603" sldId="299"/>
            <ac:spMk id="2" creationId="{CB96CF61-DA04-4408-4137-B3CD0A2E01DE}"/>
          </ac:spMkLst>
        </pc:spChg>
        <pc:spChg chg="mod">
          <ac:chgData name="özge arıcı" userId="fa3f267ee7b5784e" providerId="LiveId" clId="{2638A9BF-6497-4667-9EC2-66E5C209C02C}" dt="2025-09-04T20:44:32.733" v="4114" actId="20577"/>
          <ac:spMkLst>
            <pc:docMk/>
            <pc:sldMk cId="3016363603" sldId="299"/>
            <ac:spMk id="3" creationId="{EF845AFA-3D34-E9FC-E176-6230DD15941C}"/>
          </ac:spMkLst>
        </pc:spChg>
        <pc:spChg chg="add">
          <ac:chgData name="özge arıcı" userId="fa3f267ee7b5784e" providerId="LiveId" clId="{2638A9BF-6497-4667-9EC2-66E5C209C02C}" dt="2025-09-04T20:36:31.362" v="4046" actId="26606"/>
          <ac:spMkLst>
            <pc:docMk/>
            <pc:sldMk cId="3016363603" sldId="299"/>
            <ac:spMk id="10" creationId="{F13C74B1-5B17-4795-BED0-7140497B445A}"/>
          </ac:spMkLst>
        </pc:spChg>
        <pc:spChg chg="add">
          <ac:chgData name="özge arıcı" userId="fa3f267ee7b5784e" providerId="LiveId" clId="{2638A9BF-6497-4667-9EC2-66E5C209C02C}" dt="2025-09-04T20:36:31.362" v="4046" actId="26606"/>
          <ac:spMkLst>
            <pc:docMk/>
            <pc:sldMk cId="3016363603" sldId="299"/>
            <ac:spMk id="12" creationId="{D4974D33-8DC5-464E-8C6D-BE58F0669C17}"/>
          </ac:spMkLst>
        </pc:spChg>
        <pc:picChg chg="add mod">
          <ac:chgData name="özge arıcı" userId="fa3f267ee7b5784e" providerId="LiveId" clId="{2638A9BF-6497-4667-9EC2-66E5C209C02C}" dt="2025-09-04T20:36:31.362" v="4046" actId="26606"/>
          <ac:picMkLst>
            <pc:docMk/>
            <pc:sldMk cId="3016363603" sldId="299"/>
            <ac:picMk id="5" creationId="{A6A2479B-84BD-DCE2-2429-EE2A2BEA099B}"/>
          </ac:picMkLst>
        </pc:picChg>
      </pc:sldChg>
      <pc:sldChg chg="addSp delSp modSp new mod setBg">
        <pc:chgData name="özge arıcı" userId="fa3f267ee7b5784e" providerId="LiveId" clId="{2638A9BF-6497-4667-9EC2-66E5C209C02C}" dt="2025-09-04T20:42:24.457" v="4105" actId="20577"/>
        <pc:sldMkLst>
          <pc:docMk/>
          <pc:sldMk cId="4164301784" sldId="300"/>
        </pc:sldMkLst>
        <pc:spChg chg="del">
          <ac:chgData name="özge arıcı" userId="fa3f267ee7b5784e" providerId="LiveId" clId="{2638A9BF-6497-4667-9EC2-66E5C209C02C}" dt="2025-09-04T20:36:42.651" v="4047" actId="21"/>
          <ac:spMkLst>
            <pc:docMk/>
            <pc:sldMk cId="4164301784" sldId="300"/>
            <ac:spMk id="2" creationId="{3F1729D1-6C50-B99D-59AC-CD56DC13E4D6}"/>
          </ac:spMkLst>
        </pc:spChg>
        <pc:spChg chg="mod">
          <ac:chgData name="özge arıcı" userId="fa3f267ee7b5784e" providerId="LiveId" clId="{2638A9BF-6497-4667-9EC2-66E5C209C02C}" dt="2025-09-04T20:42:24.457" v="4105" actId="20577"/>
          <ac:spMkLst>
            <pc:docMk/>
            <pc:sldMk cId="4164301784" sldId="300"/>
            <ac:spMk id="3" creationId="{EFF555D6-787F-A882-371B-DF53AFD44B58}"/>
          </ac:spMkLst>
        </pc:spChg>
        <pc:spChg chg="add">
          <ac:chgData name="özge arıcı" userId="fa3f267ee7b5784e" providerId="LiveId" clId="{2638A9BF-6497-4667-9EC2-66E5C209C02C}" dt="2025-09-04T20:38:55.041" v="4057" actId="26606"/>
          <ac:spMkLst>
            <pc:docMk/>
            <pc:sldMk cId="4164301784" sldId="300"/>
            <ac:spMk id="10" creationId="{F13C74B1-5B17-4795-BED0-7140497B445A}"/>
          </ac:spMkLst>
        </pc:spChg>
        <pc:spChg chg="add">
          <ac:chgData name="özge arıcı" userId="fa3f267ee7b5784e" providerId="LiveId" clId="{2638A9BF-6497-4667-9EC2-66E5C209C02C}" dt="2025-09-04T20:38:55.041" v="4057" actId="26606"/>
          <ac:spMkLst>
            <pc:docMk/>
            <pc:sldMk cId="4164301784" sldId="300"/>
            <ac:spMk id="12" creationId="{D4974D33-8DC5-464E-8C6D-BE58F0669C17}"/>
          </ac:spMkLst>
        </pc:spChg>
        <pc:picChg chg="add mod">
          <ac:chgData name="özge arıcı" userId="fa3f267ee7b5784e" providerId="LiveId" clId="{2638A9BF-6497-4667-9EC2-66E5C209C02C}" dt="2025-09-04T20:38:55.041" v="4057" actId="26606"/>
          <ac:picMkLst>
            <pc:docMk/>
            <pc:sldMk cId="4164301784" sldId="300"/>
            <ac:picMk id="5" creationId="{828E3600-08C8-ECD7-00B0-7DE2FF90F56A}"/>
          </ac:picMkLst>
        </pc:picChg>
      </pc:sldChg>
      <pc:sldChg chg="addSp delSp modSp new mod setBg">
        <pc:chgData name="özge arıcı" userId="fa3f267ee7b5784e" providerId="LiveId" clId="{2638A9BF-6497-4667-9EC2-66E5C209C02C}" dt="2025-09-04T20:56:34.043" v="4479" actId="26606"/>
        <pc:sldMkLst>
          <pc:docMk/>
          <pc:sldMk cId="4027526593" sldId="301"/>
        </pc:sldMkLst>
        <pc:spChg chg="del">
          <ac:chgData name="özge arıcı" userId="fa3f267ee7b5784e" providerId="LiveId" clId="{2638A9BF-6497-4667-9EC2-66E5C209C02C}" dt="2025-09-04T20:39:07.054" v="4058" actId="21"/>
          <ac:spMkLst>
            <pc:docMk/>
            <pc:sldMk cId="4027526593" sldId="301"/>
            <ac:spMk id="2" creationId="{B9553882-CC54-E98D-244D-76C2C5B079C7}"/>
          </ac:spMkLst>
        </pc:spChg>
        <pc:spChg chg="mod ord">
          <ac:chgData name="özge arıcı" userId="fa3f267ee7b5784e" providerId="LiveId" clId="{2638A9BF-6497-4667-9EC2-66E5C209C02C}" dt="2025-09-04T20:56:34.043" v="4479" actId="26606"/>
          <ac:spMkLst>
            <pc:docMk/>
            <pc:sldMk cId="4027526593" sldId="301"/>
            <ac:spMk id="3" creationId="{AC8F5D94-5062-78BF-7DA9-EC4C5463366C}"/>
          </ac:spMkLst>
        </pc:spChg>
        <pc:spChg chg="add del">
          <ac:chgData name="özge arıcı" userId="fa3f267ee7b5784e" providerId="LiveId" clId="{2638A9BF-6497-4667-9EC2-66E5C209C02C}" dt="2025-09-04T20:41:03.100" v="4064" actId="26606"/>
          <ac:spMkLst>
            <pc:docMk/>
            <pc:sldMk cId="4027526593" sldId="301"/>
            <ac:spMk id="10" creationId="{F13C74B1-5B17-4795-BED0-7140497B445A}"/>
          </ac:spMkLst>
        </pc:spChg>
        <pc:spChg chg="add del">
          <ac:chgData name="özge arıcı" userId="fa3f267ee7b5784e" providerId="LiveId" clId="{2638A9BF-6497-4667-9EC2-66E5C209C02C}" dt="2025-09-04T20:41:03.100" v="4064" actId="26606"/>
          <ac:spMkLst>
            <pc:docMk/>
            <pc:sldMk cId="4027526593" sldId="301"/>
            <ac:spMk id="12" creationId="{D4974D33-8DC5-464E-8C6D-BE58F0669C17}"/>
          </ac:spMkLst>
        </pc:spChg>
        <pc:spChg chg="add del">
          <ac:chgData name="özge arıcı" userId="fa3f267ee7b5784e" providerId="LiveId" clId="{2638A9BF-6497-4667-9EC2-66E5C209C02C}" dt="2025-09-04T20:56:34.043" v="4479" actId="26606"/>
          <ac:spMkLst>
            <pc:docMk/>
            <pc:sldMk cId="4027526593" sldId="301"/>
            <ac:spMk id="17" creationId="{04812C46-200A-4DEB-A05E-3ED6C68C2387}"/>
          </ac:spMkLst>
        </pc:spChg>
        <pc:spChg chg="add del">
          <ac:chgData name="özge arıcı" userId="fa3f267ee7b5784e" providerId="LiveId" clId="{2638A9BF-6497-4667-9EC2-66E5C209C02C}" dt="2025-09-04T20:56:34.043" v="4479" actId="26606"/>
          <ac:spMkLst>
            <pc:docMk/>
            <pc:sldMk cId="4027526593" sldId="301"/>
            <ac:spMk id="19" creationId="{D1EA859B-E555-4109-94F3-6700E046E008}"/>
          </ac:spMkLst>
        </pc:spChg>
        <pc:spChg chg="add">
          <ac:chgData name="özge arıcı" userId="fa3f267ee7b5784e" providerId="LiveId" clId="{2638A9BF-6497-4667-9EC2-66E5C209C02C}" dt="2025-09-04T20:56:34.043" v="4479" actId="26606"/>
          <ac:spMkLst>
            <pc:docMk/>
            <pc:sldMk cId="4027526593" sldId="301"/>
            <ac:spMk id="24" creationId="{F13C74B1-5B17-4795-BED0-7140497B445A}"/>
          </ac:spMkLst>
        </pc:spChg>
        <pc:spChg chg="add">
          <ac:chgData name="özge arıcı" userId="fa3f267ee7b5784e" providerId="LiveId" clId="{2638A9BF-6497-4667-9EC2-66E5C209C02C}" dt="2025-09-04T20:56:34.043" v="4479" actId="26606"/>
          <ac:spMkLst>
            <pc:docMk/>
            <pc:sldMk cId="4027526593" sldId="301"/>
            <ac:spMk id="26" creationId="{D4974D33-8DC5-464E-8C6D-BE58F0669C17}"/>
          </ac:spMkLst>
        </pc:spChg>
        <pc:picChg chg="add mod ord">
          <ac:chgData name="özge arıcı" userId="fa3f267ee7b5784e" providerId="LiveId" clId="{2638A9BF-6497-4667-9EC2-66E5C209C02C}" dt="2025-09-04T20:56:34.043" v="4479" actId="26606"/>
          <ac:picMkLst>
            <pc:docMk/>
            <pc:sldMk cId="4027526593" sldId="301"/>
            <ac:picMk id="5" creationId="{4D077B1E-A159-F19A-B5EC-CEC5855E983B}"/>
          </ac:picMkLst>
        </pc:picChg>
      </pc:sldChg>
      <pc:sldChg chg="addSp delSp modSp new mod setBg">
        <pc:chgData name="özge arıcı" userId="fa3f267ee7b5784e" providerId="LiveId" clId="{2638A9BF-6497-4667-9EC2-66E5C209C02C}" dt="2025-09-04T20:58:48.898" v="4500" actId="20577"/>
        <pc:sldMkLst>
          <pc:docMk/>
          <pc:sldMk cId="3248332274" sldId="302"/>
        </pc:sldMkLst>
        <pc:spChg chg="del">
          <ac:chgData name="özge arıcı" userId="fa3f267ee7b5784e" providerId="LiveId" clId="{2638A9BF-6497-4667-9EC2-66E5C209C02C}" dt="2025-09-04T20:53:10.890" v="4458" actId="21"/>
          <ac:spMkLst>
            <pc:docMk/>
            <pc:sldMk cId="3248332274" sldId="302"/>
            <ac:spMk id="2" creationId="{6F7BD22D-692B-C625-18FC-48C3F2D84EAA}"/>
          </ac:spMkLst>
        </pc:spChg>
        <pc:spChg chg="del mod ord">
          <ac:chgData name="özge arıcı" userId="fa3f267ee7b5784e" providerId="LiveId" clId="{2638A9BF-6497-4667-9EC2-66E5C209C02C}" dt="2025-09-04T20:58:20.012" v="4499" actId="21"/>
          <ac:spMkLst>
            <pc:docMk/>
            <pc:sldMk cId="3248332274" sldId="302"/>
            <ac:spMk id="3" creationId="{0D1D81AA-BB13-4725-C27A-2CE9738F01C8}"/>
          </ac:spMkLst>
        </pc:spChg>
        <pc:spChg chg="add mod">
          <ac:chgData name="özge arıcı" userId="fa3f267ee7b5784e" providerId="LiveId" clId="{2638A9BF-6497-4667-9EC2-66E5C209C02C}" dt="2025-09-04T20:58:48.898" v="4500" actId="20577"/>
          <ac:spMkLst>
            <pc:docMk/>
            <pc:sldMk cId="3248332274" sldId="302"/>
            <ac:spMk id="7" creationId="{9FB16D03-028E-2E03-C324-F1DFBD87FF5F}"/>
          </ac:spMkLst>
        </pc:spChg>
        <pc:spChg chg="add del">
          <ac:chgData name="özge arıcı" userId="fa3f267ee7b5784e" providerId="LiveId" clId="{2638A9BF-6497-4667-9EC2-66E5C209C02C}" dt="2025-09-04T20:57:42.308" v="4488" actId="26606"/>
          <ac:spMkLst>
            <pc:docMk/>
            <pc:sldMk cId="3248332274" sldId="302"/>
            <ac:spMk id="10" creationId="{F13C74B1-5B17-4795-BED0-7140497B445A}"/>
          </ac:spMkLst>
        </pc:spChg>
        <pc:spChg chg="add del">
          <ac:chgData name="özge arıcı" userId="fa3f267ee7b5784e" providerId="LiveId" clId="{2638A9BF-6497-4667-9EC2-66E5C209C02C}" dt="2025-09-04T20:57:42.308" v="4488" actId="26606"/>
          <ac:spMkLst>
            <pc:docMk/>
            <pc:sldMk cId="3248332274" sldId="302"/>
            <ac:spMk id="12" creationId="{D4974D33-8DC5-464E-8C6D-BE58F0669C17}"/>
          </ac:spMkLst>
        </pc:spChg>
        <pc:spChg chg="add">
          <ac:chgData name="özge arıcı" userId="fa3f267ee7b5784e" providerId="LiveId" clId="{2638A9BF-6497-4667-9EC2-66E5C209C02C}" dt="2025-09-04T20:57:42.308" v="4488" actId="26606"/>
          <ac:spMkLst>
            <pc:docMk/>
            <pc:sldMk cId="3248332274" sldId="302"/>
            <ac:spMk id="17" creationId="{04812C46-200A-4DEB-A05E-3ED6C68C2387}"/>
          </ac:spMkLst>
        </pc:spChg>
        <pc:picChg chg="add mod">
          <ac:chgData name="özge arıcı" userId="fa3f267ee7b5784e" providerId="LiveId" clId="{2638A9BF-6497-4667-9EC2-66E5C209C02C}" dt="2025-09-04T20:57:42.308" v="4488" actId="26606"/>
          <ac:picMkLst>
            <pc:docMk/>
            <pc:sldMk cId="3248332274" sldId="302"/>
            <ac:picMk id="5" creationId="{AB20A4F3-5AA7-9F7A-96B0-3E7D686447D2}"/>
          </ac:picMkLst>
        </pc:picChg>
      </pc:sldChg>
      <pc:sldChg chg="modSp new mod">
        <pc:chgData name="özge arıcı" userId="fa3f267ee7b5784e" providerId="LiveId" clId="{2638A9BF-6497-4667-9EC2-66E5C209C02C}" dt="2025-09-04T21:14:02.480" v="4539" actId="21"/>
        <pc:sldMkLst>
          <pc:docMk/>
          <pc:sldMk cId="3672366598" sldId="303"/>
        </pc:sldMkLst>
        <pc:spChg chg="mod">
          <ac:chgData name="özge arıcı" userId="fa3f267ee7b5784e" providerId="LiveId" clId="{2638A9BF-6497-4667-9EC2-66E5C209C02C}" dt="2025-09-04T21:12:40.266" v="4525" actId="20577"/>
          <ac:spMkLst>
            <pc:docMk/>
            <pc:sldMk cId="3672366598" sldId="303"/>
            <ac:spMk id="2" creationId="{6B1B24F8-BC64-B5DB-26DA-0A5236586D63}"/>
          </ac:spMkLst>
        </pc:spChg>
        <pc:spChg chg="mod">
          <ac:chgData name="özge arıcı" userId="fa3f267ee7b5784e" providerId="LiveId" clId="{2638A9BF-6497-4667-9EC2-66E5C209C02C}" dt="2025-09-04T21:14:02.480" v="4539" actId="21"/>
          <ac:spMkLst>
            <pc:docMk/>
            <pc:sldMk cId="3672366598" sldId="303"/>
            <ac:spMk id="3" creationId="{2ADAAE98-B4F7-416E-277B-2AD31B18AD32}"/>
          </ac:spMkLst>
        </pc:spChg>
      </pc:sldChg>
      <pc:sldChg chg="modSp new mod">
        <pc:chgData name="özge arıcı" userId="fa3f267ee7b5784e" providerId="LiveId" clId="{2638A9BF-6497-4667-9EC2-66E5C209C02C}" dt="2025-09-04T21:16:35.513" v="4650" actId="20577"/>
        <pc:sldMkLst>
          <pc:docMk/>
          <pc:sldMk cId="2151592488" sldId="304"/>
        </pc:sldMkLst>
        <pc:spChg chg="mod">
          <ac:chgData name="özge arıcı" userId="fa3f267ee7b5784e" providerId="LiveId" clId="{2638A9BF-6497-4667-9EC2-66E5C209C02C}" dt="2025-09-04T21:14:19.268" v="4558" actId="20577"/>
          <ac:spMkLst>
            <pc:docMk/>
            <pc:sldMk cId="2151592488" sldId="304"/>
            <ac:spMk id="2" creationId="{0CCACDD7-E1D0-D64E-F1E6-A954F2FA71F8}"/>
          </ac:spMkLst>
        </pc:spChg>
        <pc:spChg chg="mod">
          <ac:chgData name="özge arıcı" userId="fa3f267ee7b5784e" providerId="LiveId" clId="{2638A9BF-6497-4667-9EC2-66E5C209C02C}" dt="2025-09-04T21:16:35.513" v="4650" actId="20577"/>
          <ac:spMkLst>
            <pc:docMk/>
            <pc:sldMk cId="2151592488" sldId="304"/>
            <ac:spMk id="3" creationId="{E705F3F7-3F07-5EFC-EBFB-C53A2CF52207}"/>
          </ac:spMkLst>
        </pc:spChg>
      </pc:sldChg>
      <pc:sldChg chg="addSp delSp modSp new mod setBg">
        <pc:chgData name="özge arıcı" userId="fa3f267ee7b5784e" providerId="LiveId" clId="{2638A9BF-6497-4667-9EC2-66E5C209C02C}" dt="2025-09-04T21:41:35.588" v="5165" actId="122"/>
        <pc:sldMkLst>
          <pc:docMk/>
          <pc:sldMk cId="2501318668" sldId="305"/>
        </pc:sldMkLst>
        <pc:spChg chg="mod">
          <ac:chgData name="özge arıcı" userId="fa3f267ee7b5784e" providerId="LiveId" clId="{2638A9BF-6497-4667-9EC2-66E5C209C02C}" dt="2025-09-04T21:41:35.588" v="5165" actId="122"/>
          <ac:spMkLst>
            <pc:docMk/>
            <pc:sldMk cId="2501318668" sldId="305"/>
            <ac:spMk id="2" creationId="{E138A75B-E952-DC5D-3CD3-26F303346438}"/>
          </ac:spMkLst>
        </pc:spChg>
        <pc:spChg chg="del">
          <ac:chgData name="özge arıcı" userId="fa3f267ee7b5784e" providerId="LiveId" clId="{2638A9BF-6497-4667-9EC2-66E5C209C02C}" dt="2025-09-04T21:40:53.016" v="5161" actId="21"/>
          <ac:spMkLst>
            <pc:docMk/>
            <pc:sldMk cId="2501318668" sldId="305"/>
            <ac:spMk id="3" creationId="{C24751F5-52BB-A79F-659D-5953223BD4E9}"/>
          </ac:spMkLst>
        </pc:spChg>
        <pc:spChg chg="add del">
          <ac:chgData name="özge arıcı" userId="fa3f267ee7b5784e" providerId="LiveId" clId="{2638A9BF-6497-4667-9EC2-66E5C209C02C}" dt="2025-09-04T21:41:25.231" v="5163" actId="26606"/>
          <ac:spMkLst>
            <pc:docMk/>
            <pc:sldMk cId="2501318668" sldId="305"/>
            <ac:spMk id="7" creationId="{FFD48BC7-DC40-47DE-87EE-9F4B6ECB9ABB}"/>
          </ac:spMkLst>
        </pc:spChg>
        <pc:spChg chg="add del">
          <ac:chgData name="özge arıcı" userId="fa3f267ee7b5784e" providerId="LiveId" clId="{2638A9BF-6497-4667-9EC2-66E5C209C02C}" dt="2025-09-04T21:41:25.231" v="5163" actId="26606"/>
          <ac:spMkLst>
            <pc:docMk/>
            <pc:sldMk cId="2501318668" sldId="305"/>
            <ac:spMk id="9" creationId="{E502BBC7-2C76-46F3-BC24-5985BC13DB88}"/>
          </ac:spMkLst>
        </pc:spChg>
        <pc:spChg chg="add del">
          <ac:chgData name="özge arıcı" userId="fa3f267ee7b5784e" providerId="LiveId" clId="{2638A9BF-6497-4667-9EC2-66E5C209C02C}" dt="2025-09-04T21:41:25.231" v="5163" actId="26606"/>
          <ac:spMkLst>
            <pc:docMk/>
            <pc:sldMk cId="2501318668" sldId="305"/>
            <ac:spMk id="11" creationId="{C7F28D52-2A5F-4D23-81AE-7CB8B591C7AF}"/>
          </ac:spMkLst>
        </pc:spChg>
        <pc:spChg chg="add del">
          <ac:chgData name="özge arıcı" userId="fa3f267ee7b5784e" providerId="LiveId" clId="{2638A9BF-6497-4667-9EC2-66E5C209C02C}" dt="2025-09-04T21:41:25.231" v="5163" actId="26606"/>
          <ac:spMkLst>
            <pc:docMk/>
            <pc:sldMk cId="2501318668" sldId="305"/>
            <ac:spMk id="13" creationId="{3629484E-3792-4B3D-89AD-7C8A1ED0E0D4}"/>
          </ac:spMkLst>
        </pc:spChg>
        <pc:spChg chg="add">
          <ac:chgData name="özge arıcı" userId="fa3f267ee7b5784e" providerId="LiveId" clId="{2638A9BF-6497-4667-9EC2-66E5C209C02C}" dt="2025-09-04T21:41:25.231" v="5164" actId="26606"/>
          <ac:spMkLst>
            <pc:docMk/>
            <pc:sldMk cId="2501318668" sldId="305"/>
            <ac:spMk id="15" creationId="{22D09ED2-868F-42C6-866E-F92E0CEF314F}"/>
          </ac:spMkLst>
        </pc:spChg>
        <pc:spChg chg="add">
          <ac:chgData name="özge arıcı" userId="fa3f267ee7b5784e" providerId="LiveId" clId="{2638A9BF-6497-4667-9EC2-66E5C209C02C}" dt="2025-09-04T21:41:25.231" v="5164" actId="26606"/>
          <ac:spMkLst>
            <pc:docMk/>
            <pc:sldMk cId="2501318668" sldId="305"/>
            <ac:spMk id="16" creationId="{4E1BEB12-92AF-4445-98AD-4C7756E7C93B}"/>
          </ac:spMkLst>
        </pc:spChg>
        <pc:spChg chg="add">
          <ac:chgData name="özge arıcı" userId="fa3f267ee7b5784e" providerId="LiveId" clId="{2638A9BF-6497-4667-9EC2-66E5C209C02C}" dt="2025-09-04T21:41:25.231" v="5164" actId="26606"/>
          <ac:spMkLst>
            <pc:docMk/>
            <pc:sldMk cId="2501318668" sldId="305"/>
            <ac:spMk id="17" creationId="{D0522C2C-7B5C-48A7-A969-03941E5D2E76}"/>
          </ac:spMkLst>
        </pc:spChg>
        <pc:spChg chg="add">
          <ac:chgData name="özge arıcı" userId="fa3f267ee7b5784e" providerId="LiveId" clId="{2638A9BF-6497-4667-9EC2-66E5C209C02C}" dt="2025-09-04T21:41:25.231" v="5164" actId="26606"/>
          <ac:spMkLst>
            <pc:docMk/>
            <pc:sldMk cId="2501318668" sldId="305"/>
            <ac:spMk id="18" creationId="{9C682A1A-5B2D-4111-BBD6-620165633E5B}"/>
          </ac:spMkLst>
        </pc:spChg>
        <pc:spChg chg="add">
          <ac:chgData name="özge arıcı" userId="fa3f267ee7b5784e" providerId="LiveId" clId="{2638A9BF-6497-4667-9EC2-66E5C209C02C}" dt="2025-09-04T21:41:25.231" v="5164" actId="26606"/>
          <ac:spMkLst>
            <pc:docMk/>
            <pc:sldMk cId="2501318668" sldId="305"/>
            <ac:spMk id="19" creationId="{D6EE29F2-D77F-4BD0-A20B-334D316A1C9D}"/>
          </ac:spMkLst>
        </pc:spChg>
      </pc:sldChg>
    </pc:docChg>
  </pc:docChgLst>
  <pc:docChgLst>
    <pc:chgData name="özge arıcı" userId="fa3f267ee7b5784e" providerId="LiveId" clId="{97744F57-2182-4AC7-BF96-032FBCB87E5E}"/>
    <pc:docChg chg="custSel delSld modSld">
      <pc:chgData name="özge arıcı" userId="fa3f267ee7b5784e" providerId="LiveId" clId="{97744F57-2182-4AC7-BF96-032FBCB87E5E}" dt="2025-09-03T18:54:16.267" v="740" actId="20577"/>
      <pc:docMkLst>
        <pc:docMk/>
      </pc:docMkLst>
      <pc:sldChg chg="modSp mod">
        <pc:chgData name="özge arıcı" userId="fa3f267ee7b5784e" providerId="LiveId" clId="{97744F57-2182-4AC7-BF96-032FBCB87E5E}" dt="2025-09-03T18:25:25.035" v="16" actId="20577"/>
        <pc:sldMkLst>
          <pc:docMk/>
          <pc:sldMk cId="1154945332" sldId="258"/>
        </pc:sldMkLst>
        <pc:spChg chg="mod">
          <ac:chgData name="özge arıcı" userId="fa3f267ee7b5784e" providerId="LiveId" clId="{97744F57-2182-4AC7-BF96-032FBCB87E5E}" dt="2025-09-03T18:25:25.035" v="16" actId="20577"/>
          <ac:spMkLst>
            <pc:docMk/>
            <pc:sldMk cId="1154945332" sldId="258"/>
            <ac:spMk id="3" creationId="{5C5ADD33-1942-B3D6-1D89-EBEC948C7B6E}"/>
          </ac:spMkLst>
        </pc:spChg>
      </pc:sldChg>
      <pc:sldChg chg="modSp mod">
        <pc:chgData name="özge arıcı" userId="fa3f267ee7b5784e" providerId="LiveId" clId="{97744F57-2182-4AC7-BF96-032FBCB87E5E}" dt="2025-09-03T18:41:12.493" v="620" actId="20577"/>
        <pc:sldMkLst>
          <pc:docMk/>
          <pc:sldMk cId="4273861519" sldId="260"/>
        </pc:sldMkLst>
        <pc:spChg chg="mod">
          <ac:chgData name="özge arıcı" userId="fa3f267ee7b5784e" providerId="LiveId" clId="{97744F57-2182-4AC7-BF96-032FBCB87E5E}" dt="2025-09-03T18:41:12.493" v="620" actId="20577"/>
          <ac:spMkLst>
            <pc:docMk/>
            <pc:sldMk cId="4273861519" sldId="260"/>
            <ac:spMk id="2" creationId="{8539DD63-193F-84C7-BA11-92B7FADDC8CA}"/>
          </ac:spMkLst>
        </pc:spChg>
      </pc:sldChg>
      <pc:sldChg chg="modSp mod">
        <pc:chgData name="özge arıcı" userId="fa3f267ee7b5784e" providerId="LiveId" clId="{97744F57-2182-4AC7-BF96-032FBCB87E5E}" dt="2025-09-03T18:27:22.120" v="46" actId="20577"/>
        <pc:sldMkLst>
          <pc:docMk/>
          <pc:sldMk cId="3144494420" sldId="261"/>
        </pc:sldMkLst>
        <pc:spChg chg="mod">
          <ac:chgData name="özge arıcı" userId="fa3f267ee7b5784e" providerId="LiveId" clId="{97744F57-2182-4AC7-BF96-032FBCB87E5E}" dt="2025-09-03T18:27:22.120" v="46" actId="20577"/>
          <ac:spMkLst>
            <pc:docMk/>
            <pc:sldMk cId="3144494420" sldId="261"/>
            <ac:spMk id="3" creationId="{139A0F4B-3B0F-67C6-E1F2-C07764EE8C21}"/>
          </ac:spMkLst>
        </pc:spChg>
      </pc:sldChg>
      <pc:sldChg chg="modSp mod">
        <pc:chgData name="özge arıcı" userId="fa3f267ee7b5784e" providerId="LiveId" clId="{97744F57-2182-4AC7-BF96-032FBCB87E5E}" dt="2025-09-03T18:52:54.913" v="733" actId="20577"/>
        <pc:sldMkLst>
          <pc:docMk/>
          <pc:sldMk cId="3238995338" sldId="262"/>
        </pc:sldMkLst>
        <pc:spChg chg="mod">
          <ac:chgData name="özge arıcı" userId="fa3f267ee7b5784e" providerId="LiveId" clId="{97744F57-2182-4AC7-BF96-032FBCB87E5E}" dt="2025-09-03T18:52:54.913" v="733" actId="20577"/>
          <ac:spMkLst>
            <pc:docMk/>
            <pc:sldMk cId="3238995338" sldId="262"/>
            <ac:spMk id="3" creationId="{5E87250B-FB08-DECE-177E-C5231605B5DB}"/>
          </ac:spMkLst>
        </pc:spChg>
      </pc:sldChg>
      <pc:sldChg chg="modSp mod">
        <pc:chgData name="özge arıcı" userId="fa3f267ee7b5784e" providerId="LiveId" clId="{97744F57-2182-4AC7-BF96-032FBCB87E5E}" dt="2025-09-03T18:51:57.113" v="697" actId="5793"/>
        <pc:sldMkLst>
          <pc:docMk/>
          <pc:sldMk cId="2139986894" sldId="263"/>
        </pc:sldMkLst>
        <pc:spChg chg="mod">
          <ac:chgData name="özge arıcı" userId="fa3f267ee7b5784e" providerId="LiveId" clId="{97744F57-2182-4AC7-BF96-032FBCB87E5E}" dt="2025-09-03T18:51:57.113" v="697" actId="5793"/>
          <ac:spMkLst>
            <pc:docMk/>
            <pc:sldMk cId="2139986894" sldId="263"/>
            <ac:spMk id="3" creationId="{55AE1B8D-32B6-3D6C-0BB5-825035A7C3AC}"/>
          </ac:spMkLst>
        </pc:spChg>
      </pc:sldChg>
      <pc:sldChg chg="del">
        <pc:chgData name="özge arıcı" userId="fa3f267ee7b5784e" providerId="LiveId" clId="{97744F57-2182-4AC7-BF96-032FBCB87E5E}" dt="2025-09-03T18:50:50.287" v="669" actId="2696"/>
        <pc:sldMkLst>
          <pc:docMk/>
          <pc:sldMk cId="1631429487" sldId="264"/>
        </pc:sldMkLst>
      </pc:sldChg>
      <pc:sldChg chg="modSp mod">
        <pc:chgData name="özge arıcı" userId="fa3f267ee7b5784e" providerId="LiveId" clId="{97744F57-2182-4AC7-BF96-032FBCB87E5E}" dt="2025-09-03T18:50:21.782" v="668" actId="255"/>
        <pc:sldMkLst>
          <pc:docMk/>
          <pc:sldMk cId="3000589624" sldId="265"/>
        </pc:sldMkLst>
        <pc:spChg chg="mod">
          <ac:chgData name="özge arıcı" userId="fa3f267ee7b5784e" providerId="LiveId" clId="{97744F57-2182-4AC7-BF96-032FBCB87E5E}" dt="2025-09-03T18:50:21.782" v="668" actId="255"/>
          <ac:spMkLst>
            <pc:docMk/>
            <pc:sldMk cId="3000589624" sldId="265"/>
            <ac:spMk id="4" creationId="{3627E921-41CB-82C5-2AEF-ECCA0C7888D6}"/>
          </ac:spMkLst>
        </pc:spChg>
      </pc:sldChg>
      <pc:sldChg chg="modSp mod">
        <pc:chgData name="özge arıcı" userId="fa3f267ee7b5784e" providerId="LiveId" clId="{97744F57-2182-4AC7-BF96-032FBCB87E5E}" dt="2025-09-03T18:28:52.631" v="60" actId="20577"/>
        <pc:sldMkLst>
          <pc:docMk/>
          <pc:sldMk cId="2329508402" sldId="266"/>
        </pc:sldMkLst>
        <pc:spChg chg="mod">
          <ac:chgData name="özge arıcı" userId="fa3f267ee7b5784e" providerId="LiveId" clId="{97744F57-2182-4AC7-BF96-032FBCB87E5E}" dt="2025-09-03T18:28:52.631" v="60" actId="20577"/>
          <ac:spMkLst>
            <pc:docMk/>
            <pc:sldMk cId="2329508402" sldId="266"/>
            <ac:spMk id="3" creationId="{ADCD997E-337B-E918-B4FD-54179E91133E}"/>
          </ac:spMkLst>
        </pc:spChg>
      </pc:sldChg>
      <pc:sldChg chg="modSp mod">
        <pc:chgData name="özge arıcı" userId="fa3f267ee7b5784e" providerId="LiveId" clId="{97744F57-2182-4AC7-BF96-032FBCB87E5E}" dt="2025-09-03T18:28:10.930" v="48"/>
        <pc:sldMkLst>
          <pc:docMk/>
          <pc:sldMk cId="47815631" sldId="267"/>
        </pc:sldMkLst>
        <pc:spChg chg="mod">
          <ac:chgData name="özge arıcı" userId="fa3f267ee7b5784e" providerId="LiveId" clId="{97744F57-2182-4AC7-BF96-032FBCB87E5E}" dt="2025-09-03T18:28:10.930" v="48"/>
          <ac:spMkLst>
            <pc:docMk/>
            <pc:sldMk cId="47815631" sldId="267"/>
            <ac:spMk id="3" creationId="{C26EFFBB-A99E-78D9-33CC-055389EC8252}"/>
          </ac:spMkLst>
        </pc:spChg>
      </pc:sldChg>
      <pc:sldChg chg="modSp del mod">
        <pc:chgData name="özge arıcı" userId="fa3f267ee7b5784e" providerId="LiveId" clId="{97744F57-2182-4AC7-BF96-032FBCB87E5E}" dt="2025-09-03T18:28:14.714" v="49" actId="47"/>
        <pc:sldMkLst>
          <pc:docMk/>
          <pc:sldMk cId="2559210512" sldId="268"/>
        </pc:sldMkLst>
        <pc:spChg chg="mod">
          <ac:chgData name="özge arıcı" userId="fa3f267ee7b5784e" providerId="LiveId" clId="{97744F57-2182-4AC7-BF96-032FBCB87E5E}" dt="2025-09-03T18:28:05.598" v="47" actId="21"/>
          <ac:spMkLst>
            <pc:docMk/>
            <pc:sldMk cId="2559210512" sldId="268"/>
            <ac:spMk id="3" creationId="{7BBD5FB7-087E-78F5-D552-DB0C683E46E2}"/>
          </ac:spMkLst>
        </pc:spChg>
      </pc:sldChg>
      <pc:sldChg chg="modSp mod">
        <pc:chgData name="özge arıcı" userId="fa3f267ee7b5784e" providerId="LiveId" clId="{97744F57-2182-4AC7-BF96-032FBCB87E5E}" dt="2025-09-03T18:44:14.130" v="623" actId="5793"/>
        <pc:sldMkLst>
          <pc:docMk/>
          <pc:sldMk cId="2952724647" sldId="271"/>
        </pc:sldMkLst>
        <pc:spChg chg="mod">
          <ac:chgData name="özge arıcı" userId="fa3f267ee7b5784e" providerId="LiveId" clId="{97744F57-2182-4AC7-BF96-032FBCB87E5E}" dt="2025-09-03T18:44:14.130" v="623" actId="5793"/>
          <ac:spMkLst>
            <pc:docMk/>
            <pc:sldMk cId="2952724647" sldId="271"/>
            <ac:spMk id="3" creationId="{B7EA5753-E397-2846-2EDF-0F10F5468CAE}"/>
          </ac:spMkLst>
        </pc:spChg>
      </pc:sldChg>
      <pc:sldChg chg="modSp mod">
        <pc:chgData name="özge arıcı" userId="fa3f267ee7b5784e" providerId="LiveId" clId="{97744F57-2182-4AC7-BF96-032FBCB87E5E}" dt="2025-09-03T18:48:07.184" v="662" actId="20577"/>
        <pc:sldMkLst>
          <pc:docMk/>
          <pc:sldMk cId="1567544342" sldId="272"/>
        </pc:sldMkLst>
        <pc:spChg chg="mod">
          <ac:chgData name="özge arıcı" userId="fa3f267ee7b5784e" providerId="LiveId" clId="{97744F57-2182-4AC7-BF96-032FBCB87E5E}" dt="2025-09-03T18:48:07.184" v="662" actId="20577"/>
          <ac:spMkLst>
            <pc:docMk/>
            <pc:sldMk cId="1567544342" sldId="272"/>
            <ac:spMk id="3" creationId="{B6A7F33A-A01A-5874-2EC9-D081F53B7787}"/>
          </ac:spMkLst>
        </pc:spChg>
      </pc:sldChg>
      <pc:sldChg chg="modSp mod">
        <pc:chgData name="özge arıcı" userId="fa3f267ee7b5784e" providerId="LiveId" clId="{97744F57-2182-4AC7-BF96-032FBCB87E5E}" dt="2025-09-03T18:50:02.408" v="667" actId="20577"/>
        <pc:sldMkLst>
          <pc:docMk/>
          <pc:sldMk cId="1427984228" sldId="273"/>
        </pc:sldMkLst>
        <pc:spChg chg="mod">
          <ac:chgData name="özge arıcı" userId="fa3f267ee7b5784e" providerId="LiveId" clId="{97744F57-2182-4AC7-BF96-032FBCB87E5E}" dt="2025-09-03T18:50:02.408" v="667" actId="20577"/>
          <ac:spMkLst>
            <pc:docMk/>
            <pc:sldMk cId="1427984228" sldId="273"/>
            <ac:spMk id="3" creationId="{BACA430D-686D-B8C2-ADF5-F764BCF828CF}"/>
          </ac:spMkLst>
        </pc:spChg>
      </pc:sldChg>
      <pc:sldChg chg="modSp mod">
        <pc:chgData name="özge arıcı" userId="fa3f267ee7b5784e" providerId="LiveId" clId="{97744F57-2182-4AC7-BF96-032FBCB87E5E}" dt="2025-09-03T18:54:16.267" v="740" actId="20577"/>
        <pc:sldMkLst>
          <pc:docMk/>
          <pc:sldMk cId="1122376001" sldId="275"/>
        </pc:sldMkLst>
        <pc:spChg chg="mod">
          <ac:chgData name="özge arıcı" userId="fa3f267ee7b5784e" providerId="LiveId" clId="{97744F57-2182-4AC7-BF96-032FBCB87E5E}" dt="2025-09-03T18:54:16.267" v="740" actId="20577"/>
          <ac:spMkLst>
            <pc:docMk/>
            <pc:sldMk cId="1122376001" sldId="275"/>
            <ac:spMk id="3" creationId="{DD96031A-8E94-C079-A884-C424E02C7D0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A3298-7703-4F39-9E00-24C49EBAD2E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A7650E8-E794-485F-8BC9-84CB655BC979}">
      <dgm:prSet/>
      <dgm:spPr/>
      <dgm:t>
        <a:bodyPr/>
        <a:lstStyle/>
        <a:p>
          <a:r>
            <a:rPr lang="tr-TR"/>
            <a:t>Çocuk özgüvenini kaybeder korkusu yaşamak </a:t>
          </a:r>
          <a:endParaRPr lang="en-US"/>
        </a:p>
      </dgm:t>
    </dgm:pt>
    <dgm:pt modelId="{2F53893A-0920-4075-B035-107AFAF71B2D}" type="parTrans" cxnId="{F2AEF8FF-CD27-4E50-800F-01FA9114B56D}">
      <dgm:prSet/>
      <dgm:spPr/>
      <dgm:t>
        <a:bodyPr/>
        <a:lstStyle/>
        <a:p>
          <a:endParaRPr lang="en-US"/>
        </a:p>
      </dgm:t>
    </dgm:pt>
    <dgm:pt modelId="{BC0797C2-DC55-436A-8910-F2D8F7AA4249}" type="sibTrans" cxnId="{F2AEF8FF-CD27-4E50-800F-01FA9114B56D}">
      <dgm:prSet/>
      <dgm:spPr/>
      <dgm:t>
        <a:bodyPr/>
        <a:lstStyle/>
        <a:p>
          <a:endParaRPr lang="en-US"/>
        </a:p>
      </dgm:t>
    </dgm:pt>
    <dgm:pt modelId="{4CD63BEA-F799-4896-B2AC-C133CB54A40A}">
      <dgm:prSet/>
      <dgm:spPr/>
      <dgm:t>
        <a:bodyPr/>
        <a:lstStyle/>
        <a:p>
          <a:r>
            <a:rPr lang="tr-TR"/>
            <a:t>Kızgın ya da yalvarır dil kullanmak</a:t>
          </a:r>
          <a:endParaRPr lang="en-US"/>
        </a:p>
      </dgm:t>
    </dgm:pt>
    <dgm:pt modelId="{862065A3-828F-4E27-9AB6-F820B45C69F0}" type="parTrans" cxnId="{AAD49403-D4A3-47A1-875D-83FF2F022DDC}">
      <dgm:prSet/>
      <dgm:spPr/>
      <dgm:t>
        <a:bodyPr/>
        <a:lstStyle/>
        <a:p>
          <a:endParaRPr lang="en-US"/>
        </a:p>
      </dgm:t>
    </dgm:pt>
    <dgm:pt modelId="{45B03CE2-CC42-42EE-9AD5-9D4D900E8ECE}" type="sibTrans" cxnId="{AAD49403-D4A3-47A1-875D-83FF2F022DDC}">
      <dgm:prSet/>
      <dgm:spPr/>
      <dgm:t>
        <a:bodyPr/>
        <a:lstStyle/>
        <a:p>
          <a:endParaRPr lang="en-US"/>
        </a:p>
      </dgm:t>
    </dgm:pt>
    <dgm:pt modelId="{BCF49B61-CA8C-456D-B3D1-D35899BB12ED}">
      <dgm:prSet/>
      <dgm:spPr/>
      <dgm:t>
        <a:bodyPr/>
        <a:lstStyle/>
        <a:p>
          <a:r>
            <a:rPr lang="tr-TR"/>
            <a:t>Önce evet sonra hayır demek</a:t>
          </a:r>
          <a:endParaRPr lang="en-US"/>
        </a:p>
      </dgm:t>
    </dgm:pt>
    <dgm:pt modelId="{1F3E34FF-9456-4575-A77F-AF578A693B98}" type="parTrans" cxnId="{EC931B5F-5426-4A55-9777-4780BC4B8A46}">
      <dgm:prSet/>
      <dgm:spPr/>
      <dgm:t>
        <a:bodyPr/>
        <a:lstStyle/>
        <a:p>
          <a:endParaRPr lang="en-US"/>
        </a:p>
      </dgm:t>
    </dgm:pt>
    <dgm:pt modelId="{254454FD-8912-4DE1-A53A-9EF5FA3B930E}" type="sibTrans" cxnId="{EC931B5F-5426-4A55-9777-4780BC4B8A46}">
      <dgm:prSet/>
      <dgm:spPr/>
      <dgm:t>
        <a:bodyPr/>
        <a:lstStyle/>
        <a:p>
          <a:endParaRPr lang="en-US"/>
        </a:p>
      </dgm:t>
    </dgm:pt>
    <dgm:pt modelId="{8AB45738-E8D3-4C98-BBEB-4F1210001294}">
      <dgm:prSet/>
      <dgm:spPr/>
      <dgm:t>
        <a:bodyPr/>
        <a:lstStyle/>
        <a:p>
          <a:r>
            <a:rPr lang="tr-TR"/>
            <a:t>Öğretmenin davranışlarında tutarsız olması</a:t>
          </a:r>
          <a:endParaRPr lang="en-US"/>
        </a:p>
      </dgm:t>
    </dgm:pt>
    <dgm:pt modelId="{7B94597E-6793-4131-ACD7-9CC0B847EE3E}" type="parTrans" cxnId="{1894CBC2-D5A1-4A9D-95BE-DC676F544E23}">
      <dgm:prSet/>
      <dgm:spPr/>
      <dgm:t>
        <a:bodyPr/>
        <a:lstStyle/>
        <a:p>
          <a:endParaRPr lang="en-US"/>
        </a:p>
      </dgm:t>
    </dgm:pt>
    <dgm:pt modelId="{00247C93-AD31-480B-9A3F-1718CADAB0E2}" type="sibTrans" cxnId="{1894CBC2-D5A1-4A9D-95BE-DC676F544E23}">
      <dgm:prSet/>
      <dgm:spPr/>
      <dgm:t>
        <a:bodyPr/>
        <a:lstStyle/>
        <a:p>
          <a:endParaRPr lang="en-US"/>
        </a:p>
      </dgm:t>
    </dgm:pt>
    <dgm:pt modelId="{1217A8AB-A306-4392-A88F-56B70294B6E1}">
      <dgm:prSet/>
      <dgm:spPr/>
      <dgm:t>
        <a:bodyPr/>
        <a:lstStyle/>
        <a:p>
          <a:r>
            <a:rPr lang="tr-TR"/>
            <a:t>Ceza yönteminin kullanılması</a:t>
          </a:r>
          <a:endParaRPr lang="en-US"/>
        </a:p>
      </dgm:t>
    </dgm:pt>
    <dgm:pt modelId="{A65B3DA6-D19B-44C7-91DA-C73AB32935E8}" type="parTrans" cxnId="{95CD63AD-9C28-4232-9637-AFA42BAC9CDE}">
      <dgm:prSet/>
      <dgm:spPr/>
      <dgm:t>
        <a:bodyPr/>
        <a:lstStyle/>
        <a:p>
          <a:endParaRPr lang="en-US"/>
        </a:p>
      </dgm:t>
    </dgm:pt>
    <dgm:pt modelId="{417C08A0-4CC6-4121-A404-FD982EBDCC47}" type="sibTrans" cxnId="{95CD63AD-9C28-4232-9637-AFA42BAC9CDE}">
      <dgm:prSet/>
      <dgm:spPr/>
      <dgm:t>
        <a:bodyPr/>
        <a:lstStyle/>
        <a:p>
          <a:endParaRPr lang="en-US"/>
        </a:p>
      </dgm:t>
    </dgm:pt>
    <dgm:pt modelId="{3EE6C18E-05B4-4CD1-A533-66C7AB2B14D2}">
      <dgm:prSet/>
      <dgm:spPr/>
      <dgm:t>
        <a:bodyPr/>
        <a:lstStyle/>
        <a:p>
          <a:r>
            <a:rPr lang="tr-TR"/>
            <a:t>Uzun nasihat ve söylemler</a:t>
          </a:r>
          <a:endParaRPr lang="en-US"/>
        </a:p>
      </dgm:t>
    </dgm:pt>
    <dgm:pt modelId="{6383F8BD-5FA0-4420-A178-C0C3C017AEC0}" type="parTrans" cxnId="{81E6F061-8E36-4DC5-8A7C-641A271A49A8}">
      <dgm:prSet/>
      <dgm:spPr/>
      <dgm:t>
        <a:bodyPr/>
        <a:lstStyle/>
        <a:p>
          <a:endParaRPr lang="en-US"/>
        </a:p>
      </dgm:t>
    </dgm:pt>
    <dgm:pt modelId="{06A6CF6F-B022-4929-88EE-13F1C27547B1}" type="sibTrans" cxnId="{81E6F061-8E36-4DC5-8A7C-641A271A49A8}">
      <dgm:prSet/>
      <dgm:spPr/>
      <dgm:t>
        <a:bodyPr/>
        <a:lstStyle/>
        <a:p>
          <a:endParaRPr lang="en-US"/>
        </a:p>
      </dgm:t>
    </dgm:pt>
    <dgm:pt modelId="{C561C2D2-A381-40A5-9054-B09184F0A90E}" type="pres">
      <dgm:prSet presAssocID="{D54A3298-7703-4F39-9E00-24C49EBAD2EA}" presName="linear" presStyleCnt="0">
        <dgm:presLayoutVars>
          <dgm:animLvl val="lvl"/>
          <dgm:resizeHandles val="exact"/>
        </dgm:presLayoutVars>
      </dgm:prSet>
      <dgm:spPr/>
    </dgm:pt>
    <dgm:pt modelId="{204864C4-EE96-412D-98EC-441E51E9D1CF}" type="pres">
      <dgm:prSet presAssocID="{FA7650E8-E794-485F-8BC9-84CB655BC979}" presName="parentText" presStyleLbl="node1" presStyleIdx="0" presStyleCnt="6">
        <dgm:presLayoutVars>
          <dgm:chMax val="0"/>
          <dgm:bulletEnabled val="1"/>
        </dgm:presLayoutVars>
      </dgm:prSet>
      <dgm:spPr/>
    </dgm:pt>
    <dgm:pt modelId="{D9153DC3-1290-46B2-B647-D709729923BE}" type="pres">
      <dgm:prSet presAssocID="{BC0797C2-DC55-436A-8910-F2D8F7AA4249}" presName="spacer" presStyleCnt="0"/>
      <dgm:spPr/>
    </dgm:pt>
    <dgm:pt modelId="{1F1D5A03-A675-4153-84C3-98C8D64E9999}" type="pres">
      <dgm:prSet presAssocID="{4CD63BEA-F799-4896-B2AC-C133CB54A40A}" presName="parentText" presStyleLbl="node1" presStyleIdx="1" presStyleCnt="6">
        <dgm:presLayoutVars>
          <dgm:chMax val="0"/>
          <dgm:bulletEnabled val="1"/>
        </dgm:presLayoutVars>
      </dgm:prSet>
      <dgm:spPr/>
    </dgm:pt>
    <dgm:pt modelId="{CD2FDCB1-6AAE-46E4-9694-BAD2280DA6B0}" type="pres">
      <dgm:prSet presAssocID="{45B03CE2-CC42-42EE-9AD5-9D4D900E8ECE}" presName="spacer" presStyleCnt="0"/>
      <dgm:spPr/>
    </dgm:pt>
    <dgm:pt modelId="{F16F7E34-1C4A-4629-B72A-3CF479F8873F}" type="pres">
      <dgm:prSet presAssocID="{BCF49B61-CA8C-456D-B3D1-D35899BB12ED}" presName="parentText" presStyleLbl="node1" presStyleIdx="2" presStyleCnt="6">
        <dgm:presLayoutVars>
          <dgm:chMax val="0"/>
          <dgm:bulletEnabled val="1"/>
        </dgm:presLayoutVars>
      </dgm:prSet>
      <dgm:spPr/>
    </dgm:pt>
    <dgm:pt modelId="{B2A2D52F-7CC8-4108-996C-FD65179ABD6F}" type="pres">
      <dgm:prSet presAssocID="{254454FD-8912-4DE1-A53A-9EF5FA3B930E}" presName="spacer" presStyleCnt="0"/>
      <dgm:spPr/>
    </dgm:pt>
    <dgm:pt modelId="{9E0BFE70-6D21-4832-9259-3D1204440B55}" type="pres">
      <dgm:prSet presAssocID="{8AB45738-E8D3-4C98-BBEB-4F1210001294}" presName="parentText" presStyleLbl="node1" presStyleIdx="3" presStyleCnt="6">
        <dgm:presLayoutVars>
          <dgm:chMax val="0"/>
          <dgm:bulletEnabled val="1"/>
        </dgm:presLayoutVars>
      </dgm:prSet>
      <dgm:spPr/>
    </dgm:pt>
    <dgm:pt modelId="{624E71D5-4831-45AF-9C31-D427B21C4D35}" type="pres">
      <dgm:prSet presAssocID="{00247C93-AD31-480B-9A3F-1718CADAB0E2}" presName="spacer" presStyleCnt="0"/>
      <dgm:spPr/>
    </dgm:pt>
    <dgm:pt modelId="{4CB472B3-3A46-4C93-9148-E61747927FE8}" type="pres">
      <dgm:prSet presAssocID="{1217A8AB-A306-4392-A88F-56B70294B6E1}" presName="parentText" presStyleLbl="node1" presStyleIdx="4" presStyleCnt="6">
        <dgm:presLayoutVars>
          <dgm:chMax val="0"/>
          <dgm:bulletEnabled val="1"/>
        </dgm:presLayoutVars>
      </dgm:prSet>
      <dgm:spPr/>
    </dgm:pt>
    <dgm:pt modelId="{489202B2-7C8A-438D-B796-74D16CD3F246}" type="pres">
      <dgm:prSet presAssocID="{417C08A0-4CC6-4121-A404-FD982EBDCC47}" presName="spacer" presStyleCnt="0"/>
      <dgm:spPr/>
    </dgm:pt>
    <dgm:pt modelId="{3F95429E-9ED2-49BF-9F3F-2DC82565A06C}" type="pres">
      <dgm:prSet presAssocID="{3EE6C18E-05B4-4CD1-A533-66C7AB2B14D2}" presName="parentText" presStyleLbl="node1" presStyleIdx="5" presStyleCnt="6">
        <dgm:presLayoutVars>
          <dgm:chMax val="0"/>
          <dgm:bulletEnabled val="1"/>
        </dgm:presLayoutVars>
      </dgm:prSet>
      <dgm:spPr/>
    </dgm:pt>
  </dgm:ptLst>
  <dgm:cxnLst>
    <dgm:cxn modelId="{AAD49403-D4A3-47A1-875D-83FF2F022DDC}" srcId="{D54A3298-7703-4F39-9E00-24C49EBAD2EA}" destId="{4CD63BEA-F799-4896-B2AC-C133CB54A40A}" srcOrd="1" destOrd="0" parTransId="{862065A3-828F-4E27-9AB6-F820B45C69F0}" sibTransId="{45B03CE2-CC42-42EE-9AD5-9D4D900E8ECE}"/>
    <dgm:cxn modelId="{7CC38B07-D22D-4D53-A583-A84BE7A3F5DF}" type="presOf" srcId="{1217A8AB-A306-4392-A88F-56B70294B6E1}" destId="{4CB472B3-3A46-4C93-9148-E61747927FE8}" srcOrd="0" destOrd="0" presId="urn:microsoft.com/office/officeart/2005/8/layout/vList2"/>
    <dgm:cxn modelId="{BFCF351E-E146-4417-8B81-1F15CD31628F}" type="presOf" srcId="{8AB45738-E8D3-4C98-BBEB-4F1210001294}" destId="{9E0BFE70-6D21-4832-9259-3D1204440B55}" srcOrd="0" destOrd="0" presId="urn:microsoft.com/office/officeart/2005/8/layout/vList2"/>
    <dgm:cxn modelId="{EC931B5F-5426-4A55-9777-4780BC4B8A46}" srcId="{D54A3298-7703-4F39-9E00-24C49EBAD2EA}" destId="{BCF49B61-CA8C-456D-B3D1-D35899BB12ED}" srcOrd="2" destOrd="0" parTransId="{1F3E34FF-9456-4575-A77F-AF578A693B98}" sibTransId="{254454FD-8912-4DE1-A53A-9EF5FA3B930E}"/>
    <dgm:cxn modelId="{81E6F061-8E36-4DC5-8A7C-641A271A49A8}" srcId="{D54A3298-7703-4F39-9E00-24C49EBAD2EA}" destId="{3EE6C18E-05B4-4CD1-A533-66C7AB2B14D2}" srcOrd="5" destOrd="0" parTransId="{6383F8BD-5FA0-4420-A178-C0C3C017AEC0}" sibTransId="{06A6CF6F-B022-4929-88EE-13F1C27547B1}"/>
    <dgm:cxn modelId="{66F70B4E-DE14-4CF2-A065-CD8E5EFF008D}" type="presOf" srcId="{FA7650E8-E794-485F-8BC9-84CB655BC979}" destId="{204864C4-EE96-412D-98EC-441E51E9D1CF}" srcOrd="0" destOrd="0" presId="urn:microsoft.com/office/officeart/2005/8/layout/vList2"/>
    <dgm:cxn modelId="{91891A54-5B10-4757-BF42-25927319DBD7}" type="presOf" srcId="{3EE6C18E-05B4-4CD1-A533-66C7AB2B14D2}" destId="{3F95429E-9ED2-49BF-9F3F-2DC82565A06C}" srcOrd="0" destOrd="0" presId="urn:microsoft.com/office/officeart/2005/8/layout/vList2"/>
    <dgm:cxn modelId="{658F2083-668E-4802-8F9B-4BC2E3E4B32F}" type="presOf" srcId="{4CD63BEA-F799-4896-B2AC-C133CB54A40A}" destId="{1F1D5A03-A675-4153-84C3-98C8D64E9999}" srcOrd="0" destOrd="0" presId="urn:microsoft.com/office/officeart/2005/8/layout/vList2"/>
    <dgm:cxn modelId="{9553F999-19BC-412C-A2AD-573E5DC71C6E}" type="presOf" srcId="{BCF49B61-CA8C-456D-B3D1-D35899BB12ED}" destId="{F16F7E34-1C4A-4629-B72A-3CF479F8873F}" srcOrd="0" destOrd="0" presId="urn:microsoft.com/office/officeart/2005/8/layout/vList2"/>
    <dgm:cxn modelId="{95CD63AD-9C28-4232-9637-AFA42BAC9CDE}" srcId="{D54A3298-7703-4F39-9E00-24C49EBAD2EA}" destId="{1217A8AB-A306-4392-A88F-56B70294B6E1}" srcOrd="4" destOrd="0" parTransId="{A65B3DA6-D19B-44C7-91DA-C73AB32935E8}" sibTransId="{417C08A0-4CC6-4121-A404-FD982EBDCC47}"/>
    <dgm:cxn modelId="{1894CBC2-D5A1-4A9D-95BE-DC676F544E23}" srcId="{D54A3298-7703-4F39-9E00-24C49EBAD2EA}" destId="{8AB45738-E8D3-4C98-BBEB-4F1210001294}" srcOrd="3" destOrd="0" parTransId="{7B94597E-6793-4131-ACD7-9CC0B847EE3E}" sibTransId="{00247C93-AD31-480B-9A3F-1718CADAB0E2}"/>
    <dgm:cxn modelId="{BE02E8CD-D293-4F1D-9060-FA25AD3D60D9}" type="presOf" srcId="{D54A3298-7703-4F39-9E00-24C49EBAD2EA}" destId="{C561C2D2-A381-40A5-9054-B09184F0A90E}" srcOrd="0" destOrd="0" presId="urn:microsoft.com/office/officeart/2005/8/layout/vList2"/>
    <dgm:cxn modelId="{F2AEF8FF-CD27-4E50-800F-01FA9114B56D}" srcId="{D54A3298-7703-4F39-9E00-24C49EBAD2EA}" destId="{FA7650E8-E794-485F-8BC9-84CB655BC979}" srcOrd="0" destOrd="0" parTransId="{2F53893A-0920-4075-B035-107AFAF71B2D}" sibTransId="{BC0797C2-DC55-436A-8910-F2D8F7AA4249}"/>
    <dgm:cxn modelId="{328DA42C-39DF-479D-BB71-2BDDE943D5F9}" type="presParOf" srcId="{C561C2D2-A381-40A5-9054-B09184F0A90E}" destId="{204864C4-EE96-412D-98EC-441E51E9D1CF}" srcOrd="0" destOrd="0" presId="urn:microsoft.com/office/officeart/2005/8/layout/vList2"/>
    <dgm:cxn modelId="{96523C30-6578-45B7-92BB-5D208F49FCE6}" type="presParOf" srcId="{C561C2D2-A381-40A5-9054-B09184F0A90E}" destId="{D9153DC3-1290-46B2-B647-D709729923BE}" srcOrd="1" destOrd="0" presId="urn:microsoft.com/office/officeart/2005/8/layout/vList2"/>
    <dgm:cxn modelId="{64EFEB80-E604-4148-84C4-70E7A70DE021}" type="presParOf" srcId="{C561C2D2-A381-40A5-9054-B09184F0A90E}" destId="{1F1D5A03-A675-4153-84C3-98C8D64E9999}" srcOrd="2" destOrd="0" presId="urn:microsoft.com/office/officeart/2005/8/layout/vList2"/>
    <dgm:cxn modelId="{4B80E3EB-3C79-4BAB-8FAA-72AEF744B16C}" type="presParOf" srcId="{C561C2D2-A381-40A5-9054-B09184F0A90E}" destId="{CD2FDCB1-6AAE-46E4-9694-BAD2280DA6B0}" srcOrd="3" destOrd="0" presId="urn:microsoft.com/office/officeart/2005/8/layout/vList2"/>
    <dgm:cxn modelId="{11D2EFA7-5A5A-4E48-867A-F1C4B0053F09}" type="presParOf" srcId="{C561C2D2-A381-40A5-9054-B09184F0A90E}" destId="{F16F7E34-1C4A-4629-B72A-3CF479F8873F}" srcOrd="4" destOrd="0" presId="urn:microsoft.com/office/officeart/2005/8/layout/vList2"/>
    <dgm:cxn modelId="{13539D61-356A-426F-A2B4-768C81115DF7}" type="presParOf" srcId="{C561C2D2-A381-40A5-9054-B09184F0A90E}" destId="{B2A2D52F-7CC8-4108-996C-FD65179ABD6F}" srcOrd="5" destOrd="0" presId="urn:microsoft.com/office/officeart/2005/8/layout/vList2"/>
    <dgm:cxn modelId="{E27234FD-5E36-4208-8153-809CD2A1B09F}" type="presParOf" srcId="{C561C2D2-A381-40A5-9054-B09184F0A90E}" destId="{9E0BFE70-6D21-4832-9259-3D1204440B55}" srcOrd="6" destOrd="0" presId="urn:microsoft.com/office/officeart/2005/8/layout/vList2"/>
    <dgm:cxn modelId="{582591DE-40D9-4A9C-A410-C9AB82E60654}" type="presParOf" srcId="{C561C2D2-A381-40A5-9054-B09184F0A90E}" destId="{624E71D5-4831-45AF-9C31-D427B21C4D35}" srcOrd="7" destOrd="0" presId="urn:microsoft.com/office/officeart/2005/8/layout/vList2"/>
    <dgm:cxn modelId="{295C45B8-24CB-4E4B-8710-67FA5EF49D0C}" type="presParOf" srcId="{C561C2D2-A381-40A5-9054-B09184F0A90E}" destId="{4CB472B3-3A46-4C93-9148-E61747927FE8}" srcOrd="8" destOrd="0" presId="urn:microsoft.com/office/officeart/2005/8/layout/vList2"/>
    <dgm:cxn modelId="{B5375A0C-65C7-4EE6-A569-50A5989ACB59}" type="presParOf" srcId="{C561C2D2-A381-40A5-9054-B09184F0A90E}" destId="{489202B2-7C8A-438D-B796-74D16CD3F246}" srcOrd="9" destOrd="0" presId="urn:microsoft.com/office/officeart/2005/8/layout/vList2"/>
    <dgm:cxn modelId="{1A443E0D-8A12-4AD2-9878-1E67B75A0AE0}" type="presParOf" srcId="{C561C2D2-A381-40A5-9054-B09184F0A90E}" destId="{3F95429E-9ED2-49BF-9F3F-2DC82565A06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864C4-EE96-412D-98EC-441E51E9D1CF}">
      <dsp:nvSpPr>
        <dsp:cNvPr id="0" name=""/>
        <dsp:cNvSpPr/>
      </dsp:nvSpPr>
      <dsp:spPr>
        <a:xfrm>
          <a:off x="0" y="589774"/>
          <a:ext cx="6666833" cy="6475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Çocuk özgüvenini kaybeder korkusu yaşamak </a:t>
          </a:r>
          <a:endParaRPr lang="en-US" sz="2700" kern="1200"/>
        </a:p>
      </dsp:txBody>
      <dsp:txXfrm>
        <a:off x="31613" y="621387"/>
        <a:ext cx="6603607" cy="584369"/>
      </dsp:txXfrm>
    </dsp:sp>
    <dsp:sp modelId="{1F1D5A03-A675-4153-84C3-98C8D64E9999}">
      <dsp:nvSpPr>
        <dsp:cNvPr id="0" name=""/>
        <dsp:cNvSpPr/>
      </dsp:nvSpPr>
      <dsp:spPr>
        <a:xfrm>
          <a:off x="0" y="1315129"/>
          <a:ext cx="6666833" cy="647595"/>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Kızgın ya da yalvarır dil kullanmak</a:t>
          </a:r>
          <a:endParaRPr lang="en-US" sz="2700" kern="1200"/>
        </a:p>
      </dsp:txBody>
      <dsp:txXfrm>
        <a:off x="31613" y="1346742"/>
        <a:ext cx="6603607" cy="584369"/>
      </dsp:txXfrm>
    </dsp:sp>
    <dsp:sp modelId="{F16F7E34-1C4A-4629-B72A-3CF479F8873F}">
      <dsp:nvSpPr>
        <dsp:cNvPr id="0" name=""/>
        <dsp:cNvSpPr/>
      </dsp:nvSpPr>
      <dsp:spPr>
        <a:xfrm>
          <a:off x="0" y="2040485"/>
          <a:ext cx="6666833" cy="647595"/>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Önce evet sonra hayır demek</a:t>
          </a:r>
          <a:endParaRPr lang="en-US" sz="2700" kern="1200"/>
        </a:p>
      </dsp:txBody>
      <dsp:txXfrm>
        <a:off x="31613" y="2072098"/>
        <a:ext cx="6603607" cy="584369"/>
      </dsp:txXfrm>
    </dsp:sp>
    <dsp:sp modelId="{9E0BFE70-6D21-4832-9259-3D1204440B55}">
      <dsp:nvSpPr>
        <dsp:cNvPr id="0" name=""/>
        <dsp:cNvSpPr/>
      </dsp:nvSpPr>
      <dsp:spPr>
        <a:xfrm>
          <a:off x="0" y="2765840"/>
          <a:ext cx="6666833" cy="647595"/>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Öğretmenin davranışlarında tutarsız olması</a:t>
          </a:r>
          <a:endParaRPr lang="en-US" sz="2700" kern="1200"/>
        </a:p>
      </dsp:txBody>
      <dsp:txXfrm>
        <a:off x="31613" y="2797453"/>
        <a:ext cx="6603607" cy="584369"/>
      </dsp:txXfrm>
    </dsp:sp>
    <dsp:sp modelId="{4CB472B3-3A46-4C93-9148-E61747927FE8}">
      <dsp:nvSpPr>
        <dsp:cNvPr id="0" name=""/>
        <dsp:cNvSpPr/>
      </dsp:nvSpPr>
      <dsp:spPr>
        <a:xfrm>
          <a:off x="0" y="3491195"/>
          <a:ext cx="6666833" cy="647595"/>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Ceza yönteminin kullanılması</a:t>
          </a:r>
          <a:endParaRPr lang="en-US" sz="2700" kern="1200"/>
        </a:p>
      </dsp:txBody>
      <dsp:txXfrm>
        <a:off x="31613" y="3522808"/>
        <a:ext cx="6603607" cy="584369"/>
      </dsp:txXfrm>
    </dsp:sp>
    <dsp:sp modelId="{3F95429E-9ED2-49BF-9F3F-2DC82565A06C}">
      <dsp:nvSpPr>
        <dsp:cNvPr id="0" name=""/>
        <dsp:cNvSpPr/>
      </dsp:nvSpPr>
      <dsp:spPr>
        <a:xfrm>
          <a:off x="0" y="4216550"/>
          <a:ext cx="6666833" cy="64759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Uzun nasihat ve söylemler</a:t>
          </a:r>
          <a:endParaRPr lang="en-US" sz="2700" kern="1200"/>
        </a:p>
      </dsp:txBody>
      <dsp:txXfrm>
        <a:off x="31613" y="4248163"/>
        <a:ext cx="6603607"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F0FAB8-7132-2E4D-837F-02FD7C2CBC4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F429CD7-D15E-0F27-5642-9F81ADA36A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529085A-F51B-1D59-0208-B1E293AFD25E}"/>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5" name="Alt Bilgi Yer Tutucusu 4">
            <a:extLst>
              <a:ext uri="{FF2B5EF4-FFF2-40B4-BE49-F238E27FC236}">
                <a16:creationId xmlns:a16="http://schemas.microsoft.com/office/drawing/2014/main" id="{959E02CF-E205-9EED-6913-ED070BD7A6E8}"/>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A89A1596-A022-82A5-5468-0B29C03654A6}"/>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281839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ED02AB-75BA-FC2F-70A1-FF867C0C098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1BCCD01-890C-6CF1-7D23-F189CE3E18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7F22A7-57C8-DE86-F83A-09B15007A5C0}"/>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5" name="Alt Bilgi Yer Tutucusu 4">
            <a:extLst>
              <a:ext uri="{FF2B5EF4-FFF2-40B4-BE49-F238E27FC236}">
                <a16:creationId xmlns:a16="http://schemas.microsoft.com/office/drawing/2014/main" id="{1C0D0BC2-496B-9DAC-9DF0-B840EB55B867}"/>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475DDC78-4C7E-79A9-DDAE-D08A593142A7}"/>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42006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003C29D-D8E7-D621-0F6C-18EF400C668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2518E78-D174-30FA-1990-58C62E79275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82FF8D7-406F-3E2C-1845-E0D627159FB3}"/>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5" name="Alt Bilgi Yer Tutucusu 4">
            <a:extLst>
              <a:ext uri="{FF2B5EF4-FFF2-40B4-BE49-F238E27FC236}">
                <a16:creationId xmlns:a16="http://schemas.microsoft.com/office/drawing/2014/main" id="{1EAC1822-C132-9A1E-36D4-F2248AF4AD57}"/>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2A770BE2-BCFF-0B63-55F8-015FF8DBFF61}"/>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41117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B5D698-32D3-99EA-9765-E38A8A53A99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B9838AB-BC7D-0F83-F925-712C2430971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5DC131-DA16-2A59-D3A3-057EE72C2409}"/>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5" name="Alt Bilgi Yer Tutucusu 4">
            <a:extLst>
              <a:ext uri="{FF2B5EF4-FFF2-40B4-BE49-F238E27FC236}">
                <a16:creationId xmlns:a16="http://schemas.microsoft.com/office/drawing/2014/main" id="{E308719B-258F-EC83-7D8F-780EABF3967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DBB4FF3A-4CD2-F94B-0656-1D89911EBB38}"/>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34542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3C54AE-B946-036C-0C5E-FCC1CA03915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6FF96F1-1E7C-1536-F1EF-5E900E7B1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5B71553-F7E9-8CDC-3DFB-89980FB85084}"/>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5" name="Alt Bilgi Yer Tutucusu 4">
            <a:extLst>
              <a:ext uri="{FF2B5EF4-FFF2-40B4-BE49-F238E27FC236}">
                <a16:creationId xmlns:a16="http://schemas.microsoft.com/office/drawing/2014/main" id="{43350CC7-6CE2-0045-3F05-6EA932E9D834}"/>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E68601BE-CEC1-8DA9-7F04-C128D8A115FA}"/>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404118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A56127-690B-335C-AEA2-9137EC62B78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489322D-9189-95EB-42D4-7C5A9365703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4F64ECF-26D5-AD40-D15A-A0603609FFD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CDB6DA5-A5DF-B1C4-E7C4-ACE3621F904E}"/>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6" name="Alt Bilgi Yer Tutucusu 5">
            <a:extLst>
              <a:ext uri="{FF2B5EF4-FFF2-40B4-BE49-F238E27FC236}">
                <a16:creationId xmlns:a16="http://schemas.microsoft.com/office/drawing/2014/main" id="{2353A910-E9F2-0CD5-D207-E830FB7B245F}"/>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B383A134-3344-90ED-5DCD-5B95E699F6EC}"/>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428047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43B84F-ABD5-3F0F-E043-61F83F9AB1C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7B8C223-8DAE-9F6F-0248-A60E4FD3BE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D76E476-C453-AA6D-2544-968D42E158B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8684881-E2C5-C339-2377-318ED4287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3BFDBE2-A021-ABCF-3203-4E9DF578D16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E902067-6D40-B5D3-23C3-C54DA86BD25D}"/>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8" name="Alt Bilgi Yer Tutucusu 7">
            <a:extLst>
              <a:ext uri="{FF2B5EF4-FFF2-40B4-BE49-F238E27FC236}">
                <a16:creationId xmlns:a16="http://schemas.microsoft.com/office/drawing/2014/main" id="{7E434C3B-8172-C95D-0D9B-76B04BD18FE5}"/>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CE8F76EA-E097-2BC2-CD78-12670763F230}"/>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209573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ADC9F6-66B8-6850-89AB-6849339AE90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106275E-A1B6-761E-2DC7-BCA874BDAC97}"/>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4" name="Alt Bilgi Yer Tutucusu 3">
            <a:extLst>
              <a:ext uri="{FF2B5EF4-FFF2-40B4-BE49-F238E27FC236}">
                <a16:creationId xmlns:a16="http://schemas.microsoft.com/office/drawing/2014/main" id="{54DB7920-5612-2E47-E7A4-0F47A1FF19A9}"/>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4CD36EB3-F5D6-D026-564B-ADA6522E559A}"/>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306301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040719D-2CD4-3559-5103-B47CAB7B2D5E}"/>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3" name="Alt Bilgi Yer Tutucusu 2">
            <a:extLst>
              <a:ext uri="{FF2B5EF4-FFF2-40B4-BE49-F238E27FC236}">
                <a16:creationId xmlns:a16="http://schemas.microsoft.com/office/drawing/2014/main" id="{9625A0D8-BFA5-1844-0A4C-23B4BC56E2F8}"/>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8CF17427-31B2-47D0-AB62-022C76FF7EE4}"/>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95720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62222B-9B15-5E0A-CCC1-A054E8DC803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D7AF4DF-676A-B32B-8CAA-0DC8C6086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7619AC7-5F67-844B-E98C-74E97E14A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B54342B-01BE-1367-7BF9-794189173541}"/>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6" name="Alt Bilgi Yer Tutucusu 5">
            <a:extLst>
              <a:ext uri="{FF2B5EF4-FFF2-40B4-BE49-F238E27FC236}">
                <a16:creationId xmlns:a16="http://schemas.microsoft.com/office/drawing/2014/main" id="{B6E4EFC5-FB74-52D3-BD72-3460B15A4C1A}"/>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16B46381-8CB1-D39B-6343-33B04434319B}"/>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115994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E682AB-E82B-C6D3-42C8-663377C0C73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3425B5F-FFD7-1047-1628-CD2685B88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95A7F8F2-6B27-AD69-CB1D-36386C972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A16878-9D35-EC33-B30E-0B6CD9B0E4B7}"/>
              </a:ext>
            </a:extLst>
          </p:cNvPr>
          <p:cNvSpPr>
            <a:spLocks noGrp="1"/>
          </p:cNvSpPr>
          <p:nvPr>
            <p:ph type="dt" sz="half" idx="10"/>
          </p:nvPr>
        </p:nvSpPr>
        <p:spPr/>
        <p:txBody>
          <a:bodyPr/>
          <a:lstStyle/>
          <a:p>
            <a:fld id="{DC9A56C1-43E5-4968-A997-8FE121D59A4C}" type="datetimeFigureOut">
              <a:rPr lang="tr-TR" smtClean="0"/>
              <a:t>4.09.2025</a:t>
            </a:fld>
            <a:endParaRPr lang="tr-TR" dirty="0"/>
          </a:p>
        </p:txBody>
      </p:sp>
      <p:sp>
        <p:nvSpPr>
          <p:cNvPr id="6" name="Alt Bilgi Yer Tutucusu 5">
            <a:extLst>
              <a:ext uri="{FF2B5EF4-FFF2-40B4-BE49-F238E27FC236}">
                <a16:creationId xmlns:a16="http://schemas.microsoft.com/office/drawing/2014/main" id="{72AC916F-B87A-142F-D846-2BFFED0F0056}"/>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9073557D-113B-8056-9853-DD57B1845109}"/>
              </a:ext>
            </a:extLst>
          </p:cNvPr>
          <p:cNvSpPr>
            <a:spLocks noGrp="1"/>
          </p:cNvSpPr>
          <p:nvPr>
            <p:ph type="sldNum" sz="quarter" idx="12"/>
          </p:nvPr>
        </p:nvSpPr>
        <p:spPr/>
        <p:txBody>
          <a:bodyPr/>
          <a:lstStyle/>
          <a:p>
            <a:fld id="{C5AB43E8-116B-4AB7-896C-B2985507443E}" type="slidenum">
              <a:rPr lang="tr-TR" smtClean="0"/>
              <a:t>‹#›</a:t>
            </a:fld>
            <a:endParaRPr lang="tr-TR" dirty="0"/>
          </a:p>
        </p:txBody>
      </p:sp>
    </p:spTree>
    <p:extLst>
      <p:ext uri="{BB962C8B-B14F-4D97-AF65-F5344CB8AC3E}">
        <p14:creationId xmlns:p14="http://schemas.microsoft.com/office/powerpoint/2010/main" val="223190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808810E-3074-90D9-3280-D463A0F83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5C80586-224D-FAAF-D4A6-C4C7EC2CD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79F1AA2-7E86-22E2-F5D5-A0E6B3BB2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A56C1-43E5-4968-A997-8FE121D59A4C}" type="datetimeFigureOut">
              <a:rPr lang="tr-TR" smtClean="0"/>
              <a:t>4.09.2025</a:t>
            </a:fld>
            <a:endParaRPr lang="tr-TR" dirty="0"/>
          </a:p>
        </p:txBody>
      </p:sp>
      <p:sp>
        <p:nvSpPr>
          <p:cNvPr id="5" name="Alt Bilgi Yer Tutucusu 4">
            <a:extLst>
              <a:ext uri="{FF2B5EF4-FFF2-40B4-BE49-F238E27FC236}">
                <a16:creationId xmlns:a16="http://schemas.microsoft.com/office/drawing/2014/main" id="{9DE3DF98-113A-A99C-B003-F50D144DD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787F4412-42EB-25F0-63A0-F63137FC2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B43E8-116B-4AB7-896C-B2985507443E}" type="slidenum">
              <a:rPr lang="tr-TR" smtClean="0"/>
              <a:t>‹#›</a:t>
            </a:fld>
            <a:endParaRPr lang="tr-TR" dirty="0"/>
          </a:p>
        </p:txBody>
      </p:sp>
    </p:spTree>
    <p:extLst>
      <p:ext uri="{BB962C8B-B14F-4D97-AF65-F5344CB8AC3E}">
        <p14:creationId xmlns:p14="http://schemas.microsoft.com/office/powerpoint/2010/main" val="249564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4">
            <a:extLst>
              <a:ext uri="{FF2B5EF4-FFF2-40B4-BE49-F238E27FC236}">
                <a16:creationId xmlns:a16="http://schemas.microsoft.com/office/drawing/2014/main" id="{8CF75A67-3227-4E74-26D1-5B9DD8B9D93A}"/>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600" b="1" dirty="0"/>
              <a:t>SINIR KOYMA</a:t>
            </a:r>
            <a:br>
              <a:rPr lang="tr-TR" sz="6000" b="1" dirty="0"/>
            </a:br>
            <a:r>
              <a:rPr lang="tr-TR" sz="3600" b="1" dirty="0">
                <a:solidFill>
                  <a:srgbClr val="FF0000"/>
                </a:solidFill>
              </a:rPr>
              <a:t>ÖĞRETMEN SUNUMU</a:t>
            </a:r>
            <a:endParaRPr lang="en-US" sz="3600" b="1" dirty="0">
              <a:solidFill>
                <a:srgbClr val="FF0000"/>
              </a:solidFill>
            </a:endParaRPr>
          </a:p>
        </p:txBody>
      </p:sp>
      <p:sp>
        <p:nvSpPr>
          <p:cNvPr id="3" name="İçerik Yer Tutucusu 2">
            <a:extLst>
              <a:ext uri="{FF2B5EF4-FFF2-40B4-BE49-F238E27FC236}">
                <a16:creationId xmlns:a16="http://schemas.microsoft.com/office/drawing/2014/main" id="{F10889EC-DF8B-6173-5748-70DB58B76C68}"/>
              </a:ext>
            </a:extLst>
          </p:cNvPr>
          <p:cNvSpPr>
            <a:spLocks noGrp="1"/>
          </p:cNvSpPr>
          <p:nvPr>
            <p:ph idx="1"/>
          </p:nvPr>
        </p:nvSpPr>
        <p:spPr>
          <a:xfrm>
            <a:off x="6194715" y="3836197"/>
            <a:ext cx="5334931" cy="2189214"/>
          </a:xfrm>
        </p:spPr>
        <p:txBody>
          <a:bodyPr vert="horz" lIns="91440" tIns="45720" rIns="91440" bIns="45720" rtlCol="0">
            <a:normAutofit/>
          </a:bodyPr>
          <a:lstStyle/>
          <a:p>
            <a:pPr marL="0" indent="0" algn="ctr">
              <a:buNone/>
            </a:pPr>
            <a:r>
              <a:rPr lang="en-US" sz="2400" dirty="0"/>
              <a:t>			</a:t>
            </a:r>
          </a:p>
        </p:txBody>
      </p:sp>
      <p:sp>
        <p:nvSpPr>
          <p:cNvPr id="45" name="Freeform: Shape 4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pic>
        <p:nvPicPr>
          <p:cNvPr id="7" name="Resim 6">
            <a:extLst>
              <a:ext uri="{FF2B5EF4-FFF2-40B4-BE49-F238E27FC236}">
                <a16:creationId xmlns:a16="http://schemas.microsoft.com/office/drawing/2014/main" id="{93341A03-A2A8-FD90-5AD9-833859E56438}"/>
              </a:ext>
            </a:extLst>
          </p:cNvPr>
          <p:cNvPicPr>
            <a:picLocks noChangeAspect="1"/>
          </p:cNvPicPr>
          <p:nvPr/>
        </p:nvPicPr>
        <p:blipFill>
          <a:blip r:embed="rId2">
            <a:extLst>
              <a:ext uri="{28A0092B-C50C-407E-A947-70E740481C1C}">
                <a14:useLocalDpi xmlns:a14="http://schemas.microsoft.com/office/drawing/2010/main" val="0"/>
              </a:ext>
            </a:extLst>
          </a:blip>
          <a:srcRect r="249" b="-1"/>
          <a:stretch>
            <a:fillRect/>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5" name="Freeform: Shape 5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967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Başlık 1">
            <a:extLst>
              <a:ext uri="{FF2B5EF4-FFF2-40B4-BE49-F238E27FC236}">
                <a16:creationId xmlns:a16="http://schemas.microsoft.com/office/drawing/2014/main" id="{8539DD63-193F-84C7-BA11-92B7FADDC8CA}"/>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5100" b="1" kern="1200" dirty="0">
                <a:solidFill>
                  <a:schemeClr val="tx1"/>
                </a:solidFill>
                <a:latin typeface="+mj-lt"/>
                <a:ea typeface="+mj-ea"/>
                <a:cs typeface="+mj-cs"/>
              </a:rPr>
              <a:t>SINIRLAR BELİRLENİRKEN NELER YAPILABİLİR?</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8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5FA67B-B943-FFDE-8A67-0AACF69D54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3954F-1B15-9102-99EC-DE4CAE403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A3E08A73-762E-B727-2B0E-317FCABF56A7}"/>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tr-TR" sz="5400" b="1" kern="1200" dirty="0">
                <a:solidFill>
                  <a:schemeClr val="tx1"/>
                </a:solidFill>
                <a:latin typeface="+mj-lt"/>
                <a:ea typeface="+mj-ea"/>
                <a:cs typeface="+mj-cs"/>
              </a:rPr>
              <a:t>FARK EDİN</a:t>
            </a:r>
            <a:endParaRPr lang="en-US" sz="54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ECF969CB-5771-1D6A-7A7A-EBD2DFA6A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çerik Yer Tutucusu 2">
            <a:extLst>
              <a:ext uri="{FF2B5EF4-FFF2-40B4-BE49-F238E27FC236}">
                <a16:creationId xmlns:a16="http://schemas.microsoft.com/office/drawing/2014/main" id="{CABE06D4-C212-D785-E21C-8E93CF6A1B4C}"/>
              </a:ext>
            </a:extLst>
          </p:cNvPr>
          <p:cNvSpPr>
            <a:spLocks noGrp="1"/>
          </p:cNvSpPr>
          <p:nvPr>
            <p:ph idx="1"/>
          </p:nvPr>
        </p:nvSpPr>
        <p:spPr>
          <a:xfrm>
            <a:off x="838200" y="1929384"/>
            <a:ext cx="10515600" cy="4251960"/>
          </a:xfrm>
        </p:spPr>
        <p:txBody>
          <a:bodyPr vert="horz" lIns="91440" tIns="45720" rIns="91440" bIns="45720" rtlCol="0">
            <a:normAutofit/>
          </a:bodyPr>
          <a:lstStyle/>
          <a:p>
            <a:r>
              <a:rPr lang="tr-TR" sz="2400" dirty="0"/>
              <a:t>Öğrencinizin kural dışı davranışını fark edin. Öğrenci neden böyle davranıyor? </a:t>
            </a:r>
            <a:r>
              <a:rPr lang="tr-TR" sz="2400" b="1" dirty="0"/>
              <a:t>Gerçekten sınırlarını bilmediği için mi yoksa bilmesine rağmen mi bu davranışı devam ettiriyor? </a:t>
            </a:r>
            <a:r>
              <a:rPr lang="tr-TR" sz="2400" dirty="0"/>
              <a:t>Bu sorunun cevabını bulmaya çalışın. Davranışın nedenlerine odaklanın.</a:t>
            </a:r>
          </a:p>
        </p:txBody>
      </p:sp>
    </p:spTree>
    <p:extLst>
      <p:ext uri="{BB962C8B-B14F-4D97-AF65-F5344CB8AC3E}">
        <p14:creationId xmlns:p14="http://schemas.microsoft.com/office/powerpoint/2010/main" val="60850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275A1A-4D2B-514C-0C37-7AC0613B754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A2BCE7-AA65-136F-9EFC-F48B73E55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A0F4BF4C-AB4B-1834-38CB-B6B37AF8061D}"/>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tr-TR" sz="5400" dirty="0"/>
              <a:t>BİLGİLENDİRİN</a:t>
            </a:r>
            <a:endParaRPr lang="en-US" sz="54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B87CC529-5555-7ED9-CFFD-D976C6DF8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çerik Yer Tutucusu 2">
            <a:extLst>
              <a:ext uri="{FF2B5EF4-FFF2-40B4-BE49-F238E27FC236}">
                <a16:creationId xmlns:a16="http://schemas.microsoft.com/office/drawing/2014/main" id="{AD8B980D-BB08-C094-00F7-747258B17D29}"/>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tr-TR" sz="2400" dirty="0"/>
              <a:t>Öğrencilerin sınırlara uymamasının en önemli nedeni genel olarak sınırlarını bilmemesinden kaynaklanır. Bu nedenle öğrencilerinizi bilgilendirmeyi unutmayın. Öğrenciyi davranışı ile ilgili olumlu ve olumsuz sonuçları hakkında bilgilendirin. Bilgilendirilen öğrencilerde sınırlara uymama davranışı azalacaktır.</a:t>
            </a:r>
          </a:p>
          <a:p>
            <a:pPr marL="0" indent="0">
              <a:buNone/>
            </a:pPr>
            <a:endParaRPr lang="tr-TR" sz="2400" dirty="0"/>
          </a:p>
        </p:txBody>
      </p:sp>
    </p:spTree>
    <p:extLst>
      <p:ext uri="{BB962C8B-B14F-4D97-AF65-F5344CB8AC3E}">
        <p14:creationId xmlns:p14="http://schemas.microsoft.com/office/powerpoint/2010/main" val="391924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189C84-CD36-DA93-CC89-100D796A409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FC24DF-A035-702F-8F2A-E1944705E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149FCC13-5330-8790-CC34-671DD485DF19}"/>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tr-TR" sz="5400" dirty="0"/>
              <a:t>SINIRLARI AÇIK VE NET İFADE EDİN</a:t>
            </a:r>
            <a:endParaRPr lang="en-US" sz="54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5BB29050-C965-AD40-F319-E29284D29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çerik Yer Tutucusu 2">
            <a:extLst>
              <a:ext uri="{FF2B5EF4-FFF2-40B4-BE49-F238E27FC236}">
                <a16:creationId xmlns:a16="http://schemas.microsoft.com/office/drawing/2014/main" id="{98A87F02-3891-FD61-6677-09DF321599B3}"/>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tr-TR" sz="2400" dirty="0"/>
              <a:t>Öğrencilere sınırları ifade ederken açık ve net bir şekilde ifade edin. Bu durum öğrencinin kendisinden beklenilen davranışların farkında olmasını sağlar.  </a:t>
            </a:r>
          </a:p>
          <a:p>
            <a:pPr marL="0" indent="0">
              <a:buNone/>
            </a:pPr>
            <a:endParaRPr lang="tr-TR" sz="2400" dirty="0"/>
          </a:p>
          <a:p>
            <a:pPr marL="0" indent="0">
              <a:buNone/>
            </a:pPr>
            <a:r>
              <a:rPr lang="tr-TR" sz="2400" dirty="0"/>
              <a:t>Okulöncesi öğrencileri somut işlemler döneminde olduğu için çocuklara örnek olaylar üzerinden sınırlar konusunda bilgilendirme yapın. Bu durum çocuğun sınırları daha kolay anlamasını ve öğrenmesini sağlar.</a:t>
            </a:r>
          </a:p>
          <a:p>
            <a:pPr marL="0" indent="0">
              <a:buNone/>
            </a:pPr>
            <a:endParaRPr lang="tr-TR" sz="2400" dirty="0"/>
          </a:p>
        </p:txBody>
      </p:sp>
    </p:spTree>
    <p:extLst>
      <p:ext uri="{BB962C8B-B14F-4D97-AF65-F5344CB8AC3E}">
        <p14:creationId xmlns:p14="http://schemas.microsoft.com/office/powerpoint/2010/main" val="394830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04FE8A-A924-76E2-5960-C8A4BDEF73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0596E0-8209-FE8C-0F38-EE0BF6B62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8094385F-89E7-720D-D218-31238D065B71}"/>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tr-TR" sz="5400" dirty="0"/>
              <a:t>DUYGULARI ÖNEMSEYİN</a:t>
            </a:r>
            <a:endParaRPr lang="en-US" sz="54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E9148A95-459F-1FFE-80D1-03DF4CE8A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çerik Yer Tutucusu 2">
            <a:extLst>
              <a:ext uri="{FF2B5EF4-FFF2-40B4-BE49-F238E27FC236}">
                <a16:creationId xmlns:a16="http://schemas.microsoft.com/office/drawing/2014/main" id="{D28ACA6C-737D-BB33-DFFD-C4E5EA3D8264}"/>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tr-TR" sz="2400" dirty="0"/>
              <a:t>Sınır koyma sürecinde duygular oldukça önemlidir. Çünkü çocuklar ne yaparlarsa yapsınlar öncelikle anlaşılmak isterler. Bu nedenle çocukları duygusal yönden anlamaya çalışıp duygularını önemsediğinizi onlara fark ettirin. Anlaşıldığını hisseden çocukların kurallara uyması, sınırlarını bilmesi kolaylaşır.</a:t>
            </a:r>
          </a:p>
          <a:p>
            <a:pPr marL="0" indent="0">
              <a:buNone/>
            </a:pPr>
            <a:endParaRPr lang="tr-TR" sz="2400" dirty="0"/>
          </a:p>
        </p:txBody>
      </p:sp>
    </p:spTree>
    <p:extLst>
      <p:ext uri="{BB962C8B-B14F-4D97-AF65-F5344CB8AC3E}">
        <p14:creationId xmlns:p14="http://schemas.microsoft.com/office/powerpoint/2010/main" val="291424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2BC8F-BD89-FCF3-C9B5-A17CB8AE054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E8436D-5322-A1E7-58E2-B13F79C65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FF4408F4-41AC-8E74-5F1D-6783BCEC840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tr-TR" sz="5400" dirty="0"/>
              <a:t>TAKİP EDİN</a:t>
            </a:r>
            <a:endParaRPr lang="en-US" sz="54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F0F10216-C9A3-463B-6FC1-055B4159E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çerik Yer Tutucusu 2">
            <a:extLst>
              <a:ext uri="{FF2B5EF4-FFF2-40B4-BE49-F238E27FC236}">
                <a16:creationId xmlns:a16="http://schemas.microsoft.com/office/drawing/2014/main" id="{3BDD02A3-D6B0-BBEC-125E-4B0899144C61}"/>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tr-TR" sz="2400" dirty="0"/>
              <a:t>Öğrencilerin «sınır koyma» becerisini içselleştirebilmeleri için alışkanlık haline getirme süreci çok önemlidir. Bu kapsamda öğrencilerinizi gözlemlemeyi unutmayın. Bu durum öğrencileriniz için bir hatırlatıcı görev görecektir. </a:t>
            </a:r>
          </a:p>
          <a:p>
            <a:pPr marL="0" indent="0">
              <a:buNone/>
            </a:pPr>
            <a:endParaRPr lang="tr-TR" sz="2400" dirty="0"/>
          </a:p>
        </p:txBody>
      </p:sp>
    </p:spTree>
    <p:extLst>
      <p:ext uri="{BB962C8B-B14F-4D97-AF65-F5344CB8AC3E}">
        <p14:creationId xmlns:p14="http://schemas.microsoft.com/office/powerpoint/2010/main" val="4039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24684F-881A-32C2-5B80-C506F1FD86B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7B72B9-A1DD-678E-82D2-3EF932D4F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83091B40-B53F-DA0A-9822-043DD968C7B2}"/>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tr-TR" sz="5400" dirty="0"/>
              <a:t>MUTLAKA EBEVEYN DESTEĞİ ALIN</a:t>
            </a:r>
            <a:endParaRPr lang="en-US" sz="54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5D9C2B85-D823-1645-73F3-1B049ABAE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çerik Yer Tutucusu 2">
            <a:extLst>
              <a:ext uri="{FF2B5EF4-FFF2-40B4-BE49-F238E27FC236}">
                <a16:creationId xmlns:a16="http://schemas.microsoft.com/office/drawing/2014/main" id="{EEFF7CFD-36C3-E21D-5128-B321C61D4164}"/>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tr-TR" sz="2400" dirty="0"/>
              <a:t>Öğrenciler okulda geçirdikleri zamanın dışında evde de uzun vakit geçirirler. Bu nedenle eve giden çocuğun sınırları bilme ve uyma gibi davranışları evde de devam ettirebilmeleri için ebeveyn desteğine ihtiyaç duyarlar. Bu noktada mutlaka velilerinize bilgilendirme yapın ve onlarla iletişim halinde olun.</a:t>
            </a:r>
          </a:p>
          <a:p>
            <a:pPr marL="0" indent="0">
              <a:buNone/>
            </a:pPr>
            <a:endParaRPr lang="tr-TR" sz="2400" dirty="0"/>
          </a:p>
        </p:txBody>
      </p:sp>
    </p:spTree>
    <p:extLst>
      <p:ext uri="{BB962C8B-B14F-4D97-AF65-F5344CB8AC3E}">
        <p14:creationId xmlns:p14="http://schemas.microsoft.com/office/powerpoint/2010/main" val="250439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B24F8-BC64-B5DB-26DA-0A5236586D63}"/>
              </a:ext>
            </a:extLst>
          </p:cNvPr>
          <p:cNvSpPr>
            <a:spLocks noGrp="1"/>
          </p:cNvSpPr>
          <p:nvPr>
            <p:ph type="title"/>
          </p:nvPr>
        </p:nvSpPr>
        <p:spPr/>
        <p:txBody>
          <a:bodyPr/>
          <a:lstStyle/>
          <a:p>
            <a:r>
              <a:rPr lang="tr-TR" dirty="0"/>
              <a:t>BUNLARA EK OLARAK;</a:t>
            </a:r>
          </a:p>
        </p:txBody>
      </p:sp>
      <p:sp>
        <p:nvSpPr>
          <p:cNvPr id="3" name="İçerik Yer Tutucusu 2">
            <a:extLst>
              <a:ext uri="{FF2B5EF4-FFF2-40B4-BE49-F238E27FC236}">
                <a16:creationId xmlns:a16="http://schemas.microsoft.com/office/drawing/2014/main" id="{2ADAAE98-B4F7-416E-277B-2AD31B18AD32}"/>
              </a:ext>
            </a:extLst>
          </p:cNvPr>
          <p:cNvSpPr>
            <a:spLocks noGrp="1"/>
          </p:cNvSpPr>
          <p:nvPr>
            <p:ph idx="1"/>
          </p:nvPr>
        </p:nvSpPr>
        <p:spPr/>
        <p:txBody>
          <a:bodyPr>
            <a:normAutofit/>
          </a:bodyPr>
          <a:lstStyle/>
          <a:p>
            <a:r>
              <a:rPr lang="tr-TR" dirty="0"/>
              <a:t>Kurallar sınıfta öğrencilerle ilk derste belirlenmeli ve takibi sağlanmalıdır. Belirlenen kuralların dışına çıkmanın sonuçları da ortak olarak belirlenmelidir.</a:t>
            </a:r>
          </a:p>
          <a:p>
            <a:r>
              <a:rPr lang="tr-TR" dirty="0"/>
              <a:t>Koyulan sınırlara uyulmaması durumunda önceden belirlenen sonuçları tutarlı bir şekilde her öğrenci için uygulayın.</a:t>
            </a:r>
          </a:p>
          <a:p>
            <a:r>
              <a:rPr lang="tr-TR" dirty="0"/>
              <a:t>Belirlenen kurallara uygun olumlu davranışların her zaman altını çizin, olumlu davranış sergileyen öğrencileri takdir edin. </a:t>
            </a:r>
            <a:endParaRPr lang="en-US" dirty="0"/>
          </a:p>
          <a:p>
            <a:endParaRPr lang="en-US" dirty="0"/>
          </a:p>
          <a:p>
            <a:endParaRPr lang="en-US" dirty="0"/>
          </a:p>
          <a:p>
            <a:endParaRPr lang="tr-TR" dirty="0"/>
          </a:p>
        </p:txBody>
      </p:sp>
    </p:spTree>
    <p:extLst>
      <p:ext uri="{BB962C8B-B14F-4D97-AF65-F5344CB8AC3E}">
        <p14:creationId xmlns:p14="http://schemas.microsoft.com/office/powerpoint/2010/main" val="3672366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CACDD7-E1D0-D64E-F1E6-A954F2FA71F8}"/>
              </a:ext>
            </a:extLst>
          </p:cNvPr>
          <p:cNvSpPr>
            <a:spLocks noGrp="1"/>
          </p:cNvSpPr>
          <p:nvPr>
            <p:ph type="title"/>
          </p:nvPr>
        </p:nvSpPr>
        <p:spPr/>
        <p:txBody>
          <a:bodyPr/>
          <a:lstStyle/>
          <a:p>
            <a:r>
              <a:rPr lang="tr-TR" dirty="0"/>
              <a:t>BUNLARA EK OLARAK;</a:t>
            </a:r>
          </a:p>
        </p:txBody>
      </p:sp>
      <p:sp>
        <p:nvSpPr>
          <p:cNvPr id="3" name="İçerik Yer Tutucusu 2">
            <a:extLst>
              <a:ext uri="{FF2B5EF4-FFF2-40B4-BE49-F238E27FC236}">
                <a16:creationId xmlns:a16="http://schemas.microsoft.com/office/drawing/2014/main" id="{E705F3F7-3F07-5EFC-EBFB-C53A2CF52207}"/>
              </a:ext>
            </a:extLst>
          </p:cNvPr>
          <p:cNvSpPr>
            <a:spLocks noGrp="1"/>
          </p:cNvSpPr>
          <p:nvPr>
            <p:ph idx="1"/>
          </p:nvPr>
        </p:nvSpPr>
        <p:spPr/>
        <p:txBody>
          <a:bodyPr/>
          <a:lstStyle/>
          <a:p>
            <a:r>
              <a:rPr lang="tr-TR" dirty="0"/>
              <a:t>Mesajlarınızı öğrencilerin davranışları üzerine yoğunlaştırın. Öğrencinin kişiliği hakkında yorum, değerlendirme ve etiketlemelerden uzak durunuz. </a:t>
            </a:r>
          </a:p>
          <a:p>
            <a:r>
              <a:rPr lang="tr-TR" dirty="0"/>
              <a:t>Gerçekleştirilmeyecek hedefler, kurallar belirlemeyin. Sınırlar sade ve uygulanabilir olmalıdır. </a:t>
            </a:r>
            <a:endParaRPr lang="en-US" dirty="0"/>
          </a:p>
          <a:p>
            <a:r>
              <a:rPr lang="tr-TR" dirty="0"/>
              <a:t>Öğrencilerin de «Hayır Diyebilme» becerisini kazanmasını hedefleyin ve öğrencilerin sınırlarına saygı duyun.</a:t>
            </a:r>
          </a:p>
          <a:p>
            <a:endParaRPr lang="tr-TR" dirty="0"/>
          </a:p>
        </p:txBody>
      </p:sp>
    </p:spTree>
    <p:extLst>
      <p:ext uri="{BB962C8B-B14F-4D97-AF65-F5344CB8AC3E}">
        <p14:creationId xmlns:p14="http://schemas.microsoft.com/office/powerpoint/2010/main" val="215159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12E118-D9F9-72C2-9C11-A5052B42435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3627E921-41CB-82C5-2AEF-ECCA0C7888D6}"/>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latin typeface="+mj-lt"/>
                <a:ea typeface="+mj-ea"/>
                <a:cs typeface="+mj-cs"/>
              </a:rPr>
              <a:t>SINIR KOYMA AŞAMALARI</a:t>
            </a:r>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ekran görüntüsü, kırpıntı çizim, grafik, tasarım içeren bir resim&#10;&#10;Yapay zeka tarafından oluşturulmuş içerik yanlış olabilir.">
            <a:extLst>
              <a:ext uri="{FF2B5EF4-FFF2-40B4-BE49-F238E27FC236}">
                <a16:creationId xmlns:a16="http://schemas.microsoft.com/office/drawing/2014/main" id="{7B289B62-1E29-6776-3F2B-E7C001010131}"/>
              </a:ext>
            </a:extLst>
          </p:cNvPr>
          <p:cNvPicPr>
            <a:picLocks noChangeAspect="1"/>
          </p:cNvPicPr>
          <p:nvPr/>
        </p:nvPicPr>
        <p:blipFill>
          <a:blip r:embed="rId2">
            <a:extLst>
              <a:ext uri="{28A0092B-C50C-407E-A947-70E740481C1C}">
                <a14:useLocalDpi xmlns:a14="http://schemas.microsoft.com/office/drawing/2010/main" val="0"/>
              </a:ext>
            </a:extLst>
          </a:blip>
          <a:srcRect l="4423" r="39658"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0058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5F05FD3-57D4-C852-F4F4-CC75ADC668BC}"/>
              </a:ext>
            </a:extLst>
          </p:cNvPr>
          <p:cNvSpPr>
            <a:spLocks noGrp="1"/>
          </p:cNvSpPr>
          <p:nvPr>
            <p:ph type="ctrTitle"/>
          </p:nvPr>
        </p:nvSpPr>
        <p:spPr>
          <a:xfrm>
            <a:off x="970908" y="1220919"/>
            <a:ext cx="5425781" cy="2387600"/>
          </a:xfrm>
        </p:spPr>
        <p:txBody>
          <a:bodyPr>
            <a:normAutofit/>
          </a:bodyPr>
          <a:lstStyle/>
          <a:p>
            <a:pPr algn="l"/>
            <a:r>
              <a:rPr lang="tr-TR" b="1" dirty="0"/>
              <a:t>Sınır nedir?</a:t>
            </a:r>
          </a:p>
        </p:txBody>
      </p:sp>
      <p:sp>
        <p:nvSpPr>
          <p:cNvPr id="3" name="Alt Başlık 2">
            <a:extLst>
              <a:ext uri="{FF2B5EF4-FFF2-40B4-BE49-F238E27FC236}">
                <a16:creationId xmlns:a16="http://schemas.microsoft.com/office/drawing/2014/main" id="{D234DD33-1145-6FEF-FD77-726EFC2DB494}"/>
              </a:ext>
            </a:extLst>
          </p:cNvPr>
          <p:cNvSpPr>
            <a:spLocks noGrp="1"/>
          </p:cNvSpPr>
          <p:nvPr>
            <p:ph type="subTitle" idx="1"/>
          </p:nvPr>
        </p:nvSpPr>
        <p:spPr>
          <a:xfrm>
            <a:off x="970908" y="3700594"/>
            <a:ext cx="5425781" cy="1655762"/>
          </a:xfrm>
        </p:spPr>
        <p:txBody>
          <a:bodyPr>
            <a:normAutofit/>
          </a:bodyPr>
          <a:lstStyle/>
          <a:p>
            <a:pPr algn="l"/>
            <a:r>
              <a:rPr lang="tr-TR" sz="1900" dirty="0"/>
              <a:t>Sınırlar, “Çocuğun neyi yapıp neyi yapamayacağını, uygun olan davranışın ne olduğunu, kendisinden ne beklendiğini gösterir. ” Sınır koyma, çocuklardan istenilen davranışlarla ilgili genel kuralları ve beklentileri öğretmek için kullanılan bir yoldur.</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58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F845AFA-3D34-E9FC-E176-6230DD15941C}"/>
              </a:ext>
            </a:extLst>
          </p:cNvPr>
          <p:cNvSpPr>
            <a:spLocks noGrp="1"/>
          </p:cNvSpPr>
          <p:nvPr>
            <p:ph idx="1"/>
          </p:nvPr>
        </p:nvSpPr>
        <p:spPr>
          <a:xfrm>
            <a:off x="640080" y="2872899"/>
            <a:ext cx="4243589" cy="3320668"/>
          </a:xfrm>
        </p:spPr>
        <p:txBody>
          <a:bodyPr>
            <a:normAutofit/>
          </a:bodyPr>
          <a:lstStyle/>
          <a:p>
            <a:pPr marL="0" indent="0">
              <a:buNone/>
            </a:pPr>
            <a:r>
              <a:rPr lang="en-US" sz="2200" dirty="0"/>
              <a:t>1) </a:t>
            </a:r>
            <a:r>
              <a:rPr lang="en-US" sz="2200" dirty="0" err="1"/>
              <a:t>Empatik</a:t>
            </a:r>
            <a:r>
              <a:rPr lang="en-US" sz="2200" dirty="0"/>
              <a:t> </a:t>
            </a:r>
            <a:r>
              <a:rPr lang="tr-TR" sz="2200" dirty="0"/>
              <a:t>ve sakin </a:t>
            </a:r>
            <a:r>
              <a:rPr lang="en-US" sz="2200" dirty="0" err="1"/>
              <a:t>bir</a:t>
            </a:r>
            <a:r>
              <a:rPr lang="en-US" sz="2200" dirty="0"/>
              <a:t> </a:t>
            </a:r>
            <a:r>
              <a:rPr lang="en-US" sz="2200" dirty="0" err="1"/>
              <a:t>ses</a:t>
            </a:r>
            <a:r>
              <a:rPr lang="en-US" sz="2200" dirty="0"/>
              <a:t> </a:t>
            </a:r>
            <a:r>
              <a:rPr lang="en-US" sz="2200" dirty="0" err="1"/>
              <a:t>tonuyla</a:t>
            </a:r>
            <a:r>
              <a:rPr lang="en-US" sz="2200" dirty="0"/>
              <a:t> </a:t>
            </a:r>
            <a:r>
              <a:rPr lang="en-US" sz="2200" dirty="0" err="1"/>
              <a:t>çocuğun</a:t>
            </a:r>
            <a:r>
              <a:rPr lang="en-US" sz="2200" dirty="0"/>
              <a:t> </a:t>
            </a:r>
            <a:r>
              <a:rPr lang="en-US" sz="2200" dirty="0" err="1"/>
              <a:t>duygusunu</a:t>
            </a:r>
            <a:r>
              <a:rPr lang="en-US" sz="2200" dirty="0"/>
              <a:t> </a:t>
            </a:r>
            <a:r>
              <a:rPr lang="en-US" sz="2200" dirty="0" err="1"/>
              <a:t>ya</a:t>
            </a:r>
            <a:r>
              <a:rPr lang="en-US" sz="2200" dirty="0"/>
              <a:t> da </a:t>
            </a:r>
            <a:r>
              <a:rPr lang="en-US" sz="2200" dirty="0" err="1"/>
              <a:t>isteğini</a:t>
            </a:r>
            <a:r>
              <a:rPr lang="en-US" sz="2200" dirty="0"/>
              <a:t> </a:t>
            </a:r>
            <a:r>
              <a:rPr lang="en-US" sz="2200" dirty="0" err="1"/>
              <a:t>kabul</a:t>
            </a:r>
            <a:r>
              <a:rPr lang="en-US" sz="2200" dirty="0"/>
              <a:t> </a:t>
            </a:r>
            <a:r>
              <a:rPr lang="en-US" sz="2200" dirty="0" err="1"/>
              <a:t>edin</a:t>
            </a:r>
            <a:r>
              <a:rPr lang="en-US" sz="2200" dirty="0"/>
              <a:t>. Örnek: “</a:t>
            </a:r>
            <a:r>
              <a:rPr lang="en-US" sz="2200" dirty="0" err="1"/>
              <a:t>Duvarı</a:t>
            </a:r>
            <a:r>
              <a:rPr lang="en-US" sz="2200" dirty="0"/>
              <a:t> </a:t>
            </a:r>
            <a:r>
              <a:rPr lang="en-US" sz="2200" dirty="0" err="1"/>
              <a:t>çizmenin</a:t>
            </a:r>
            <a:r>
              <a:rPr lang="en-US" sz="2200" dirty="0"/>
              <a:t> sana </a:t>
            </a:r>
            <a:r>
              <a:rPr lang="en-US" sz="2200" dirty="0" err="1"/>
              <a:t>eğlenceli</a:t>
            </a:r>
            <a:r>
              <a:rPr lang="en-US" sz="2200" dirty="0"/>
              <a:t> </a:t>
            </a:r>
            <a:r>
              <a:rPr lang="en-US" sz="2200" dirty="0" err="1"/>
              <a:t>geldiğini</a:t>
            </a:r>
            <a:r>
              <a:rPr lang="en-US" sz="2200" dirty="0"/>
              <a:t> </a:t>
            </a:r>
            <a:r>
              <a:rPr lang="en-US" sz="2200" dirty="0" err="1"/>
              <a:t>biliyorum</a:t>
            </a:r>
            <a:r>
              <a:rPr lang="en-US" sz="2200" dirty="0"/>
              <a:t>.“</a:t>
            </a:r>
          </a:p>
          <a:p>
            <a:endParaRPr lang="tr-TR" sz="2200" dirty="0"/>
          </a:p>
        </p:txBody>
      </p:sp>
      <p:pic>
        <p:nvPicPr>
          <p:cNvPr id="5" name="Resim 4" descr="giyim, çizim, çizgi film içeren bir resim&#10;&#10;Yapay zeka tarafından oluşturulmuş içerik yanlış olabilir.">
            <a:extLst>
              <a:ext uri="{FF2B5EF4-FFF2-40B4-BE49-F238E27FC236}">
                <a16:creationId xmlns:a16="http://schemas.microsoft.com/office/drawing/2014/main" id="{A6A2479B-84BD-DCE2-2429-EE2A2BEA099B}"/>
              </a:ext>
            </a:extLst>
          </p:cNvPr>
          <p:cNvPicPr>
            <a:picLocks noChangeAspect="1"/>
          </p:cNvPicPr>
          <p:nvPr/>
        </p:nvPicPr>
        <p:blipFill>
          <a:blip r:embed="rId2">
            <a:extLst>
              <a:ext uri="{28A0092B-C50C-407E-A947-70E740481C1C}">
                <a14:useLocalDpi xmlns:a14="http://schemas.microsoft.com/office/drawing/2010/main" val="0"/>
              </a:ext>
            </a:extLst>
          </a:blip>
          <a:srcRect b="30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1636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FF555D6-787F-A882-371B-DF53AFD44B58}"/>
              </a:ext>
            </a:extLst>
          </p:cNvPr>
          <p:cNvSpPr>
            <a:spLocks noGrp="1"/>
          </p:cNvSpPr>
          <p:nvPr>
            <p:ph idx="1"/>
          </p:nvPr>
        </p:nvSpPr>
        <p:spPr>
          <a:xfrm>
            <a:off x="640080" y="2872899"/>
            <a:ext cx="4243589" cy="3320668"/>
          </a:xfrm>
        </p:spPr>
        <p:txBody>
          <a:bodyPr>
            <a:normAutofit/>
          </a:bodyPr>
          <a:lstStyle/>
          <a:p>
            <a:pPr marL="0" indent="0">
              <a:buNone/>
            </a:pPr>
            <a:r>
              <a:rPr lang="en-US" sz="2400" dirty="0"/>
              <a:t>2) Kesin </a:t>
            </a:r>
            <a:r>
              <a:rPr lang="en-US" sz="2400" dirty="0" err="1"/>
              <a:t>bir</a:t>
            </a:r>
            <a:r>
              <a:rPr lang="en-US" sz="2400" dirty="0"/>
              <a:t> </a:t>
            </a:r>
            <a:r>
              <a:rPr lang="en-US" sz="2400" dirty="0" err="1"/>
              <a:t>ses</a:t>
            </a:r>
            <a:r>
              <a:rPr lang="en-US" sz="2400" dirty="0"/>
              <a:t> </a:t>
            </a:r>
            <a:r>
              <a:rPr lang="en-US" sz="2400" dirty="0" err="1"/>
              <a:t>tonuyla</a:t>
            </a:r>
            <a:r>
              <a:rPr lang="en-US" sz="2400" dirty="0"/>
              <a:t> </a:t>
            </a:r>
            <a:r>
              <a:rPr lang="en-US" sz="2400" dirty="0" err="1"/>
              <a:t>sınırı</a:t>
            </a:r>
            <a:r>
              <a:rPr lang="en-US" sz="2400" dirty="0"/>
              <a:t> net </a:t>
            </a:r>
            <a:r>
              <a:rPr lang="en-US" sz="2400" dirty="0" err="1"/>
              <a:t>olarak</a:t>
            </a:r>
            <a:r>
              <a:rPr lang="en-US" sz="2400" dirty="0"/>
              <a:t> </a:t>
            </a:r>
            <a:r>
              <a:rPr lang="en-US" sz="2400" dirty="0" err="1"/>
              <a:t>kısaca</a:t>
            </a:r>
            <a:r>
              <a:rPr lang="en-US" sz="2400" dirty="0"/>
              <a:t> </a:t>
            </a:r>
            <a:r>
              <a:rPr lang="en-US" sz="2400" dirty="0" err="1"/>
              <a:t>ifade</a:t>
            </a:r>
            <a:r>
              <a:rPr lang="en-US" sz="2400" dirty="0"/>
              <a:t> </a:t>
            </a:r>
            <a:r>
              <a:rPr lang="en-US" sz="2400" dirty="0" err="1"/>
              <a:t>edin</a:t>
            </a:r>
            <a:r>
              <a:rPr lang="en-US" sz="2400" dirty="0"/>
              <a:t>.</a:t>
            </a:r>
            <a:r>
              <a:rPr lang="tr-TR" sz="2400" dirty="0"/>
              <a:t> Belirlenen kuralı çocuğa hatırlatın.</a:t>
            </a:r>
            <a:r>
              <a:rPr lang="en-US" sz="2400" dirty="0"/>
              <a:t> Örnek: “</a:t>
            </a:r>
            <a:r>
              <a:rPr lang="en-US" sz="2400" dirty="0" err="1"/>
              <a:t>Duvar</a:t>
            </a:r>
            <a:r>
              <a:rPr lang="en-US" sz="2400" dirty="0"/>
              <a:t> </a:t>
            </a:r>
            <a:r>
              <a:rPr lang="en-US" sz="2400" dirty="0" err="1"/>
              <a:t>boyamak</a:t>
            </a:r>
            <a:r>
              <a:rPr lang="en-US" sz="2400" dirty="0"/>
              <a:t> </a:t>
            </a:r>
            <a:r>
              <a:rPr lang="en-US" sz="2400" dirty="0" err="1"/>
              <a:t>için</a:t>
            </a:r>
            <a:r>
              <a:rPr lang="en-US" sz="2400" dirty="0"/>
              <a:t> </a:t>
            </a:r>
            <a:r>
              <a:rPr lang="en-US" sz="2400" dirty="0" err="1"/>
              <a:t>değildir</a:t>
            </a:r>
            <a:r>
              <a:rPr lang="en-US" sz="2400" dirty="0"/>
              <a:t>.“ </a:t>
            </a:r>
          </a:p>
        </p:txBody>
      </p:sp>
      <p:pic>
        <p:nvPicPr>
          <p:cNvPr id="5" name="Resim 4" descr="yazı tipi, simge, sembol, logo, daire içeren bir resim&#10;&#10;Yapay zeka tarafından oluşturulmuş içerik yanlış olabilir.">
            <a:extLst>
              <a:ext uri="{FF2B5EF4-FFF2-40B4-BE49-F238E27FC236}">
                <a16:creationId xmlns:a16="http://schemas.microsoft.com/office/drawing/2014/main" id="{828E3600-08C8-ECD7-00B0-7DE2FF90F56A}"/>
              </a:ext>
            </a:extLst>
          </p:cNvPr>
          <p:cNvPicPr>
            <a:picLocks noChangeAspect="1"/>
          </p:cNvPicPr>
          <p:nvPr/>
        </p:nvPicPr>
        <p:blipFill>
          <a:blip r:embed="rId2">
            <a:extLst>
              <a:ext uri="{28A0092B-C50C-407E-A947-70E740481C1C}">
                <a14:useLocalDpi xmlns:a14="http://schemas.microsoft.com/office/drawing/2010/main" val="0"/>
              </a:ext>
            </a:extLst>
          </a:blip>
          <a:srcRect t="3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6430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C8F5D94-5062-78BF-7DA9-EC4C5463366C}"/>
              </a:ext>
            </a:extLst>
          </p:cNvPr>
          <p:cNvSpPr>
            <a:spLocks noGrp="1"/>
          </p:cNvSpPr>
          <p:nvPr>
            <p:ph idx="1"/>
          </p:nvPr>
        </p:nvSpPr>
        <p:spPr>
          <a:xfrm>
            <a:off x="640080" y="2872899"/>
            <a:ext cx="4243589" cy="3320668"/>
          </a:xfrm>
        </p:spPr>
        <p:txBody>
          <a:bodyPr>
            <a:normAutofit/>
          </a:bodyPr>
          <a:lstStyle/>
          <a:p>
            <a:pPr marL="0" marR="0" lvl="0" indent="0" defTabSz="914400" rtl="0" eaLnBrk="1" fontAlgn="auto" latinLnBrk="0" hangingPunct="1">
              <a:spcBef>
                <a:spcPts val="1000"/>
              </a:spcBef>
              <a:spcAft>
                <a:spcPts val="0"/>
              </a:spcAft>
              <a:buClrTx/>
              <a:buSzTx/>
              <a:buNone/>
              <a:tabLst/>
              <a:defRPr/>
            </a:pPr>
            <a:r>
              <a:rPr kumimoji="0" lang="en-US" sz="2200" b="0" i="0" u="none" strike="noStrike" kern="1200" cap="none" spc="0" normalizeH="0" baseline="0" noProof="0">
                <a:ln>
                  <a:noFill/>
                </a:ln>
                <a:effectLst/>
                <a:uLnTx/>
                <a:uFillTx/>
                <a:latin typeface="Calibri" panose="020F0502020204030204"/>
                <a:ea typeface="+mn-ea"/>
                <a:cs typeface="+mn-cs"/>
              </a:rPr>
              <a:t>3) Çocuğun yaşına uygun kabul edilebilir alternatif seçenekler belirleyin. Örnek: Kağıtları göstererek “ Boyama yapmak için resim kağıtlarını kullanabilirsin</a:t>
            </a:r>
            <a:r>
              <a:rPr kumimoji="0" lang="tr-TR" sz="2200" b="0" i="0" u="none" strike="noStrike" kern="1200" cap="none" spc="0" normalizeH="0" baseline="0" noProof="0">
                <a:ln>
                  <a:noFill/>
                </a:ln>
                <a:effectLst/>
                <a:uLnTx/>
                <a:uFillTx/>
                <a:latin typeface="Calibri" panose="020F0502020204030204"/>
                <a:ea typeface="+mn-ea"/>
                <a:cs typeface="+mn-cs"/>
              </a:rPr>
              <a:t> ya da farklı bir oyun oynayabilirsin</a:t>
            </a:r>
            <a:r>
              <a:rPr kumimoji="0" lang="en-US" sz="2200" b="0" i="0" u="none" strike="noStrike" kern="1200" cap="none" spc="0" normalizeH="0" baseline="0" noProof="0">
                <a:ln>
                  <a:noFill/>
                </a:ln>
                <a:effectLst/>
                <a:uLnTx/>
                <a:uFillTx/>
                <a:latin typeface="Calibri" panose="020F0502020204030204"/>
                <a:ea typeface="+mn-ea"/>
                <a:cs typeface="+mn-cs"/>
              </a:rPr>
              <a:t>.</a:t>
            </a:r>
          </a:p>
          <a:p>
            <a:endParaRPr lang="tr-TR" sz="2200"/>
          </a:p>
        </p:txBody>
      </p:sp>
      <p:pic>
        <p:nvPicPr>
          <p:cNvPr id="5" name="Resim 4" descr="Çizgi film, oyuncak, çizgi film, kırpıntı çizim içeren bir resim&#10;&#10;Yapay zeka tarafından oluşturulmuş içerik yanlış olabilir.">
            <a:extLst>
              <a:ext uri="{FF2B5EF4-FFF2-40B4-BE49-F238E27FC236}">
                <a16:creationId xmlns:a16="http://schemas.microsoft.com/office/drawing/2014/main" id="{4D077B1E-A159-F19A-B5EC-CEC5855E983B}"/>
              </a:ext>
            </a:extLst>
          </p:cNvPr>
          <p:cNvPicPr>
            <a:picLocks noChangeAspect="1"/>
          </p:cNvPicPr>
          <p:nvPr/>
        </p:nvPicPr>
        <p:blipFill>
          <a:blip r:embed="rId2">
            <a:extLst>
              <a:ext uri="{28A0092B-C50C-407E-A947-70E740481C1C}">
                <a14:useLocalDpi xmlns:a14="http://schemas.microsoft.com/office/drawing/2010/main" val="0"/>
              </a:ext>
            </a:extLst>
          </a:blip>
          <a:srcRect l="20282" r="23298"/>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27526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Animasyon, Çizgi film, çizgi film, kırpıntı çizim içeren bir resim&#10;&#10;Yapay zeka tarafından oluşturulmuş içerik yanlış olabilir.">
            <a:extLst>
              <a:ext uri="{FF2B5EF4-FFF2-40B4-BE49-F238E27FC236}">
                <a16:creationId xmlns:a16="http://schemas.microsoft.com/office/drawing/2014/main" id="{AB20A4F3-5AA7-9F7A-96B0-3E7D686447D2}"/>
              </a:ext>
            </a:extLst>
          </p:cNvPr>
          <p:cNvPicPr>
            <a:picLocks noChangeAspect="1"/>
          </p:cNvPicPr>
          <p:nvPr/>
        </p:nvPicPr>
        <p:blipFill>
          <a:blip r:embed="rId2">
            <a:extLst>
              <a:ext uri="{28A0092B-C50C-407E-A947-70E740481C1C}">
                <a14:useLocalDpi xmlns:a14="http://schemas.microsoft.com/office/drawing/2010/main" val="0"/>
              </a:ext>
            </a:extLst>
          </a:blip>
          <a:srcRect t="1130" r="16" b="16"/>
          <a:stretch>
            <a:fillRect/>
          </a:stretch>
        </p:blipFill>
        <p:spPr>
          <a:xfrm>
            <a:off x="1" y="10"/>
            <a:ext cx="6936390" cy="6857990"/>
          </a:xfrm>
          <a:prstGeom prst="rect">
            <a:avLst/>
          </a:prstGeom>
        </p:spPr>
      </p:pic>
      <p:sp>
        <p:nvSpPr>
          <p:cNvPr id="7" name="Metin kutusu 6">
            <a:extLst>
              <a:ext uri="{FF2B5EF4-FFF2-40B4-BE49-F238E27FC236}">
                <a16:creationId xmlns:a16="http://schemas.microsoft.com/office/drawing/2014/main" id="{9FB16D03-028E-2E03-C324-F1DFBD87FF5F}"/>
              </a:ext>
            </a:extLst>
          </p:cNvPr>
          <p:cNvSpPr txBox="1"/>
          <p:nvPr/>
        </p:nvSpPr>
        <p:spPr>
          <a:xfrm>
            <a:off x="6006338" y="1360438"/>
            <a:ext cx="5679970" cy="4524315"/>
          </a:xfrm>
          <a:prstGeom prst="rect">
            <a:avLst/>
          </a:prstGeom>
          <a:noFill/>
        </p:spPr>
        <p:txBody>
          <a:bodyPr wrap="square">
            <a:spAutoFit/>
          </a:bodyPr>
          <a:lstStyle/>
          <a:p>
            <a:pPr marL="0" indent="0">
              <a:buNone/>
            </a:pPr>
            <a:r>
              <a:rPr kumimoji="0" lang="tr-TR" sz="2400" b="0" i="0" u="none" strike="noStrike" kern="1200" cap="none" spc="0" normalizeH="0" baseline="0" noProof="0" dirty="0">
                <a:ln>
                  <a:noFill/>
                </a:ln>
                <a:effectLst/>
                <a:uLnTx/>
                <a:uFillTx/>
                <a:latin typeface="Calibri" panose="020F0502020204030204"/>
                <a:ea typeface="+mn-ea"/>
                <a:cs typeface="+mn-cs"/>
              </a:rPr>
              <a:t>4</a:t>
            </a:r>
            <a:r>
              <a:rPr kumimoji="0" lang="tr-TR" sz="2400" b="0" i="0" u="none" strike="noStrike" kern="1200" cap="none" spc="0" normalizeH="0" baseline="0" noProof="0" dirty="0">
                <a:ln>
                  <a:noFill/>
                </a:ln>
                <a:effectLst/>
                <a:uLnTx/>
                <a:uFillTx/>
                <a:ea typeface="+mn-ea"/>
                <a:cs typeface="+mn-cs"/>
              </a:rPr>
              <a:t>) </a:t>
            </a:r>
            <a:r>
              <a:rPr lang="tr-TR" sz="2400" dirty="0"/>
              <a:t>Öğrenci o davranışa devam etmek istiyor, sınıra uymamaya devam ediyorsa d</a:t>
            </a:r>
            <a:r>
              <a:rPr kumimoji="0" lang="tr-TR" sz="2400" b="0" i="0" u="none" strike="noStrike" kern="1200" cap="none" spc="0" normalizeH="0" baseline="0" noProof="0" dirty="0" err="1">
                <a:ln>
                  <a:noFill/>
                </a:ln>
                <a:effectLst/>
                <a:uLnTx/>
                <a:uFillTx/>
                <a:ea typeface="+mn-ea"/>
                <a:cs typeface="+mn-cs"/>
              </a:rPr>
              <a:t>avranışının</a:t>
            </a:r>
            <a:r>
              <a:rPr kumimoji="0" lang="tr-TR" sz="2400" b="0" i="0" u="none" strike="noStrike" kern="1200" cap="none" spc="0" normalizeH="0" baseline="0" noProof="0" dirty="0">
                <a:ln>
                  <a:noFill/>
                </a:ln>
                <a:effectLst/>
                <a:uLnTx/>
                <a:uFillTx/>
                <a:ea typeface="+mn-ea"/>
                <a:cs typeface="+mn-cs"/>
              </a:rPr>
              <a:t> sonucunda </a:t>
            </a:r>
            <a:r>
              <a:rPr lang="tr-TR" sz="2400" dirty="0"/>
              <a:t>«...................... seçersen .............. seçmiş olursun» cümle kalıbını kullanarak çocuğa davranışının sonuçları hakkında bilgi verin.</a:t>
            </a:r>
          </a:p>
          <a:p>
            <a:pPr marL="0" indent="0">
              <a:buNone/>
            </a:pPr>
            <a:endParaRPr lang="tr-TR" sz="2400" dirty="0"/>
          </a:p>
          <a:p>
            <a:pPr marL="0" indent="0">
              <a:buNone/>
            </a:pPr>
            <a:r>
              <a:rPr lang="tr-TR" sz="2400" dirty="0"/>
              <a:t>Bu şekilde çocuğa bunun bir ceza değil kendi seçimi olduğunu öğretiyoruz. Örneğin; Duvarı boyamaya devam eden çocuğa “Duvarı boyamayı seçersen bugün boyalarınla oynamamayı seçmiş olursun.“</a:t>
            </a:r>
          </a:p>
        </p:txBody>
      </p:sp>
    </p:spTree>
    <p:extLst>
      <p:ext uri="{BB962C8B-B14F-4D97-AF65-F5344CB8AC3E}">
        <p14:creationId xmlns:p14="http://schemas.microsoft.com/office/powerpoint/2010/main" val="324833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1583425-0AA5-28DC-B8D1-EE9C8E94D91D}"/>
              </a:ext>
            </a:extLst>
          </p:cNvPr>
          <p:cNvSpPr>
            <a:spLocks noGrp="1"/>
          </p:cNvSpPr>
          <p:nvPr>
            <p:ph type="title"/>
          </p:nvPr>
        </p:nvSpPr>
        <p:spPr>
          <a:xfrm>
            <a:off x="586478" y="1683756"/>
            <a:ext cx="3115265" cy="2396359"/>
          </a:xfrm>
        </p:spPr>
        <p:txBody>
          <a:bodyPr anchor="b">
            <a:normAutofit/>
          </a:bodyPr>
          <a:lstStyle/>
          <a:p>
            <a:pPr algn="r"/>
            <a:r>
              <a:rPr lang="tr-TR" sz="4000" b="1">
                <a:solidFill>
                  <a:srgbClr val="FFFFFF"/>
                </a:solidFill>
              </a:rPr>
              <a:t>SINIR KOYARKEN YAPILAN HATALAR</a:t>
            </a:r>
          </a:p>
        </p:txBody>
      </p:sp>
      <p:graphicFrame>
        <p:nvGraphicFramePr>
          <p:cNvPr id="5" name="İçerik Yer Tutucusu 2">
            <a:extLst>
              <a:ext uri="{FF2B5EF4-FFF2-40B4-BE49-F238E27FC236}">
                <a16:creationId xmlns:a16="http://schemas.microsoft.com/office/drawing/2014/main" id="{6BA51C1C-413A-4F84-A389-38EF6F5E4FF2}"/>
              </a:ext>
            </a:extLst>
          </p:cNvPr>
          <p:cNvGraphicFramePr>
            <a:graphicFrameLocks noGrp="1"/>
          </p:cNvGraphicFramePr>
          <p:nvPr>
            <p:ph idx="1"/>
            <p:extLst>
              <p:ext uri="{D42A27DB-BD31-4B8C-83A1-F6EECF244321}">
                <p14:modId xmlns:p14="http://schemas.microsoft.com/office/powerpoint/2010/main" val="22116749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99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B78B35B3-92C9-2485-53F7-CE83CF9F4B1E}"/>
              </a:ext>
            </a:extLst>
          </p:cNvPr>
          <p:cNvSpPr>
            <a:spLocks noGrp="1"/>
          </p:cNvSpPr>
          <p:nvPr>
            <p:ph idx="1"/>
          </p:nvPr>
        </p:nvSpPr>
        <p:spPr>
          <a:xfrm>
            <a:off x="838200" y="1111827"/>
            <a:ext cx="5558489" cy="5065136"/>
          </a:xfrm>
        </p:spPr>
        <p:txBody>
          <a:bodyPr>
            <a:normAutofit/>
          </a:bodyPr>
          <a:lstStyle/>
          <a:p>
            <a:pPr marL="0" indent="0">
              <a:buNone/>
            </a:pPr>
            <a:r>
              <a:rPr lang="tr-TR" dirty="0"/>
              <a:t>Çocuklar kurala uymadıklarında rica etme, yalvarma davranışları kurala uyup uymama kararının çocuklara ait olduğu izlenimini yaratır.</a:t>
            </a:r>
          </a:p>
          <a:p>
            <a:pPr marL="0" indent="0">
              <a:buNone/>
            </a:pPr>
            <a:r>
              <a:rPr lang="tr-TR" dirty="0"/>
              <a:t> Ceza vermek, vurmak, bağırmak gibi uygun olmayan yöntemler ise çocuğun kuralları sevmemesine, kurallara cezadan kaçmak için uymasına ya da yapacağı yasak davranışları gizlice yapmasına sebep olur. </a:t>
            </a:r>
          </a:p>
          <a:p>
            <a:endParaRPr lang="tr-TR"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37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BEEBA0-997F-39D2-E869-E6D70CA62045}"/>
              </a:ext>
            </a:extLst>
          </p:cNvPr>
          <p:cNvSpPr>
            <a:spLocks noGrp="1"/>
          </p:cNvSpPr>
          <p:nvPr>
            <p:ph type="title"/>
          </p:nvPr>
        </p:nvSpPr>
        <p:spPr/>
        <p:txBody>
          <a:bodyPr>
            <a:normAutofit/>
          </a:bodyPr>
          <a:lstStyle/>
          <a:p>
            <a:r>
              <a:rPr lang="tr-TR" sz="3600" dirty="0"/>
              <a:t>Bir Örnek İnceleyelim: Öğrencinin ders esnasında ayakta gezinmesi…</a:t>
            </a:r>
          </a:p>
        </p:txBody>
      </p:sp>
      <p:sp>
        <p:nvSpPr>
          <p:cNvPr id="3" name="İçerik Yer Tutucusu 2">
            <a:extLst>
              <a:ext uri="{FF2B5EF4-FFF2-40B4-BE49-F238E27FC236}">
                <a16:creationId xmlns:a16="http://schemas.microsoft.com/office/drawing/2014/main" id="{9D6CE328-138B-78A9-431F-A3B8FA959DE0}"/>
              </a:ext>
            </a:extLst>
          </p:cNvPr>
          <p:cNvSpPr>
            <a:spLocks noGrp="1"/>
          </p:cNvSpPr>
          <p:nvPr>
            <p:ph idx="1"/>
          </p:nvPr>
        </p:nvSpPr>
        <p:spPr/>
        <p:txBody>
          <a:bodyPr>
            <a:normAutofit fontScale="62500" lnSpcReduction="20000"/>
          </a:bodyPr>
          <a:lstStyle/>
          <a:p>
            <a:r>
              <a:rPr lang="tr-TR" altLang="tr-TR" sz="2900" dirty="0">
                <a:solidFill>
                  <a:schemeClr val="accent2"/>
                </a:solidFill>
              </a:rPr>
              <a:t>1. Aşama:</a:t>
            </a:r>
            <a:r>
              <a:rPr lang="tr-TR" altLang="tr-TR" sz="2900" dirty="0"/>
              <a:t> Normal bir ses tonuyla konuşarak çocuğun anlaşıldığını ve hangi davranışından dolayı uyarıldığını daha net anlaması amacıyla yapılır.</a:t>
            </a:r>
          </a:p>
          <a:p>
            <a:pPr marL="0" indent="0">
              <a:buNone/>
            </a:pPr>
            <a:r>
              <a:rPr lang="tr-TR" sz="2900" dirty="0"/>
              <a:t>‘’ Dolaşma ihtiyacın olduğunu görüyorum. Derse başlayabilmemiz için yerinize oturmanız gerekiyor.’’</a:t>
            </a:r>
          </a:p>
          <a:p>
            <a:r>
              <a:rPr lang="tr-TR" altLang="tr-TR" sz="2900" dirty="0">
                <a:solidFill>
                  <a:schemeClr val="accent2"/>
                </a:solidFill>
              </a:rPr>
              <a:t>2. Aşama: </a:t>
            </a:r>
            <a:r>
              <a:rPr lang="tr-TR" altLang="tr-TR" sz="2900" dirty="0"/>
              <a:t>Sınır çocuğa net ve açık şekilde söylenir. Ses tonunun sakin olmasına dikkat edilmelidir. </a:t>
            </a:r>
          </a:p>
          <a:p>
            <a:pPr marL="0" indent="0">
              <a:buNone/>
            </a:pPr>
            <a:r>
              <a:rPr lang="tr-TR" sz="2900" dirty="0"/>
              <a:t>‘’ Ancak derse başlayabilmek için herkesin yerine oturması kuralımız vardı. Biz derste dolaşarak arkadaşlarımızı rahatsız etmiyoruz.’’</a:t>
            </a:r>
          </a:p>
          <a:p>
            <a:r>
              <a:rPr lang="tr-TR" altLang="tr-TR" sz="2900" dirty="0">
                <a:solidFill>
                  <a:schemeClr val="accent2"/>
                </a:solidFill>
              </a:rPr>
              <a:t>3. Aşama: </a:t>
            </a:r>
            <a:r>
              <a:rPr lang="tr-TR" altLang="tr-TR" sz="2900" dirty="0"/>
              <a:t> Kabul edilebilir alternatif  davranış seçeneği verilir.</a:t>
            </a:r>
          </a:p>
          <a:p>
            <a:pPr marL="91440" lvl="1" indent="-91440">
              <a:spcBef>
                <a:spcPts val="1200"/>
              </a:spcBef>
              <a:spcAft>
                <a:spcPts val="200"/>
              </a:spcAft>
              <a:buSzPct val="100000"/>
              <a:buFont typeface="Calibri" panose="020F0502020204030204" pitchFamily="34" charset="0"/>
              <a:buChar char=" "/>
            </a:pPr>
            <a:r>
              <a:rPr lang="tr-TR" sz="2900" dirty="0"/>
              <a:t>‘’Bunun yerine tahtayı temizleyip yerine oturabilirsin ya da doğrudan yerine geçebilirsin.’’</a:t>
            </a:r>
            <a:endParaRPr lang="tr-TR" altLang="tr-TR" sz="2900" dirty="0"/>
          </a:p>
          <a:p>
            <a:r>
              <a:rPr lang="tr-TR" sz="2900" dirty="0">
                <a:solidFill>
                  <a:schemeClr val="accent2"/>
                </a:solidFill>
              </a:rPr>
              <a:t>4. Aşama: </a:t>
            </a:r>
            <a:r>
              <a:rPr lang="tr-TR" altLang="tr-TR" sz="2900" dirty="0"/>
              <a:t>Eğer daha önce uyarı yapıldıysa ve çocuk sınıra uymamaya devam ediyorsa </a:t>
            </a:r>
            <a:r>
              <a:rPr lang="tr-TR" sz="2900" dirty="0"/>
              <a:t>‘’..</a:t>
            </a:r>
            <a:r>
              <a:rPr lang="tr-TR" sz="2900" dirty="0" err="1"/>
              <a:t>seçersen..seçersin</a:t>
            </a:r>
            <a:r>
              <a:rPr lang="tr-TR" sz="2900" dirty="0"/>
              <a:t> ‘’ cümle kalıbı kullanılır.</a:t>
            </a:r>
            <a:endParaRPr lang="tr-TR" altLang="tr-TR" sz="2900" dirty="0"/>
          </a:p>
          <a:p>
            <a:pPr marL="91440" lvl="1" indent="-91440">
              <a:spcBef>
                <a:spcPts val="1200"/>
              </a:spcBef>
              <a:spcAft>
                <a:spcPts val="200"/>
              </a:spcAft>
              <a:buSzPct val="100000"/>
              <a:buFont typeface="Calibri" panose="020F0502020204030204" pitchFamily="34" charset="0"/>
              <a:buChar char=" "/>
            </a:pPr>
            <a:r>
              <a:rPr lang="tr-TR" sz="2900" dirty="0"/>
              <a:t>‘’Sınıf içinde dolaşmaya devam ederek ders bitene kadar bana yakın olan sırada oturmayı tercih ediyorsun.’’</a:t>
            </a:r>
            <a:endParaRPr lang="tr-TR" altLang="tr-TR" sz="2900" dirty="0"/>
          </a:p>
          <a:p>
            <a:r>
              <a:rPr lang="tr-TR" altLang="tr-TR" sz="2900" dirty="0">
                <a:solidFill>
                  <a:schemeClr val="accent2"/>
                </a:solidFill>
              </a:rPr>
              <a:t>5. Aşama: </a:t>
            </a:r>
            <a:r>
              <a:rPr lang="tr-TR" altLang="tr-TR" sz="2900" dirty="0"/>
              <a:t>Çocuk sınıra uymamaya devam ediyorsa hemen sonuçlarına katlanması sağlanmalıdır. </a:t>
            </a:r>
            <a:endParaRPr lang="tr-TR" altLang="tr-TR" sz="2900" dirty="0">
              <a:solidFill>
                <a:schemeClr val="accent2"/>
              </a:solidFill>
            </a:endParaRPr>
          </a:p>
          <a:p>
            <a:pPr marL="91440" lvl="1" indent="-91440">
              <a:spcBef>
                <a:spcPts val="1200"/>
              </a:spcBef>
              <a:spcAft>
                <a:spcPts val="200"/>
              </a:spcAft>
              <a:buSzPct val="100000"/>
              <a:buFont typeface="Calibri" panose="020F0502020204030204" pitchFamily="34" charset="0"/>
              <a:buChar char=" "/>
            </a:pPr>
            <a:r>
              <a:rPr lang="tr-TR" sz="2900" dirty="0"/>
              <a:t>‘’Ders süresi bitene kadar öğrenci öğretmen masasına yakın sıraya alınır.’’</a:t>
            </a:r>
          </a:p>
          <a:p>
            <a:endParaRPr lang="tr-TR" dirty="0"/>
          </a:p>
        </p:txBody>
      </p:sp>
    </p:spTree>
    <p:extLst>
      <p:ext uri="{BB962C8B-B14F-4D97-AF65-F5344CB8AC3E}">
        <p14:creationId xmlns:p14="http://schemas.microsoft.com/office/powerpoint/2010/main" val="163836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138A75B-E952-DC5D-3CD3-26F303346438}"/>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ctr"/>
            <a:r>
              <a:rPr lang="en-US" sz="6000" kern="1200">
                <a:solidFill>
                  <a:schemeClr val="tx1"/>
                </a:solidFill>
                <a:latin typeface="+mj-lt"/>
                <a:ea typeface="+mj-ea"/>
                <a:cs typeface="+mj-cs"/>
              </a:rPr>
              <a:t>DİNLEDİĞİNİZ İÇİN TEŞEKKÜRLER</a:t>
            </a:r>
          </a:p>
        </p:txBody>
      </p:sp>
    </p:spTree>
    <p:extLst>
      <p:ext uri="{BB962C8B-B14F-4D97-AF65-F5344CB8AC3E}">
        <p14:creationId xmlns:p14="http://schemas.microsoft.com/office/powerpoint/2010/main" val="250131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9D7EAF-8115-18E0-D80A-8F80412112C4}"/>
            </a:ext>
          </a:extLst>
        </p:cNvPr>
        <p:cNvGrpSpPr/>
        <p:nvPr/>
      </p:nvGrpSpPr>
      <p:grpSpPr>
        <a:xfrm>
          <a:off x="0" y="0"/>
          <a:ext cx="0" cy="0"/>
          <a:chOff x="0" y="0"/>
          <a:chExt cx="0" cy="0"/>
        </a:xfrm>
      </p:grpSpPr>
      <p:sp useBgFill="1">
        <p:nvSpPr>
          <p:cNvPr id="62" name="Rectangle 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Arc 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CF50980-4005-4100-40F5-769F2DE5CDCE}"/>
              </a:ext>
            </a:extLst>
          </p:cNvPr>
          <p:cNvSpPr>
            <a:spLocks noGrp="1"/>
          </p:cNvSpPr>
          <p:nvPr>
            <p:ph type="title"/>
          </p:nvPr>
        </p:nvSpPr>
        <p:spPr>
          <a:xfrm>
            <a:off x="5894962" y="479493"/>
            <a:ext cx="5458838" cy="1325563"/>
          </a:xfrm>
        </p:spPr>
        <p:txBody>
          <a:bodyPr>
            <a:normAutofit/>
          </a:bodyPr>
          <a:lstStyle/>
          <a:p>
            <a:r>
              <a:rPr lang="tr-TR" b="1"/>
              <a:t>SINIR KOYMAYA NEDEN İHTİYAÇ DUYULUR?</a:t>
            </a:r>
          </a:p>
        </p:txBody>
      </p:sp>
      <p:sp>
        <p:nvSpPr>
          <p:cNvPr id="61" name="Freeform: Shape 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üneşe ulaşıyor">
            <a:extLst>
              <a:ext uri="{FF2B5EF4-FFF2-40B4-BE49-F238E27FC236}">
                <a16:creationId xmlns:a16="http://schemas.microsoft.com/office/drawing/2014/main" id="{89E6E42C-6415-174B-D7A5-E5DEFA7BA8F0}"/>
              </a:ext>
            </a:extLst>
          </p:cNvPr>
          <p:cNvPicPr>
            <a:picLocks noChangeAspect="1"/>
          </p:cNvPicPr>
          <p:nvPr/>
        </p:nvPicPr>
        <p:blipFill>
          <a:blip r:embed="rId2"/>
          <a:srcRect l="18207" r="12676" b="-1"/>
          <a:stretch>
            <a:fillRect/>
          </a:stretch>
        </p:blipFill>
        <p:spPr>
          <a:xfrm>
            <a:off x="703182" y="1028579"/>
            <a:ext cx="4777381" cy="463109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C2BA3F5A-417F-A39A-5008-8B450F2BA519}"/>
              </a:ext>
            </a:extLst>
          </p:cNvPr>
          <p:cNvSpPr>
            <a:spLocks noGrp="1"/>
          </p:cNvSpPr>
          <p:nvPr>
            <p:ph idx="1"/>
          </p:nvPr>
        </p:nvSpPr>
        <p:spPr>
          <a:xfrm>
            <a:off x="5894962" y="1984443"/>
            <a:ext cx="5458838" cy="4192520"/>
          </a:xfrm>
        </p:spPr>
        <p:txBody>
          <a:bodyPr>
            <a:normAutofit/>
          </a:bodyPr>
          <a:lstStyle/>
          <a:p>
            <a:pPr marL="0" marR="0" lvl="0" indent="0" defTabSz="914400" rtl="0" eaLnBrk="1" fontAlgn="auto" latinLnBrk="0" hangingPunct="1">
              <a:spcBef>
                <a:spcPts val="1000"/>
              </a:spcBef>
              <a:spcAft>
                <a:spcPts val="0"/>
              </a:spcAft>
              <a:buClrTx/>
              <a:buSzTx/>
              <a:buNone/>
              <a:tabLst/>
              <a:defRPr/>
            </a:pPr>
            <a:r>
              <a:rPr kumimoji="0" lang="tr-TR" b="0" i="0" u="none" strike="noStrike" kern="1200" cap="none" spc="0" normalizeH="0" baseline="0" noProof="0" dirty="0">
                <a:ln>
                  <a:noFill/>
                </a:ln>
                <a:effectLst/>
                <a:uLnTx/>
                <a:uFillTx/>
                <a:latin typeface="Calibri" panose="020F0502020204030204"/>
                <a:ea typeface="+mn-ea"/>
                <a:cs typeface="+mn-cs"/>
              </a:rPr>
              <a:t>Sınırlar çocuğa hangi davranışın riskli olduğunu, hangisinin güvenli olduğunu, davranışı gerçekleştirdiğinde karşısına hangi sonucun çıkacağını öğretir.</a:t>
            </a:r>
          </a:p>
        </p:txBody>
      </p:sp>
    </p:spTree>
    <p:extLst>
      <p:ext uri="{BB962C8B-B14F-4D97-AF65-F5344CB8AC3E}">
        <p14:creationId xmlns:p14="http://schemas.microsoft.com/office/powerpoint/2010/main" val="237661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Arc 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Resim 6" descr="çizgi film, giyim, oyuncak bebek, Animasyon içeren bir resim&#10;&#10;Yapay zeka tarafından oluşturulmuş içerik yanlış olabilir.">
            <a:extLst>
              <a:ext uri="{FF2B5EF4-FFF2-40B4-BE49-F238E27FC236}">
                <a16:creationId xmlns:a16="http://schemas.microsoft.com/office/drawing/2014/main" id="{9474FE86-F5C6-67CB-123C-EF795838A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1431272"/>
            <a:ext cx="4777381" cy="382571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5C5ADD33-1942-B3D6-1D89-EBEC948C7B6E}"/>
              </a:ext>
            </a:extLst>
          </p:cNvPr>
          <p:cNvSpPr>
            <a:spLocks noGrp="1"/>
          </p:cNvSpPr>
          <p:nvPr>
            <p:ph idx="1"/>
          </p:nvPr>
        </p:nvSpPr>
        <p:spPr>
          <a:xfrm>
            <a:off x="5894962" y="1984443"/>
            <a:ext cx="5458838" cy="4192520"/>
          </a:xfrm>
        </p:spPr>
        <p:txBody>
          <a:bodyPr>
            <a:normAutofit/>
          </a:bodyPr>
          <a:lstStyle/>
          <a:p>
            <a:pPr marL="0" indent="0">
              <a:buNone/>
            </a:pPr>
            <a:r>
              <a:rPr lang="tr-TR"/>
              <a:t>Çocukların acıtmayan ama onları koruyan sınırlara ihtiyaçları vardır. Sınır koymak denildiğinde aklımıza otoriter ve katı olmak gelse de şefkatin de eşlik ettiği sınırlar oluşturulabilir.</a:t>
            </a:r>
          </a:p>
        </p:txBody>
      </p:sp>
      <p:sp>
        <p:nvSpPr>
          <p:cNvPr id="4" name="Rectangle 1">
            <a:extLst>
              <a:ext uri="{FF2B5EF4-FFF2-40B4-BE49-F238E27FC236}">
                <a16:creationId xmlns:a16="http://schemas.microsoft.com/office/drawing/2014/main" id="{51CEC8DB-81D9-BDAB-A531-81529112100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15494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204B700-F06B-B7C0-F57B-5E2431B98973}"/>
              </a:ext>
            </a:extLst>
          </p:cNvPr>
          <p:cNvSpPr>
            <a:spLocks noGrp="1"/>
          </p:cNvSpPr>
          <p:nvPr>
            <p:ph type="title"/>
          </p:nvPr>
        </p:nvSpPr>
        <p:spPr>
          <a:xfrm>
            <a:off x="686834" y="1153572"/>
            <a:ext cx="3200400" cy="4461163"/>
          </a:xfrm>
        </p:spPr>
        <p:txBody>
          <a:bodyPr>
            <a:normAutofit/>
          </a:bodyPr>
          <a:lstStyle/>
          <a:p>
            <a:r>
              <a:rPr lang="tr-TR" dirty="0">
                <a:solidFill>
                  <a:srgbClr val="FFFFFF"/>
                </a:solidFill>
              </a:rPr>
              <a:t>SINIRLAR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139A0F4B-3B0F-67C6-E1F2-C07764EE8C21}"/>
              </a:ext>
            </a:extLst>
          </p:cNvPr>
          <p:cNvSpPr>
            <a:spLocks noGrp="1"/>
          </p:cNvSpPr>
          <p:nvPr>
            <p:ph idx="1"/>
          </p:nvPr>
        </p:nvSpPr>
        <p:spPr>
          <a:xfrm>
            <a:off x="4447308" y="1309255"/>
            <a:ext cx="6906491" cy="4867708"/>
          </a:xfrm>
        </p:spPr>
        <p:txBody>
          <a:bodyPr anchor="ctr">
            <a:normAutofit fontScale="92500" lnSpcReduction="20000"/>
          </a:bodyPr>
          <a:lstStyle/>
          <a:p>
            <a:pPr marL="0" indent="0">
              <a:buNone/>
            </a:pPr>
            <a:r>
              <a:rPr lang="tr-TR" dirty="0"/>
              <a:t>•</a:t>
            </a:r>
            <a:r>
              <a:rPr lang="tr-TR" sz="3000" dirty="0"/>
              <a:t>Çocukların kabul gören ve görmeyen davranışları ayırt etmesini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000" b="0" i="0" u="none" strike="noStrike" kern="1200" cap="none" spc="0" normalizeH="0" baseline="0" noProof="0" dirty="0">
                <a:ln>
                  <a:noFill/>
                </a:ln>
                <a:solidFill>
                  <a:prstClr val="black"/>
                </a:solidFill>
                <a:effectLst/>
                <a:uLnTx/>
                <a:uFillTx/>
                <a:latin typeface="Calibri" panose="020F0502020204030204"/>
                <a:ea typeface="+mn-ea"/>
                <a:cs typeface="+mn-cs"/>
              </a:rPr>
              <a:t>Toplum kurallarına uyum sağlamasını</a:t>
            </a:r>
            <a:endParaRPr lang="tr-TR" sz="3000" dirty="0"/>
          </a:p>
          <a:p>
            <a:r>
              <a:rPr lang="tr-TR" sz="3000" dirty="0"/>
              <a:t>Saygı içerisinde güçlü ilişkiler kurmasını </a:t>
            </a:r>
          </a:p>
          <a:p>
            <a:r>
              <a:rPr lang="tr-TR" sz="3000" dirty="0"/>
              <a:t>Öz denetim(otokontrol) becerilerini geliştirmesini</a:t>
            </a:r>
          </a:p>
          <a:p>
            <a:r>
              <a:rPr lang="tr-TR" sz="3000" dirty="0"/>
              <a:t>Yaptıkları seçimler sonucunda sorumluluk almasını </a:t>
            </a:r>
          </a:p>
          <a:p>
            <a:r>
              <a:rPr lang="tr-TR" sz="3000" dirty="0"/>
              <a:t>Fiziksel ve psikolojik anlamda güvenlik hissinin oluşmasını</a:t>
            </a:r>
          </a:p>
          <a:p>
            <a:r>
              <a:rPr lang="tr-TR" sz="3000" dirty="0"/>
              <a:t>Haklarının nerede başlayıp nerede bittiğini anlamasını sağlar. </a:t>
            </a:r>
          </a:p>
          <a:p>
            <a:endParaRPr lang="tr-TR" dirty="0"/>
          </a:p>
          <a:p>
            <a:endParaRPr lang="tr-TR" dirty="0"/>
          </a:p>
          <a:p>
            <a:pPr marL="0" indent="0">
              <a:buNone/>
            </a:pPr>
            <a:endParaRPr lang="tr-TR" dirty="0"/>
          </a:p>
        </p:txBody>
      </p:sp>
    </p:spTree>
    <p:extLst>
      <p:ext uri="{BB962C8B-B14F-4D97-AF65-F5344CB8AC3E}">
        <p14:creationId xmlns:p14="http://schemas.microsoft.com/office/powerpoint/2010/main" val="314449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38840D-5954-3658-C8B9-95A692A983B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B2F70F-CE08-BC90-EDEF-FBE4A2EF2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7FC0329-BA46-47AD-961A-C21FD24FA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C2C91A3-1EDD-7A1F-1601-96889459BC12}"/>
              </a:ext>
            </a:extLst>
          </p:cNvPr>
          <p:cNvSpPr>
            <a:spLocks noGrp="1"/>
          </p:cNvSpPr>
          <p:nvPr>
            <p:ph type="title"/>
          </p:nvPr>
        </p:nvSpPr>
        <p:spPr>
          <a:xfrm>
            <a:off x="686834" y="1153572"/>
            <a:ext cx="3200400" cy="4461163"/>
          </a:xfrm>
        </p:spPr>
        <p:txBody>
          <a:bodyPr>
            <a:normAutofit/>
          </a:bodyPr>
          <a:lstStyle/>
          <a:p>
            <a:r>
              <a:rPr lang="tr-TR" dirty="0">
                <a:solidFill>
                  <a:srgbClr val="FFFFFF"/>
                </a:solidFill>
              </a:rPr>
              <a:t>SINIRLAR</a:t>
            </a:r>
          </a:p>
        </p:txBody>
      </p:sp>
      <p:sp>
        <p:nvSpPr>
          <p:cNvPr id="12" name="Arc 11">
            <a:extLst>
              <a:ext uri="{FF2B5EF4-FFF2-40B4-BE49-F238E27FC236}">
                <a16:creationId xmlns:a16="http://schemas.microsoft.com/office/drawing/2014/main" id="{77EA88D3-B039-7084-3F0F-C1065AA40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ADCD997E-337B-E918-B4FD-54179E91133E}"/>
              </a:ext>
            </a:extLst>
          </p:cNvPr>
          <p:cNvSpPr>
            <a:spLocks noGrp="1"/>
          </p:cNvSpPr>
          <p:nvPr>
            <p:ph idx="1"/>
          </p:nvPr>
        </p:nvSpPr>
        <p:spPr>
          <a:xfrm>
            <a:off x="4447308" y="591344"/>
            <a:ext cx="6906491" cy="5585619"/>
          </a:xfrm>
        </p:spPr>
        <p:txBody>
          <a:bodyPr anchor="ctr">
            <a:normAutofit/>
          </a:bodyPr>
          <a:lstStyle/>
          <a:p>
            <a:r>
              <a:rPr lang="tr-TR" dirty="0"/>
              <a:t>Varlığının ve sınırlarının farkında olmalarına, böylece kendilerini ve dış dünyayı daha kolay kavrayabilmelerine yardımcı olur. </a:t>
            </a:r>
          </a:p>
          <a:p>
            <a:r>
              <a:rPr lang="tr-TR" dirty="0"/>
              <a:t>Keşif ve öğrenmeyi güvenle yapabilecekleri bir alan sağlar.</a:t>
            </a:r>
          </a:p>
          <a:p>
            <a:pPr marL="0" indent="0">
              <a:buNone/>
            </a:pPr>
            <a:r>
              <a:rPr lang="tr-TR" dirty="0"/>
              <a:t>•Kişisel alanını tanımasını ve korumasını sağlar.</a:t>
            </a:r>
          </a:p>
          <a:p>
            <a:pPr marL="0" indent="0">
              <a:buNone/>
            </a:pPr>
            <a:r>
              <a:rPr lang="tr-TR" dirty="0"/>
              <a:t> •Öğretmen-öğrenci arasındaki çatışmaları azaltır.</a:t>
            </a:r>
          </a:p>
          <a:p>
            <a:endParaRPr lang="tr-TR" dirty="0"/>
          </a:p>
        </p:txBody>
      </p:sp>
    </p:spTree>
    <p:extLst>
      <p:ext uri="{BB962C8B-B14F-4D97-AF65-F5344CB8AC3E}">
        <p14:creationId xmlns:p14="http://schemas.microsoft.com/office/powerpoint/2010/main" val="232950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izim, taslak, insan yüzü, kırpıntı çizim içeren bir resim&#10;&#10;Yapay zeka tarafından oluşturulmuş içerik yanlış olabilir.">
            <a:extLst>
              <a:ext uri="{FF2B5EF4-FFF2-40B4-BE49-F238E27FC236}">
                <a16:creationId xmlns:a16="http://schemas.microsoft.com/office/drawing/2014/main" id="{6A26222F-9C6B-0440-7720-7D9A21119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1262743"/>
            <a:ext cx="5458968" cy="4332514"/>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D7A5A90-07AC-375A-E0FA-C0833A138E64}"/>
              </a:ext>
            </a:extLst>
          </p:cNvPr>
          <p:cNvSpPr>
            <a:spLocks noGrp="1"/>
          </p:cNvSpPr>
          <p:nvPr>
            <p:ph idx="1"/>
          </p:nvPr>
        </p:nvSpPr>
        <p:spPr>
          <a:xfrm>
            <a:off x="6739128" y="2664886"/>
            <a:ext cx="4818888" cy="3550789"/>
          </a:xfrm>
        </p:spPr>
        <p:txBody>
          <a:bodyPr anchor="t">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200" b="0" i="0" u="none" strike="noStrike" kern="1200" cap="none" spc="0" normalizeH="0" baseline="0" noProof="0">
                <a:ln>
                  <a:noFill/>
                </a:ln>
                <a:effectLst/>
                <a:uLnTx/>
                <a:uFillTx/>
                <a:latin typeface="Calibri" panose="020F0502020204030204"/>
                <a:ea typeface="+mn-ea"/>
                <a:cs typeface="+mn-cs"/>
              </a:rPr>
              <a:t>Çocuğa sınır koymanın temel amacı, çocuğun adım adım keşfettiği bu dünyanın içinde güvende olacağı alanın sınırlarını çizmek, onu güvende kılmak ve toplumsal uyumu için uygun davranışları öğrenmesine yardımcı olmaktır. </a:t>
            </a:r>
          </a:p>
          <a:p>
            <a:endParaRPr lang="tr-TR" sz="2200"/>
          </a:p>
        </p:txBody>
      </p:sp>
    </p:spTree>
    <p:extLst>
      <p:ext uri="{BB962C8B-B14F-4D97-AF65-F5344CB8AC3E}">
        <p14:creationId xmlns:p14="http://schemas.microsoft.com/office/powerpoint/2010/main" val="242709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FA4C704-7A4C-EACA-D60A-C82E954EAD54}"/>
              </a:ext>
            </a:extLst>
          </p:cNvPr>
          <p:cNvSpPr>
            <a:spLocks noGrp="1"/>
          </p:cNvSpPr>
          <p:nvPr>
            <p:ph type="title"/>
          </p:nvPr>
        </p:nvSpPr>
        <p:spPr>
          <a:xfrm>
            <a:off x="761803" y="350196"/>
            <a:ext cx="4646904" cy="1624520"/>
          </a:xfrm>
        </p:spPr>
        <p:txBody>
          <a:bodyPr anchor="ctr">
            <a:normAutofit/>
          </a:bodyPr>
          <a:lstStyle/>
          <a:p>
            <a:pPr algn="ctr"/>
            <a:r>
              <a:rPr lang="tr-TR" sz="3700" b="1" dirty="0"/>
              <a:t>ÇOCUKLAR SINIRLARLA DOĞMAZLAR!</a:t>
            </a:r>
          </a:p>
        </p:txBody>
      </p:sp>
      <p:sp>
        <p:nvSpPr>
          <p:cNvPr id="3" name="İçerik Yer Tutucusu 2">
            <a:extLst>
              <a:ext uri="{FF2B5EF4-FFF2-40B4-BE49-F238E27FC236}">
                <a16:creationId xmlns:a16="http://schemas.microsoft.com/office/drawing/2014/main" id="{B3679A5D-A37F-6F76-2F1C-6A9BEA1F86F8}"/>
              </a:ext>
            </a:extLst>
          </p:cNvPr>
          <p:cNvSpPr>
            <a:spLocks noGrp="1"/>
          </p:cNvSpPr>
          <p:nvPr>
            <p:ph idx="1"/>
          </p:nvPr>
        </p:nvSpPr>
        <p:spPr>
          <a:xfrm>
            <a:off x="761802" y="2743200"/>
            <a:ext cx="4646905" cy="3613149"/>
          </a:xfrm>
        </p:spPr>
        <p:txBody>
          <a:bodyPr anchor="ctr">
            <a:normAutofit/>
          </a:bodyPr>
          <a:lstStyle/>
          <a:p>
            <a:pPr marL="0" indent="0">
              <a:buNone/>
            </a:pPr>
            <a:r>
              <a:rPr lang="tr-TR" sz="2000"/>
              <a:t>Çocuklar sınırları dış ilişkiler ve pozitif disiplin sayesinde içselleştirerek süreç içerisinde oluştururlar. Bu nedenle çocukların çevresindeki kişiler (ebeveyn, öğretmen, bakım veren kişi vb.) çocukların sınırları öğrenmeleri için destek olmalıdır.</a:t>
            </a:r>
          </a:p>
          <a:p>
            <a:pPr marL="0" indent="0">
              <a:buNone/>
            </a:pPr>
            <a:r>
              <a:rPr lang="tr-TR" sz="2000"/>
              <a:t>Sınırlarını bilmeyen çocuklar sosyal yaşamlarında problemlerle, çatışmalarla, toplumsal kurallara aykırı davranma biçimleriyle karşılaşırlar.</a:t>
            </a:r>
          </a:p>
        </p:txBody>
      </p:sp>
      <p:pic>
        <p:nvPicPr>
          <p:cNvPr id="5" name="Picture 4" descr="Renkli kağıttaki çizimler">
            <a:extLst>
              <a:ext uri="{FF2B5EF4-FFF2-40B4-BE49-F238E27FC236}">
                <a16:creationId xmlns:a16="http://schemas.microsoft.com/office/drawing/2014/main" id="{5977E7DD-6FC7-4257-B892-3D605008D34F}"/>
              </a:ext>
            </a:extLst>
          </p:cNvPr>
          <p:cNvPicPr>
            <a:picLocks noChangeAspect="1"/>
          </p:cNvPicPr>
          <p:nvPr/>
        </p:nvPicPr>
        <p:blipFill>
          <a:blip r:embed="rId2"/>
          <a:srcRect l="10171" r="30428" b="-2"/>
          <a:stretch>
            <a:fillRect/>
          </a:stretch>
        </p:blipFill>
        <p:spPr>
          <a:xfrm>
            <a:off x="6096000" y="1"/>
            <a:ext cx="6102825" cy="6858000"/>
          </a:xfrm>
          <a:prstGeom prst="rect">
            <a:avLst/>
          </a:prstGeom>
        </p:spPr>
      </p:pic>
    </p:spTree>
    <p:extLst>
      <p:ext uri="{BB962C8B-B14F-4D97-AF65-F5344CB8AC3E}">
        <p14:creationId xmlns:p14="http://schemas.microsoft.com/office/powerpoint/2010/main" val="196343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A5BDC3B-F628-333B-1521-89D04C30A5DE}"/>
              </a:ext>
            </a:extLst>
          </p:cNvPr>
          <p:cNvSpPr>
            <a:spLocks noGrp="1"/>
          </p:cNvSpPr>
          <p:nvPr>
            <p:ph idx="1"/>
          </p:nvPr>
        </p:nvSpPr>
        <p:spPr>
          <a:xfrm>
            <a:off x="640080" y="2872899"/>
            <a:ext cx="4243589" cy="3320668"/>
          </a:xfrm>
        </p:spPr>
        <p:txBody>
          <a:bodyPr>
            <a:normAutofit/>
          </a:bodyPr>
          <a:lstStyle/>
          <a:p>
            <a:pPr marL="0" indent="0">
              <a:buNone/>
            </a:pPr>
            <a:r>
              <a:rPr lang="tr-TR" sz="2200"/>
              <a:t>Çocuklara güzel ve net sınırlar çizdiğimizde ise onların;</a:t>
            </a:r>
          </a:p>
          <a:p>
            <a:r>
              <a:rPr lang="tr-TR" sz="2200"/>
              <a:t> Çevresiyle olumlu ilişkiler kurmasını, </a:t>
            </a:r>
          </a:p>
          <a:p>
            <a:r>
              <a:rPr lang="tr-TR" sz="2200"/>
              <a:t>Sorumluluk sahibi olmasını, </a:t>
            </a:r>
          </a:p>
          <a:p>
            <a:r>
              <a:rPr lang="tr-TR" sz="2200"/>
              <a:t>Güven duygusunu kazanmasını ve </a:t>
            </a:r>
          </a:p>
          <a:p>
            <a:r>
              <a:rPr lang="tr-TR" sz="2200"/>
              <a:t>En önemlisi otokontrol sahibi bir birey olmasını sağlayabilirsiniz.</a:t>
            </a:r>
          </a:p>
        </p:txBody>
      </p:sp>
      <p:pic>
        <p:nvPicPr>
          <p:cNvPr id="5" name="Resim 4" descr="giyim, ayakkabı, adam, insan, çizgi film içeren bir resim&#10;&#10;Yapay zeka tarafından oluşturulmuş içerik yanlış olabilir.">
            <a:extLst>
              <a:ext uri="{FF2B5EF4-FFF2-40B4-BE49-F238E27FC236}">
                <a16:creationId xmlns:a16="http://schemas.microsoft.com/office/drawing/2014/main" id="{A8EC0D7C-AEA4-5C69-FD03-BB0B601EFD29}"/>
              </a:ext>
            </a:extLst>
          </p:cNvPr>
          <p:cNvPicPr>
            <a:picLocks noChangeAspect="1"/>
          </p:cNvPicPr>
          <p:nvPr/>
        </p:nvPicPr>
        <p:blipFill>
          <a:blip r:embed="rId2">
            <a:extLst>
              <a:ext uri="{28A0092B-C50C-407E-A947-70E740481C1C}">
                <a14:useLocalDpi xmlns:a14="http://schemas.microsoft.com/office/drawing/2010/main" val="0"/>
              </a:ext>
            </a:extLst>
          </a:blip>
          <a:srcRect t="3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2767437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1067</Words>
  <Application>Microsoft Office PowerPoint</Application>
  <PresentationFormat>Geniş ekran</PresentationFormat>
  <Paragraphs>82</Paragraphs>
  <Slides>27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Arial</vt:lpstr>
      <vt:lpstr>Calibri</vt:lpstr>
      <vt:lpstr>Calibri Light</vt:lpstr>
      <vt:lpstr>Office Teması</vt:lpstr>
      <vt:lpstr>SINIR KOYMA ÖĞRETMEN SUNUMU</vt:lpstr>
      <vt:lpstr>Sınır nedir?</vt:lpstr>
      <vt:lpstr>SINIR KOYMAYA NEDEN İHTİYAÇ DUYULUR?</vt:lpstr>
      <vt:lpstr>PowerPoint Sunusu</vt:lpstr>
      <vt:lpstr>SINIRLAR</vt:lpstr>
      <vt:lpstr>SINIRLAR</vt:lpstr>
      <vt:lpstr>PowerPoint Sunusu</vt:lpstr>
      <vt:lpstr>ÇOCUKLAR SINIRLARLA DOĞMAZLAR!</vt:lpstr>
      <vt:lpstr>PowerPoint Sunusu</vt:lpstr>
      <vt:lpstr>SINIRLAR BELİRLENİRKEN NELER YAPILABİLİR?</vt:lpstr>
      <vt:lpstr>PowerPoint Sunusu</vt:lpstr>
      <vt:lpstr>PowerPoint Sunusu</vt:lpstr>
      <vt:lpstr>PowerPoint Sunusu</vt:lpstr>
      <vt:lpstr>PowerPoint Sunusu</vt:lpstr>
      <vt:lpstr>PowerPoint Sunusu</vt:lpstr>
      <vt:lpstr>PowerPoint Sunusu</vt:lpstr>
      <vt:lpstr>BUNLARA EK OLARAK;</vt:lpstr>
      <vt:lpstr>BUNLARA EK OLARAK;</vt:lpstr>
      <vt:lpstr>PowerPoint Sunusu</vt:lpstr>
      <vt:lpstr>PowerPoint Sunusu</vt:lpstr>
      <vt:lpstr>PowerPoint Sunusu</vt:lpstr>
      <vt:lpstr>PowerPoint Sunusu</vt:lpstr>
      <vt:lpstr>PowerPoint Sunusu</vt:lpstr>
      <vt:lpstr>SINIR KOYARKEN YAPILAN HATALAR</vt:lpstr>
      <vt:lpstr>PowerPoint Sunusu</vt:lpstr>
      <vt:lpstr>Bir Örnek İnceleyelim: Öğrencinin ders esnasında ayakta gezinmesi…</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özge arıcı</dc:creator>
  <cp:lastModifiedBy>özge arıcı</cp:lastModifiedBy>
  <cp:revision>2</cp:revision>
  <dcterms:created xsi:type="dcterms:W3CDTF">2025-09-03T10:27:11Z</dcterms:created>
  <dcterms:modified xsi:type="dcterms:W3CDTF">2025-09-04T21:41:36Z</dcterms:modified>
</cp:coreProperties>
</file>