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75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4" r:id="rId46"/>
    <p:sldId id="335" r:id="rId47"/>
    <p:sldId id="336" r:id="rId48"/>
    <p:sldId id="337" r:id="rId49"/>
    <p:sldId id="339" r:id="rId5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9579" y="58038"/>
            <a:ext cx="7444841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613" y="1860549"/>
            <a:ext cx="8564245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3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3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4.png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5.pn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5.png"/><Relationship Id="rId4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86613" y="1860549"/>
            <a:ext cx="8564245" cy="1543720"/>
          </a:xfrm>
          <a:prstGeom prst="rect">
            <a:avLst/>
          </a:prstGeom>
        </p:spPr>
        <p:txBody>
          <a:bodyPr vert="horz" wrap="square" lIns="0" tIns="124868" rIns="0" bIns="0" rtlCol="0">
            <a:spAutoFit/>
          </a:bodyPr>
          <a:lstStyle/>
          <a:p>
            <a:pPr marL="126364" marR="5080" algn="ctr">
              <a:lnSpc>
                <a:spcPct val="121300"/>
              </a:lnSpc>
              <a:spcBef>
                <a:spcPts val="95"/>
              </a:spcBef>
            </a:pPr>
            <a:r>
              <a:rPr sz="40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MESLEK</a:t>
            </a:r>
            <a:r>
              <a:rPr sz="4000" u="sng" spc="-8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40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SEÇİMİNİ</a:t>
            </a:r>
            <a:r>
              <a:rPr sz="4000" u="sng" spc="-7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40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ETKİLEYEN</a:t>
            </a:r>
            <a:r>
              <a:rPr sz="4000" spc="-10" dirty="0">
                <a:solidFill>
                  <a:srgbClr val="D50527"/>
                </a:solidFill>
              </a:rPr>
              <a:t> </a:t>
            </a:r>
            <a:r>
              <a:rPr sz="4000" u="sng" spc="-10" dirty="0" smtClean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FAKTÖRLER</a:t>
            </a:r>
            <a:endParaRPr sz="4000" dirty="0"/>
          </a:p>
        </p:txBody>
      </p:sp>
      <p:sp>
        <p:nvSpPr>
          <p:cNvPr id="5" name="object 5"/>
          <p:cNvSpPr/>
          <p:nvPr/>
        </p:nvSpPr>
        <p:spPr>
          <a:xfrm>
            <a:off x="4000563" y="928750"/>
            <a:ext cx="932180" cy="669925"/>
          </a:xfrm>
          <a:custGeom>
            <a:avLst/>
            <a:gdLst/>
            <a:ahLst/>
            <a:cxnLst/>
            <a:rect l="l" t="t" r="r" b="b"/>
            <a:pathLst>
              <a:path w="932179" h="669925">
                <a:moveTo>
                  <a:pt x="583628" y="0"/>
                </a:moveTo>
                <a:lnTo>
                  <a:pt x="527362" y="5616"/>
                </a:lnTo>
                <a:lnTo>
                  <a:pt x="480509" y="23598"/>
                </a:lnTo>
                <a:lnTo>
                  <a:pt x="442721" y="50117"/>
                </a:lnTo>
                <a:lnTo>
                  <a:pt x="413655" y="81345"/>
                </a:lnTo>
                <a:lnTo>
                  <a:pt x="392963" y="113456"/>
                </a:lnTo>
                <a:lnTo>
                  <a:pt x="380301" y="142621"/>
                </a:lnTo>
                <a:lnTo>
                  <a:pt x="349097" y="126208"/>
                </a:lnTo>
                <a:lnTo>
                  <a:pt x="312689" y="117141"/>
                </a:lnTo>
                <a:lnTo>
                  <a:pt x="274020" y="119385"/>
                </a:lnTo>
                <a:lnTo>
                  <a:pt x="236029" y="136906"/>
                </a:lnTo>
                <a:lnTo>
                  <a:pt x="209423" y="161964"/>
                </a:lnTo>
                <a:lnTo>
                  <a:pt x="190436" y="197167"/>
                </a:lnTo>
                <a:lnTo>
                  <a:pt x="180594" y="239418"/>
                </a:lnTo>
                <a:lnTo>
                  <a:pt x="181419" y="285623"/>
                </a:lnTo>
                <a:lnTo>
                  <a:pt x="122459" y="286555"/>
                </a:lnTo>
                <a:lnTo>
                  <a:pt x="73405" y="308990"/>
                </a:lnTo>
                <a:lnTo>
                  <a:pt x="37401" y="340951"/>
                </a:lnTo>
                <a:lnTo>
                  <a:pt x="5603" y="411341"/>
                </a:lnTo>
                <a:lnTo>
                  <a:pt x="0" y="462152"/>
                </a:lnTo>
                <a:lnTo>
                  <a:pt x="4587" y="516298"/>
                </a:lnTo>
                <a:lnTo>
                  <a:pt x="23177" y="567182"/>
                </a:lnTo>
                <a:lnTo>
                  <a:pt x="54764" y="608373"/>
                </a:lnTo>
                <a:lnTo>
                  <a:pt x="91090" y="639349"/>
                </a:lnTo>
                <a:lnTo>
                  <a:pt x="133084" y="659800"/>
                </a:lnTo>
                <a:lnTo>
                  <a:pt x="181673" y="669416"/>
                </a:lnTo>
                <a:lnTo>
                  <a:pt x="740346" y="667258"/>
                </a:lnTo>
                <a:lnTo>
                  <a:pt x="804824" y="652088"/>
                </a:lnTo>
                <a:lnTo>
                  <a:pt x="844470" y="631491"/>
                </a:lnTo>
                <a:lnTo>
                  <a:pt x="882031" y="600258"/>
                </a:lnTo>
                <a:lnTo>
                  <a:pt x="912240" y="556917"/>
                </a:lnTo>
                <a:lnTo>
                  <a:pt x="929830" y="499999"/>
                </a:lnTo>
                <a:lnTo>
                  <a:pt x="931887" y="465123"/>
                </a:lnTo>
                <a:lnTo>
                  <a:pt x="928254" y="423436"/>
                </a:lnTo>
                <a:lnTo>
                  <a:pt x="915844" y="379237"/>
                </a:lnTo>
                <a:lnTo>
                  <a:pt x="891570" y="336827"/>
                </a:lnTo>
                <a:lnTo>
                  <a:pt x="852345" y="300506"/>
                </a:lnTo>
                <a:lnTo>
                  <a:pt x="795083" y="274574"/>
                </a:lnTo>
                <a:lnTo>
                  <a:pt x="793188" y="239553"/>
                </a:lnTo>
                <a:lnTo>
                  <a:pt x="786638" y="200219"/>
                </a:lnTo>
                <a:lnTo>
                  <a:pt x="774705" y="158867"/>
                </a:lnTo>
                <a:lnTo>
                  <a:pt x="756665" y="117792"/>
                </a:lnTo>
                <a:lnTo>
                  <a:pt x="731791" y="79289"/>
                </a:lnTo>
                <a:lnTo>
                  <a:pt x="699357" y="45652"/>
                </a:lnTo>
                <a:lnTo>
                  <a:pt x="658635" y="19177"/>
                </a:lnTo>
                <a:lnTo>
                  <a:pt x="608901" y="2159"/>
                </a:lnTo>
                <a:lnTo>
                  <a:pt x="591883" y="253"/>
                </a:lnTo>
                <a:lnTo>
                  <a:pt x="58362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714" y="1100327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2" y="0"/>
                </a:moveTo>
                <a:lnTo>
                  <a:pt x="419701" y="6790"/>
                </a:lnTo>
                <a:lnTo>
                  <a:pt x="376740" y="27108"/>
                </a:lnTo>
                <a:lnTo>
                  <a:pt x="344218" y="55613"/>
                </a:lnTo>
                <a:lnTo>
                  <a:pt x="321645" y="86965"/>
                </a:lnTo>
                <a:lnTo>
                  <a:pt x="308530" y="115824"/>
                </a:lnTo>
                <a:lnTo>
                  <a:pt x="283205" y="102443"/>
                </a:lnTo>
                <a:lnTo>
                  <a:pt x="253663" y="95075"/>
                </a:lnTo>
                <a:lnTo>
                  <a:pt x="222287" y="96875"/>
                </a:lnTo>
                <a:lnTo>
                  <a:pt x="191462" y="110998"/>
                </a:lnTo>
                <a:lnTo>
                  <a:pt x="169906" y="131423"/>
                </a:lnTo>
                <a:lnTo>
                  <a:pt x="154514" y="160004"/>
                </a:lnTo>
                <a:lnTo>
                  <a:pt x="146527" y="194276"/>
                </a:lnTo>
                <a:lnTo>
                  <a:pt x="147189" y="231775"/>
                </a:lnTo>
                <a:lnTo>
                  <a:pt x="99372" y="232511"/>
                </a:lnTo>
                <a:lnTo>
                  <a:pt x="59580" y="250713"/>
                </a:lnTo>
                <a:lnTo>
                  <a:pt x="30373" y="276655"/>
                </a:lnTo>
                <a:lnTo>
                  <a:pt x="4560" y="333765"/>
                </a:lnTo>
                <a:lnTo>
                  <a:pt x="0" y="374983"/>
                </a:lnTo>
                <a:lnTo>
                  <a:pt x="3711" y="418891"/>
                </a:lnTo>
                <a:lnTo>
                  <a:pt x="18780" y="460121"/>
                </a:lnTo>
                <a:lnTo>
                  <a:pt x="44438" y="493583"/>
                </a:lnTo>
                <a:lnTo>
                  <a:pt x="73915" y="518747"/>
                </a:lnTo>
                <a:lnTo>
                  <a:pt x="147367" y="543179"/>
                </a:lnTo>
                <a:lnTo>
                  <a:pt x="600668" y="541401"/>
                </a:lnTo>
                <a:lnTo>
                  <a:pt x="665830" y="523375"/>
                </a:lnTo>
                <a:lnTo>
                  <a:pt x="703977" y="498314"/>
                </a:lnTo>
                <a:lnTo>
                  <a:pt x="735991" y="459799"/>
                </a:lnTo>
                <a:lnTo>
                  <a:pt x="754491" y="405764"/>
                </a:lnTo>
                <a:lnTo>
                  <a:pt x="755995" y="371016"/>
                </a:lnTo>
                <a:lnTo>
                  <a:pt x="750137" y="329313"/>
                </a:lnTo>
                <a:lnTo>
                  <a:pt x="732585" y="286682"/>
                </a:lnTo>
                <a:lnTo>
                  <a:pt x="699006" y="249154"/>
                </a:lnTo>
                <a:lnTo>
                  <a:pt x="645067" y="222758"/>
                </a:lnTo>
                <a:lnTo>
                  <a:pt x="642219" y="183996"/>
                </a:lnTo>
                <a:lnTo>
                  <a:pt x="632301" y="140123"/>
                </a:lnTo>
                <a:lnTo>
                  <a:pt x="613919" y="95551"/>
                </a:lnTo>
                <a:lnTo>
                  <a:pt x="585681" y="54694"/>
                </a:lnTo>
                <a:lnTo>
                  <a:pt x="546194" y="21965"/>
                </a:lnTo>
                <a:lnTo>
                  <a:pt x="494064" y="1777"/>
                </a:lnTo>
                <a:lnTo>
                  <a:pt x="487029" y="762"/>
                </a:lnTo>
                <a:lnTo>
                  <a:pt x="473592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86726" y="1071947"/>
            <a:ext cx="932180" cy="756920"/>
          </a:xfrm>
          <a:custGeom>
            <a:avLst/>
            <a:gdLst/>
            <a:ahLst/>
            <a:cxnLst/>
            <a:rect l="l" t="t" r="r" b="b"/>
            <a:pathLst>
              <a:path w="932179" h="756919">
                <a:moveTo>
                  <a:pt x="227989" y="183066"/>
                </a:moveTo>
                <a:lnTo>
                  <a:pt x="188359" y="185314"/>
                </a:lnTo>
                <a:lnTo>
                  <a:pt x="149294" y="199232"/>
                </a:lnTo>
                <a:lnTo>
                  <a:pt x="112156" y="222681"/>
                </a:lnTo>
                <a:lnTo>
                  <a:pt x="78304" y="253521"/>
                </a:lnTo>
                <a:lnTo>
                  <a:pt x="49097" y="289612"/>
                </a:lnTo>
                <a:lnTo>
                  <a:pt x="25895" y="328816"/>
                </a:lnTo>
                <a:lnTo>
                  <a:pt x="10057" y="368994"/>
                </a:lnTo>
                <a:lnTo>
                  <a:pt x="2257" y="416762"/>
                </a:lnTo>
                <a:lnTo>
                  <a:pt x="0" y="464195"/>
                </a:lnTo>
                <a:lnTo>
                  <a:pt x="3187" y="510549"/>
                </a:lnTo>
                <a:lnTo>
                  <a:pt x="11722" y="555081"/>
                </a:lnTo>
                <a:lnTo>
                  <a:pt x="25507" y="597049"/>
                </a:lnTo>
                <a:lnTo>
                  <a:pt x="44442" y="635709"/>
                </a:lnTo>
                <a:lnTo>
                  <a:pt x="68432" y="670319"/>
                </a:lnTo>
                <a:lnTo>
                  <a:pt x="97377" y="700134"/>
                </a:lnTo>
                <a:lnTo>
                  <a:pt x="131241" y="724442"/>
                </a:lnTo>
                <a:lnTo>
                  <a:pt x="169742" y="742412"/>
                </a:lnTo>
                <a:lnTo>
                  <a:pt x="212967" y="753388"/>
                </a:lnTo>
                <a:lnTo>
                  <a:pt x="260755" y="756598"/>
                </a:lnTo>
                <a:lnTo>
                  <a:pt x="768755" y="753042"/>
                </a:lnTo>
                <a:lnTo>
                  <a:pt x="822649" y="744788"/>
                </a:lnTo>
                <a:lnTo>
                  <a:pt x="864795" y="724442"/>
                </a:lnTo>
                <a:lnTo>
                  <a:pt x="895995" y="694219"/>
                </a:lnTo>
                <a:lnTo>
                  <a:pt x="917051" y="656333"/>
                </a:lnTo>
                <a:lnTo>
                  <a:pt x="928766" y="613001"/>
                </a:lnTo>
                <a:lnTo>
                  <a:pt x="931941" y="566436"/>
                </a:lnTo>
                <a:lnTo>
                  <a:pt x="927378" y="518854"/>
                </a:lnTo>
                <a:lnTo>
                  <a:pt x="910297" y="464413"/>
                </a:lnTo>
                <a:lnTo>
                  <a:pt x="892521" y="437574"/>
                </a:lnTo>
                <a:lnTo>
                  <a:pt x="610640" y="437574"/>
                </a:lnTo>
                <a:lnTo>
                  <a:pt x="624605" y="395791"/>
                </a:lnTo>
                <a:lnTo>
                  <a:pt x="421664" y="395791"/>
                </a:lnTo>
                <a:lnTo>
                  <a:pt x="406146" y="342642"/>
                </a:lnTo>
                <a:lnTo>
                  <a:pt x="396274" y="318149"/>
                </a:lnTo>
                <a:lnTo>
                  <a:pt x="371642" y="273476"/>
                </a:lnTo>
                <a:lnTo>
                  <a:pt x="344352" y="240439"/>
                </a:lnTo>
                <a:lnTo>
                  <a:pt x="298110" y="206740"/>
                </a:lnTo>
                <a:lnTo>
                  <a:pt x="263540" y="191685"/>
                </a:lnTo>
                <a:lnTo>
                  <a:pt x="227989" y="183066"/>
                </a:lnTo>
                <a:close/>
              </a:path>
              <a:path w="932179" h="756919">
                <a:moveTo>
                  <a:pt x="728210" y="153348"/>
                </a:moveTo>
                <a:lnTo>
                  <a:pt x="681879" y="155848"/>
                </a:lnTo>
                <a:lnTo>
                  <a:pt x="632738" y="184590"/>
                </a:lnTo>
                <a:lnTo>
                  <a:pt x="636901" y="214619"/>
                </a:lnTo>
                <a:lnTo>
                  <a:pt x="640039" y="230353"/>
                </a:lnTo>
                <a:lnTo>
                  <a:pt x="643203" y="275011"/>
                </a:lnTo>
                <a:lnTo>
                  <a:pt x="641283" y="319097"/>
                </a:lnTo>
                <a:lnTo>
                  <a:pt x="634841" y="361575"/>
                </a:lnTo>
                <a:lnTo>
                  <a:pt x="624439" y="401412"/>
                </a:lnTo>
                <a:lnTo>
                  <a:pt x="610640" y="437574"/>
                </a:lnTo>
                <a:lnTo>
                  <a:pt x="892521" y="437574"/>
                </a:lnTo>
                <a:lnTo>
                  <a:pt x="883564" y="424050"/>
                </a:lnTo>
                <a:lnTo>
                  <a:pt x="863980" y="407983"/>
                </a:lnTo>
                <a:lnTo>
                  <a:pt x="726210" y="407983"/>
                </a:lnTo>
                <a:lnTo>
                  <a:pt x="749310" y="388851"/>
                </a:lnTo>
                <a:lnTo>
                  <a:pt x="780054" y="380166"/>
                </a:lnTo>
                <a:lnTo>
                  <a:pt x="838716" y="380166"/>
                </a:lnTo>
                <a:lnTo>
                  <a:pt x="844328" y="348515"/>
                </a:lnTo>
                <a:lnTo>
                  <a:pt x="840161" y="293841"/>
                </a:lnTo>
                <a:lnTo>
                  <a:pt x="825659" y="238072"/>
                </a:lnTo>
                <a:lnTo>
                  <a:pt x="801394" y="196782"/>
                </a:lnTo>
                <a:lnTo>
                  <a:pt x="768970" y="169516"/>
                </a:lnTo>
                <a:lnTo>
                  <a:pt x="728210" y="153348"/>
                </a:lnTo>
                <a:close/>
              </a:path>
              <a:path w="932179" h="756919">
                <a:moveTo>
                  <a:pt x="796560" y="381341"/>
                </a:moveTo>
                <a:lnTo>
                  <a:pt x="778614" y="381821"/>
                </a:lnTo>
                <a:lnTo>
                  <a:pt x="748739" y="390377"/>
                </a:lnTo>
                <a:lnTo>
                  <a:pt x="726210" y="407983"/>
                </a:lnTo>
                <a:lnTo>
                  <a:pt x="863980" y="407983"/>
                </a:lnTo>
                <a:lnTo>
                  <a:pt x="850641" y="397039"/>
                </a:lnTo>
                <a:lnTo>
                  <a:pt x="814984" y="382653"/>
                </a:lnTo>
                <a:lnTo>
                  <a:pt x="796560" y="381341"/>
                </a:lnTo>
                <a:close/>
              </a:path>
              <a:path w="932179" h="756919">
                <a:moveTo>
                  <a:pt x="446837" y="0"/>
                </a:moveTo>
                <a:lnTo>
                  <a:pt x="408373" y="2285"/>
                </a:lnTo>
                <a:lnTo>
                  <a:pt x="369259" y="14149"/>
                </a:lnTo>
                <a:lnTo>
                  <a:pt x="331399" y="34571"/>
                </a:lnTo>
                <a:lnTo>
                  <a:pt x="296694" y="62529"/>
                </a:lnTo>
                <a:lnTo>
                  <a:pt x="267046" y="97003"/>
                </a:lnTo>
                <a:lnTo>
                  <a:pt x="244357" y="136972"/>
                </a:lnTo>
                <a:lnTo>
                  <a:pt x="230529" y="181415"/>
                </a:lnTo>
                <a:lnTo>
                  <a:pt x="260998" y="190657"/>
                </a:lnTo>
                <a:lnTo>
                  <a:pt x="263540" y="191685"/>
                </a:lnTo>
                <a:lnTo>
                  <a:pt x="272714" y="193909"/>
                </a:lnTo>
                <a:lnTo>
                  <a:pt x="287439" y="201349"/>
                </a:lnTo>
                <a:lnTo>
                  <a:pt x="292315" y="203321"/>
                </a:lnTo>
                <a:lnTo>
                  <a:pt x="298110" y="206740"/>
                </a:lnTo>
                <a:lnTo>
                  <a:pt x="311439" y="213475"/>
                </a:lnTo>
                <a:lnTo>
                  <a:pt x="316378" y="217522"/>
                </a:lnTo>
                <a:lnTo>
                  <a:pt x="323339" y="221629"/>
                </a:lnTo>
                <a:lnTo>
                  <a:pt x="352928" y="247807"/>
                </a:lnTo>
                <a:lnTo>
                  <a:pt x="379939" y="284077"/>
                </a:lnTo>
                <a:lnTo>
                  <a:pt x="390427" y="305953"/>
                </a:lnTo>
                <a:lnTo>
                  <a:pt x="393498" y="311263"/>
                </a:lnTo>
                <a:lnTo>
                  <a:pt x="396274" y="318149"/>
                </a:lnTo>
                <a:lnTo>
                  <a:pt x="403232" y="332664"/>
                </a:lnTo>
                <a:lnTo>
                  <a:pt x="406146" y="342642"/>
                </a:lnTo>
                <a:lnTo>
                  <a:pt x="410109" y="352476"/>
                </a:lnTo>
                <a:lnTo>
                  <a:pt x="421664" y="395791"/>
                </a:lnTo>
                <a:lnTo>
                  <a:pt x="624605" y="395791"/>
                </a:lnTo>
                <a:lnTo>
                  <a:pt x="628142" y="385209"/>
                </a:lnTo>
                <a:lnTo>
                  <a:pt x="637877" y="331716"/>
                </a:lnTo>
                <a:lnTo>
                  <a:pt x="641071" y="279108"/>
                </a:lnTo>
                <a:lnTo>
                  <a:pt x="638950" y="229395"/>
                </a:lnTo>
                <a:lnTo>
                  <a:pt x="631226" y="186156"/>
                </a:lnTo>
                <a:lnTo>
                  <a:pt x="616203" y="143457"/>
                </a:lnTo>
                <a:lnTo>
                  <a:pt x="594407" y="103288"/>
                </a:lnTo>
                <a:lnTo>
                  <a:pt x="565275" y="66685"/>
                </a:lnTo>
                <a:lnTo>
                  <a:pt x="528244" y="34682"/>
                </a:lnTo>
                <a:lnTo>
                  <a:pt x="482751" y="8314"/>
                </a:lnTo>
                <a:lnTo>
                  <a:pt x="446837" y="0"/>
                </a:lnTo>
                <a:close/>
              </a:path>
              <a:path w="932179" h="756919">
                <a:moveTo>
                  <a:pt x="838572" y="380979"/>
                </a:moveTo>
                <a:lnTo>
                  <a:pt x="810131" y="380979"/>
                </a:lnTo>
                <a:lnTo>
                  <a:pt x="837589" y="386520"/>
                </a:lnTo>
                <a:lnTo>
                  <a:pt x="838572" y="380979"/>
                </a:lnTo>
                <a:close/>
              </a:path>
              <a:path w="932179" h="756919">
                <a:moveTo>
                  <a:pt x="838716" y="380166"/>
                </a:moveTo>
                <a:lnTo>
                  <a:pt x="780054" y="380166"/>
                </a:lnTo>
                <a:lnTo>
                  <a:pt x="796560" y="381341"/>
                </a:lnTo>
                <a:lnTo>
                  <a:pt x="810131" y="380979"/>
                </a:lnTo>
                <a:lnTo>
                  <a:pt x="838572" y="380979"/>
                </a:lnTo>
                <a:lnTo>
                  <a:pt x="838716" y="38016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2454" y="3572002"/>
            <a:ext cx="777240" cy="558800"/>
          </a:xfrm>
          <a:custGeom>
            <a:avLst/>
            <a:gdLst/>
            <a:ahLst/>
            <a:cxnLst/>
            <a:rect l="l" t="t" r="r" b="b"/>
            <a:pathLst>
              <a:path w="777240" h="558800">
                <a:moveTo>
                  <a:pt x="493696" y="126"/>
                </a:moveTo>
                <a:lnTo>
                  <a:pt x="431434" y="6913"/>
                </a:lnTo>
                <a:lnTo>
                  <a:pt x="387264" y="27787"/>
                </a:lnTo>
                <a:lnTo>
                  <a:pt x="353830" y="57104"/>
                </a:lnTo>
                <a:lnTo>
                  <a:pt x="330630" y="89347"/>
                </a:lnTo>
                <a:lnTo>
                  <a:pt x="317166" y="118999"/>
                </a:lnTo>
                <a:lnTo>
                  <a:pt x="291139" y="105259"/>
                </a:lnTo>
                <a:lnTo>
                  <a:pt x="260778" y="97663"/>
                </a:lnTo>
                <a:lnTo>
                  <a:pt x="228512" y="99496"/>
                </a:lnTo>
                <a:lnTo>
                  <a:pt x="196770" y="114046"/>
                </a:lnTo>
                <a:lnTo>
                  <a:pt x="174646" y="135006"/>
                </a:lnTo>
                <a:lnTo>
                  <a:pt x="158845" y="164385"/>
                </a:lnTo>
                <a:lnTo>
                  <a:pt x="150639" y="199645"/>
                </a:lnTo>
                <a:lnTo>
                  <a:pt x="151304" y="238252"/>
                </a:lnTo>
                <a:lnTo>
                  <a:pt x="102163" y="238944"/>
                </a:lnTo>
                <a:lnTo>
                  <a:pt x="61261" y="257603"/>
                </a:lnTo>
                <a:lnTo>
                  <a:pt x="31218" y="284239"/>
                </a:lnTo>
                <a:lnTo>
                  <a:pt x="4653" y="343021"/>
                </a:lnTo>
                <a:lnTo>
                  <a:pt x="0" y="385429"/>
                </a:lnTo>
                <a:lnTo>
                  <a:pt x="3847" y="430575"/>
                </a:lnTo>
                <a:lnTo>
                  <a:pt x="19351" y="472948"/>
                </a:lnTo>
                <a:lnTo>
                  <a:pt x="45721" y="507339"/>
                </a:lnTo>
                <a:lnTo>
                  <a:pt x="76009" y="533193"/>
                </a:lnTo>
                <a:lnTo>
                  <a:pt x="110988" y="550261"/>
                </a:lnTo>
                <a:lnTo>
                  <a:pt x="151431" y="558292"/>
                </a:lnTo>
                <a:lnTo>
                  <a:pt x="617521" y="556514"/>
                </a:lnTo>
                <a:lnTo>
                  <a:pt x="684516" y="537988"/>
                </a:lnTo>
                <a:lnTo>
                  <a:pt x="723729" y="512220"/>
                </a:lnTo>
                <a:lnTo>
                  <a:pt x="756632" y="472620"/>
                </a:lnTo>
                <a:lnTo>
                  <a:pt x="775636" y="417068"/>
                </a:lnTo>
                <a:lnTo>
                  <a:pt x="777162" y="381327"/>
                </a:lnTo>
                <a:lnTo>
                  <a:pt x="771141" y="338435"/>
                </a:lnTo>
                <a:lnTo>
                  <a:pt x="753105" y="294593"/>
                </a:lnTo>
                <a:lnTo>
                  <a:pt x="718586" y="255999"/>
                </a:lnTo>
                <a:lnTo>
                  <a:pt x="663114" y="228854"/>
                </a:lnTo>
                <a:lnTo>
                  <a:pt x="660208" y="189075"/>
                </a:lnTo>
                <a:lnTo>
                  <a:pt x="650028" y="144013"/>
                </a:lnTo>
                <a:lnTo>
                  <a:pt x="631142" y="98202"/>
                </a:lnTo>
                <a:lnTo>
                  <a:pt x="602116" y="56181"/>
                </a:lnTo>
                <a:lnTo>
                  <a:pt x="561520" y="22484"/>
                </a:lnTo>
                <a:lnTo>
                  <a:pt x="507920" y="1650"/>
                </a:lnTo>
                <a:lnTo>
                  <a:pt x="493696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49950" y="5815342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337" y="0"/>
                </a:moveTo>
                <a:lnTo>
                  <a:pt x="357764" y="9450"/>
                </a:lnTo>
                <a:lnTo>
                  <a:pt x="314991" y="35631"/>
                </a:lnTo>
                <a:lnTo>
                  <a:pt x="286196" y="69367"/>
                </a:lnTo>
                <a:lnTo>
                  <a:pt x="270557" y="101485"/>
                </a:lnTo>
                <a:lnTo>
                  <a:pt x="248380" y="89794"/>
                </a:lnTo>
                <a:lnTo>
                  <a:pt x="222488" y="83337"/>
                </a:lnTo>
                <a:lnTo>
                  <a:pt x="194976" y="84919"/>
                </a:lnTo>
                <a:lnTo>
                  <a:pt x="167941" y="97345"/>
                </a:lnTo>
                <a:lnTo>
                  <a:pt x="149028" y="115205"/>
                </a:lnTo>
                <a:lnTo>
                  <a:pt x="135508" y="140260"/>
                </a:lnTo>
                <a:lnTo>
                  <a:pt x="128490" y="170327"/>
                </a:lnTo>
                <a:lnTo>
                  <a:pt x="129079" y="203225"/>
                </a:lnTo>
                <a:lnTo>
                  <a:pt x="87165" y="203847"/>
                </a:lnTo>
                <a:lnTo>
                  <a:pt x="52276" y="219787"/>
                </a:lnTo>
                <a:lnTo>
                  <a:pt x="12620" y="263524"/>
                </a:lnTo>
                <a:lnTo>
                  <a:pt x="0" y="328771"/>
                </a:lnTo>
                <a:lnTo>
                  <a:pt x="3244" y="367280"/>
                </a:lnTo>
                <a:lnTo>
                  <a:pt x="16430" y="403466"/>
                </a:lnTo>
                <a:lnTo>
                  <a:pt x="64817" y="454826"/>
                </a:lnTo>
                <a:lnTo>
                  <a:pt x="129206" y="476249"/>
                </a:lnTo>
                <a:lnTo>
                  <a:pt x="526716" y="474687"/>
                </a:lnTo>
                <a:lnTo>
                  <a:pt x="600821" y="449254"/>
                </a:lnTo>
                <a:lnTo>
                  <a:pt x="639194" y="412764"/>
                </a:lnTo>
                <a:lnTo>
                  <a:pt x="661590" y="355726"/>
                </a:lnTo>
                <a:lnTo>
                  <a:pt x="662908" y="325249"/>
                </a:lnTo>
                <a:lnTo>
                  <a:pt x="657776" y="288683"/>
                </a:lnTo>
                <a:lnTo>
                  <a:pt x="642397" y="251312"/>
                </a:lnTo>
                <a:lnTo>
                  <a:pt x="612972" y="218419"/>
                </a:lnTo>
                <a:lnTo>
                  <a:pt x="565705" y="195287"/>
                </a:lnTo>
                <a:lnTo>
                  <a:pt x="563196" y="161317"/>
                </a:lnTo>
                <a:lnTo>
                  <a:pt x="554477" y="122857"/>
                </a:lnTo>
                <a:lnTo>
                  <a:pt x="538337" y="83775"/>
                </a:lnTo>
                <a:lnTo>
                  <a:pt x="513560" y="47940"/>
                </a:lnTo>
                <a:lnTo>
                  <a:pt x="478934" y="19221"/>
                </a:lnTo>
                <a:lnTo>
                  <a:pt x="433244" y="1485"/>
                </a:lnTo>
                <a:lnTo>
                  <a:pt x="421052" y="177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7278" y="3643376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54" y="0"/>
                </a:moveTo>
                <a:lnTo>
                  <a:pt x="419681" y="6790"/>
                </a:lnTo>
                <a:lnTo>
                  <a:pt x="376732" y="27108"/>
                </a:lnTo>
                <a:lnTo>
                  <a:pt x="344218" y="55613"/>
                </a:lnTo>
                <a:lnTo>
                  <a:pt x="321651" y="86965"/>
                </a:lnTo>
                <a:lnTo>
                  <a:pt x="308543" y="115824"/>
                </a:lnTo>
                <a:lnTo>
                  <a:pt x="283211" y="102425"/>
                </a:lnTo>
                <a:lnTo>
                  <a:pt x="253666" y="95027"/>
                </a:lnTo>
                <a:lnTo>
                  <a:pt x="222293" y="96821"/>
                </a:lnTo>
                <a:lnTo>
                  <a:pt x="191474" y="110998"/>
                </a:lnTo>
                <a:lnTo>
                  <a:pt x="169917" y="131369"/>
                </a:lnTo>
                <a:lnTo>
                  <a:pt x="154522" y="159956"/>
                </a:lnTo>
                <a:lnTo>
                  <a:pt x="146535" y="194258"/>
                </a:lnTo>
                <a:lnTo>
                  <a:pt x="147202" y="231775"/>
                </a:lnTo>
                <a:lnTo>
                  <a:pt x="99377" y="232511"/>
                </a:lnTo>
                <a:lnTo>
                  <a:pt x="59582" y="250713"/>
                </a:lnTo>
                <a:lnTo>
                  <a:pt x="30373" y="276655"/>
                </a:lnTo>
                <a:lnTo>
                  <a:pt x="4560" y="333765"/>
                </a:lnTo>
                <a:lnTo>
                  <a:pt x="0" y="374983"/>
                </a:lnTo>
                <a:lnTo>
                  <a:pt x="3711" y="418891"/>
                </a:lnTo>
                <a:lnTo>
                  <a:pt x="18780" y="460121"/>
                </a:lnTo>
                <a:lnTo>
                  <a:pt x="44444" y="493583"/>
                </a:lnTo>
                <a:lnTo>
                  <a:pt x="73920" y="518747"/>
                </a:lnTo>
                <a:lnTo>
                  <a:pt x="147367" y="543179"/>
                </a:lnTo>
                <a:lnTo>
                  <a:pt x="600681" y="541401"/>
                </a:lnTo>
                <a:lnTo>
                  <a:pt x="665827" y="523375"/>
                </a:lnTo>
                <a:lnTo>
                  <a:pt x="703962" y="498314"/>
                </a:lnTo>
                <a:lnTo>
                  <a:pt x="735971" y="459799"/>
                </a:lnTo>
                <a:lnTo>
                  <a:pt x="754478" y="405765"/>
                </a:lnTo>
                <a:lnTo>
                  <a:pt x="755981" y="370968"/>
                </a:lnTo>
                <a:lnTo>
                  <a:pt x="750131" y="329258"/>
                </a:lnTo>
                <a:lnTo>
                  <a:pt x="732596" y="286646"/>
                </a:lnTo>
                <a:lnTo>
                  <a:pt x="699041" y="249142"/>
                </a:lnTo>
                <a:lnTo>
                  <a:pt x="645131" y="222757"/>
                </a:lnTo>
                <a:lnTo>
                  <a:pt x="642253" y="183995"/>
                </a:lnTo>
                <a:lnTo>
                  <a:pt x="632313" y="140118"/>
                </a:lnTo>
                <a:lnTo>
                  <a:pt x="613921" y="95535"/>
                </a:lnTo>
                <a:lnTo>
                  <a:pt x="585686" y="54657"/>
                </a:lnTo>
                <a:lnTo>
                  <a:pt x="546218" y="21892"/>
                </a:lnTo>
                <a:lnTo>
                  <a:pt x="494128" y="1650"/>
                </a:lnTo>
                <a:lnTo>
                  <a:pt x="487016" y="762"/>
                </a:lnTo>
                <a:lnTo>
                  <a:pt x="47355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9265" y="5506973"/>
            <a:ext cx="662940" cy="476884"/>
          </a:xfrm>
          <a:custGeom>
            <a:avLst/>
            <a:gdLst/>
            <a:ahLst/>
            <a:cxnLst/>
            <a:rect l="l" t="t" r="r" b="b"/>
            <a:pathLst>
              <a:path w="662939" h="476885">
                <a:moveTo>
                  <a:pt x="415226" y="0"/>
                </a:moveTo>
                <a:lnTo>
                  <a:pt x="357673" y="9498"/>
                </a:lnTo>
                <a:lnTo>
                  <a:pt x="314944" y="35693"/>
                </a:lnTo>
                <a:lnTo>
                  <a:pt x="286192" y="69422"/>
                </a:lnTo>
                <a:lnTo>
                  <a:pt x="270573" y="101523"/>
                </a:lnTo>
                <a:lnTo>
                  <a:pt x="248322" y="89834"/>
                </a:lnTo>
                <a:lnTo>
                  <a:pt x="222392" y="83388"/>
                </a:lnTo>
                <a:lnTo>
                  <a:pt x="194867" y="84971"/>
                </a:lnTo>
                <a:lnTo>
                  <a:pt x="167830" y="97370"/>
                </a:lnTo>
                <a:lnTo>
                  <a:pt x="148937" y="115238"/>
                </a:lnTo>
                <a:lnTo>
                  <a:pt x="135461" y="140295"/>
                </a:lnTo>
                <a:lnTo>
                  <a:pt x="128486" y="170360"/>
                </a:lnTo>
                <a:lnTo>
                  <a:pt x="129095" y="203250"/>
                </a:lnTo>
                <a:lnTo>
                  <a:pt x="87125" y="203873"/>
                </a:lnTo>
                <a:lnTo>
                  <a:pt x="52228" y="219814"/>
                </a:lnTo>
                <a:lnTo>
                  <a:pt x="12509" y="263563"/>
                </a:lnTo>
                <a:lnTo>
                  <a:pt x="0" y="328809"/>
                </a:lnTo>
                <a:lnTo>
                  <a:pt x="3258" y="367318"/>
                </a:lnTo>
                <a:lnTo>
                  <a:pt x="16446" y="403504"/>
                </a:lnTo>
                <a:lnTo>
                  <a:pt x="64785" y="454864"/>
                </a:lnTo>
                <a:lnTo>
                  <a:pt x="129222" y="476288"/>
                </a:lnTo>
                <a:lnTo>
                  <a:pt x="526732" y="474725"/>
                </a:lnTo>
                <a:lnTo>
                  <a:pt x="600837" y="449287"/>
                </a:lnTo>
                <a:lnTo>
                  <a:pt x="639210" y="412796"/>
                </a:lnTo>
                <a:lnTo>
                  <a:pt x="661606" y="355765"/>
                </a:lnTo>
                <a:lnTo>
                  <a:pt x="662923" y="325287"/>
                </a:lnTo>
                <a:lnTo>
                  <a:pt x="657784" y="288721"/>
                </a:lnTo>
                <a:lnTo>
                  <a:pt x="642385" y="251347"/>
                </a:lnTo>
                <a:lnTo>
                  <a:pt x="612923" y="218451"/>
                </a:lnTo>
                <a:lnTo>
                  <a:pt x="565594" y="195313"/>
                </a:lnTo>
                <a:lnTo>
                  <a:pt x="563094" y="161339"/>
                </a:lnTo>
                <a:lnTo>
                  <a:pt x="554399" y="122872"/>
                </a:lnTo>
                <a:lnTo>
                  <a:pt x="538289" y="83783"/>
                </a:lnTo>
                <a:lnTo>
                  <a:pt x="513543" y="47947"/>
                </a:lnTo>
                <a:lnTo>
                  <a:pt x="478940" y="19236"/>
                </a:lnTo>
                <a:lnTo>
                  <a:pt x="433260" y="1523"/>
                </a:lnTo>
                <a:lnTo>
                  <a:pt x="427037" y="634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7753" y="249377"/>
            <a:ext cx="889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İLGİ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77469" y="1209801"/>
            <a:ext cx="8589645" cy="3973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Bireyin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bir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faaliyetten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hoşlanma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haz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alma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(doyum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sağlama);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faaliyeti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sevip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sevmeme;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derecesidir.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400">
              <a:latin typeface="Arial"/>
              <a:cs typeface="Arial"/>
            </a:endParaRPr>
          </a:p>
          <a:p>
            <a:pPr marR="66675"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Birçok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farklı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faaliyet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arasından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duyulan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belli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başlı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faaliyetlere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isteyerek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yönelir.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43180" marR="111125"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 duyduğu</a:t>
            </a:r>
            <a:r>
              <a:rPr sz="1400" spc="-10" dirty="0">
                <a:latin typeface="Microsoft Sans Serif"/>
                <a:cs typeface="Microsoft Sans Serif"/>
              </a:rPr>
              <a:t> faaliyetleri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kısıtlayıcı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koşullar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altında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bile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diğer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faaliyetlere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tercih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eder.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-10" dirty="0">
                <a:latin typeface="Microsoft Sans Serif"/>
                <a:cs typeface="Microsoft Sans Serif"/>
              </a:rPr>
              <a:t> faaliyetleri </a:t>
            </a:r>
            <a:r>
              <a:rPr sz="1400" dirty="0">
                <a:latin typeface="Microsoft Sans Serif"/>
                <a:cs typeface="Microsoft Sans Serif"/>
              </a:rPr>
              <a:t>yaparken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yorgunluk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yerine dinlenmişlik,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bıkkınlık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yerine ona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devam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etme;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onu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sürdürme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isteği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duyar.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39264" marR="1666239" indent="-144780">
              <a:lnSpc>
                <a:spcPct val="100000"/>
              </a:lnSpc>
              <a:buSzPct val="92857"/>
              <a:buFont typeface="Wingdings"/>
              <a:buChar char=""/>
              <a:tabLst>
                <a:tab pos="1977389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İlgilerimizle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uyumlu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olarak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seçimi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yapmamız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çok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mühimdir. 	</a:t>
            </a:r>
            <a:r>
              <a:rPr sz="1400" dirty="0">
                <a:latin typeface="Microsoft Sans Serif"/>
                <a:cs typeface="Microsoft Sans Serif"/>
              </a:rPr>
              <a:t>Çünkü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ilgilerimiz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doyumunu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etkileyen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önemli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faktördür.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671195" marR="598170" indent="-144780">
              <a:lnSpc>
                <a:spcPct val="100000"/>
              </a:lnSpc>
              <a:buSzPct val="92857"/>
              <a:buFont typeface="Wingdings"/>
              <a:buChar char=""/>
              <a:tabLst>
                <a:tab pos="3684904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Sevmediğimiz faaliyetlerle </a:t>
            </a:r>
            <a:r>
              <a:rPr sz="1400" dirty="0">
                <a:latin typeface="Microsoft Sans Serif"/>
                <a:cs typeface="Microsoft Sans Serif"/>
              </a:rPr>
              <a:t>dolu bir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işte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uzun yıllar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çalışmayı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sürdürmek;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stabil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olmak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mümkün 	olamayacaktır.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41605" marR="69215" indent="-141605" algn="ctr">
              <a:lnSpc>
                <a:spcPct val="100000"/>
              </a:lnSpc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dirty="0">
                <a:latin typeface="Microsoft Sans Serif"/>
                <a:cs typeface="Microsoft Sans Serif"/>
              </a:rPr>
              <a:t>İlgi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duyduğumuz,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sevdiğimiz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 işi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yaptığımız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takdirde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hem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işten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sağladığımız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doyumumuz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hem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iş</a:t>
            </a:r>
            <a:endParaRPr sz="1400">
              <a:latin typeface="Microsoft Sans Serif"/>
              <a:cs typeface="Microsoft Sans Serif"/>
            </a:endParaRPr>
          </a:p>
          <a:p>
            <a:pPr marR="63500" algn="ctr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performansımız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artacaktır.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280670" lvl="1" indent="-144780">
              <a:lnSpc>
                <a:spcPct val="100000"/>
              </a:lnSpc>
              <a:spcBef>
                <a:spcPts val="5"/>
              </a:spcBef>
              <a:buSzPct val="92857"/>
              <a:buFont typeface="Wingdings"/>
              <a:buChar char=""/>
              <a:tabLst>
                <a:tab pos="280670" algn="l"/>
              </a:tabLst>
            </a:pPr>
            <a:r>
              <a:rPr sz="1400" dirty="0">
                <a:latin typeface="Microsoft Sans Serif"/>
                <a:cs typeface="Microsoft Sans Serif"/>
              </a:rPr>
              <a:t>O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halde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sağlıklı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seçimi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yeteneklerimize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ek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olarak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ilgilerimizin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belirlenmesi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gerekmektedir.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730" y="249377"/>
            <a:ext cx="7002145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3600" u="sng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</a:rPr>
              <a:t>İLGİ</a:t>
            </a:r>
            <a:endParaRPr sz="3600"/>
          </a:p>
          <a:p>
            <a:pPr marL="12700" marR="5080" algn="ctr">
              <a:lnSpc>
                <a:spcPct val="120000"/>
              </a:lnSpc>
              <a:spcBef>
                <a:spcPts val="77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İlgilerin</a:t>
            </a:r>
            <a:r>
              <a:rPr sz="1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oluşumunda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içsel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dinamikler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kadar,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aile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yapısı,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sosyal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sınıf,</a:t>
            </a:r>
            <a:r>
              <a:rPr sz="14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kültür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çevre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gibi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faktörlerin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etkili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olduğu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söylenebilir.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1670431"/>
            <a:ext cx="870204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indent="91376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İlgi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konusunu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çalışan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ilk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kuramcılardan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Super’a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göre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bireylerin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ilgilerini </a:t>
            </a:r>
            <a:r>
              <a:rPr sz="1400" dirty="0">
                <a:latin typeface="Microsoft Sans Serif"/>
                <a:cs typeface="Microsoft Sans Serif"/>
              </a:rPr>
              <a:t>tanımanın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dört </a:t>
            </a:r>
            <a:r>
              <a:rPr sz="1400" dirty="0">
                <a:latin typeface="Microsoft Sans Serif"/>
                <a:cs typeface="Microsoft Sans Serif"/>
              </a:rPr>
              <a:t>temel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yolu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vardır;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0180" indent="-16954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170180" algn="l"/>
              </a:tabLst>
            </a:pPr>
            <a:r>
              <a:rPr sz="1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İfade</a:t>
            </a:r>
            <a:r>
              <a:rPr sz="14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Edilen</a:t>
            </a:r>
            <a:r>
              <a:rPr sz="14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İlgiler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FF0000"/>
              </a:buClr>
              <a:buFont typeface="Arial"/>
              <a:buAutoNum type="arabicParenR"/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Bireyin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sözcükleriyle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ifade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ettiği;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neleri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yapmaktan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hoşlandığı,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neleri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yapmaktan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hoşlanmadığını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sözlü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olarak </a:t>
            </a:r>
            <a:r>
              <a:rPr sz="1400" dirty="0">
                <a:latin typeface="Microsoft Sans Serif"/>
                <a:cs typeface="Microsoft Sans Serif"/>
              </a:rPr>
              <a:t>açıklaması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anlaşılabilecek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ilgiler,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0180" indent="-169545">
              <a:lnSpc>
                <a:spcPct val="100000"/>
              </a:lnSpc>
              <a:buAutoNum type="arabicParenR" startAt="2"/>
              <a:tabLst>
                <a:tab pos="170180" algn="l"/>
              </a:tabLst>
            </a:pP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Gözlemlenen</a:t>
            </a:r>
            <a:r>
              <a:rPr sz="1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İlgiler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FF0000"/>
              </a:buClr>
              <a:buFont typeface="Arial"/>
              <a:buAutoNum type="arabicParenR" startAt="2"/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Bireyin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davranışlarına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yaptığı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faaliyetlere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(sıklıkla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tercih ettiği)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bakarak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anlaşılabilecek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ilgiler,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0180" indent="-169545">
              <a:lnSpc>
                <a:spcPct val="100000"/>
              </a:lnSpc>
              <a:buAutoNum type="arabicParenR" startAt="3"/>
              <a:tabLst>
                <a:tab pos="170180" algn="l"/>
              </a:tabLst>
            </a:pPr>
            <a:r>
              <a:rPr sz="1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Envanterlerle</a:t>
            </a:r>
            <a:r>
              <a:rPr sz="1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Ölçülen</a:t>
            </a: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İlgiler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FF0000"/>
              </a:buClr>
              <a:buFont typeface="Arial"/>
              <a:buAutoNum type="arabicParenR" startAt="3"/>
            </a:pPr>
            <a:endParaRPr sz="1400">
              <a:latin typeface="Arial"/>
              <a:cs typeface="Arial"/>
            </a:endParaRPr>
          </a:p>
          <a:p>
            <a:pPr marL="12700" marR="3634104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Envanterlerden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elde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edilen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sonuçlara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göre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anlaşılabilecek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ilgiler, </a:t>
            </a:r>
            <a:r>
              <a:rPr sz="1400" dirty="0">
                <a:latin typeface="Microsoft Sans Serif"/>
                <a:cs typeface="Microsoft Sans Serif"/>
              </a:rPr>
              <a:t>(Kuder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İlgi Envanteri,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tüm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Lise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kademelerinde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uygulanabilir.)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(</a:t>
            </a:r>
            <a:r>
              <a:rPr sz="1400" spc="-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Akademik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Benlik Kavramı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Ölçeği,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Ortaokul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8.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sınıflarda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tüm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Lise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kademelerinde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uygulanabilir.)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70180" indent="-169545">
              <a:lnSpc>
                <a:spcPct val="100000"/>
              </a:lnSpc>
              <a:buAutoNum type="arabicParenR" startAt="4"/>
              <a:tabLst>
                <a:tab pos="170180" algn="l"/>
              </a:tabLst>
            </a:pP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Testlerle</a:t>
            </a:r>
            <a:r>
              <a:rPr sz="14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Ölçülen</a:t>
            </a:r>
            <a:r>
              <a:rPr sz="14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İlgiler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4138295">
              <a:lnSpc>
                <a:spcPct val="100000"/>
              </a:lnSpc>
            </a:pPr>
            <a:r>
              <a:rPr sz="1400" spc="-20" dirty="0">
                <a:latin typeface="Microsoft Sans Serif"/>
                <a:cs typeface="Microsoft Sans Serif"/>
              </a:rPr>
              <a:t>Testlerden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elde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edilen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sonuçlara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bakarak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belirlenen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ilgiler. </a:t>
            </a:r>
            <a:r>
              <a:rPr sz="1400" spc="-20" dirty="0">
                <a:latin typeface="Microsoft Sans Serif"/>
                <a:cs typeface="Microsoft Sans Serif"/>
              </a:rPr>
              <a:t>(Yetenek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testleri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sonucuna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göre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ilgilerin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yordanması.)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99" y="-12700"/>
            <a:ext cx="9156700" cy="6883400"/>
            <a:chOff x="-12699" y="-12700"/>
            <a:chExt cx="9156700" cy="68834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A3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BE2D0E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F06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B682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27296" y="2953334"/>
            <a:ext cx="20935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FF"/>
                </a:solidFill>
              </a:rPr>
              <a:t>KİŞİLİK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3629405" y="3685158"/>
            <a:ext cx="3887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ÖZELLİKLERİ</a:t>
            </a:r>
            <a:endParaRPr sz="4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1691" y="1468374"/>
            <a:ext cx="6426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Meslek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seçiminde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dikkate</a:t>
            </a:r>
            <a:r>
              <a:rPr sz="14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alınması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gereken</a:t>
            </a:r>
            <a:r>
              <a:rPr sz="14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 diğer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etmen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de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özellikleridir.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2236724"/>
            <a:ext cx="8272780" cy="58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İnsanın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sahip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olduğu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her</a:t>
            </a:r>
            <a:r>
              <a:rPr sz="1400" spc="1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insanda</a:t>
            </a:r>
            <a:r>
              <a:rPr sz="1400" spc="17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</a:t>
            </a:r>
            <a:r>
              <a:rPr sz="1400" spc="17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oranda</a:t>
            </a:r>
            <a:r>
              <a:rPr sz="1400" spc="1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</a:t>
            </a:r>
            <a:r>
              <a:rPr sz="1400" spc="16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araya</a:t>
            </a:r>
            <a:r>
              <a:rPr sz="1400" spc="1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gelerek</a:t>
            </a:r>
            <a:r>
              <a:rPr sz="1400" spc="17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biricik</a:t>
            </a:r>
            <a:r>
              <a:rPr sz="1400" spc="17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insanı</a:t>
            </a:r>
            <a:r>
              <a:rPr sz="1400" spc="1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oluşturmuştur.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Kişiliğimizi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oluşturan</a:t>
            </a:r>
            <a:r>
              <a:rPr sz="1400" spc="-4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temel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unsurlar</a:t>
            </a:r>
            <a:r>
              <a:rPr sz="1400" spc="-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da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her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insanda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oranlarda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araya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gelmiştir.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3346145"/>
            <a:ext cx="8271509" cy="58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Bu farklılık,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 anne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babalardan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gen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donanımlarıyla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dünyaya</a:t>
            </a:r>
            <a:r>
              <a:rPr sz="14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gelmemizin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yanında farklı</a:t>
            </a:r>
            <a:r>
              <a:rPr sz="14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sosyal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ortamlarda</a:t>
            </a:r>
            <a:r>
              <a:rPr sz="14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400" spc="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koşullarda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yaşamamızın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sonucudur.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91" y="4455921"/>
            <a:ext cx="7115175" cy="62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Kişilik,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bireylerin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duygu, düşünce,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davranış biçimleri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alışkanlıklarını</a:t>
            </a:r>
            <a:r>
              <a:rPr sz="1400" spc="-3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da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içinde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barındıran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bireyleri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benzersiz</a:t>
            </a:r>
            <a:r>
              <a:rPr sz="1400" spc="-4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kılan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özelliklerdir.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691" y="5608421"/>
            <a:ext cx="7016750" cy="62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Kişilik,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içinde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yaşadığımız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çevreye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kendimize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özgü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 şekilde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uyum</a:t>
            </a:r>
            <a:r>
              <a:rPr sz="14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sağlamamızı</a:t>
            </a:r>
            <a:r>
              <a:rPr sz="14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belirler;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Bireyin</a:t>
            </a:r>
            <a:r>
              <a:rPr sz="14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değişik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durumlarda</a:t>
            </a:r>
            <a:r>
              <a:rPr sz="1400" spc="-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nasıl</a:t>
            </a:r>
            <a:r>
              <a:rPr sz="14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davranacağının</a:t>
            </a:r>
            <a:r>
              <a:rPr sz="1400" spc="-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belirlenmesinde</a:t>
            </a:r>
            <a:r>
              <a:rPr sz="1400" spc="-5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önemli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52525"/>
                </a:solidFill>
                <a:latin typeface="Microsoft Sans Serif"/>
                <a:cs typeface="Microsoft Sans Serif"/>
              </a:rPr>
              <a:t>rol</a:t>
            </a:r>
            <a:r>
              <a:rPr sz="1400" spc="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oynar.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4400" y="355600"/>
            <a:ext cx="6696075" cy="635000"/>
          </a:xfrm>
          <a:prstGeom prst="rect">
            <a:avLst/>
          </a:prstGeom>
          <a:solidFill>
            <a:srgbClr val="FF6666"/>
          </a:solidFill>
          <a:ln w="12700">
            <a:solidFill>
              <a:srgbClr val="7E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z="3500" dirty="0">
                <a:solidFill>
                  <a:srgbClr val="252525"/>
                </a:solidFill>
              </a:rPr>
              <a:t>KİŞİLİK</a:t>
            </a:r>
            <a:r>
              <a:rPr sz="3500" spc="-80" dirty="0">
                <a:solidFill>
                  <a:srgbClr val="252525"/>
                </a:solidFill>
              </a:rPr>
              <a:t> </a:t>
            </a:r>
            <a:r>
              <a:rPr sz="3500" spc="-10" dirty="0">
                <a:solidFill>
                  <a:srgbClr val="252525"/>
                </a:solidFill>
              </a:rPr>
              <a:t>ÖZELLİKLERİ</a:t>
            </a:r>
            <a:endParaRPr sz="3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389634"/>
            <a:ext cx="8843645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Kişiliğin</a:t>
            </a:r>
            <a:r>
              <a:rPr sz="18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yüzlerce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boyutu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vardır.</a:t>
            </a:r>
            <a:r>
              <a:rPr sz="1800" spc="-3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Bunlardan</a:t>
            </a:r>
            <a:r>
              <a:rPr sz="18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bazıları;</a:t>
            </a:r>
            <a:endParaRPr sz="1800">
              <a:latin typeface="Microsoft Sans Serif"/>
              <a:cs typeface="Microsoft Sans Serif"/>
            </a:endParaRPr>
          </a:p>
          <a:p>
            <a:pPr marL="327660">
              <a:lnSpc>
                <a:spcPct val="100000"/>
              </a:lnSpc>
              <a:tabLst>
                <a:tab pos="5257165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</a:t>
            </a:r>
            <a:r>
              <a:rPr sz="1800" spc="-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saygı,</a:t>
            </a:r>
            <a:r>
              <a:rPr sz="1800" spc="2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 denetim,</a:t>
            </a:r>
            <a:r>
              <a:rPr sz="18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 yetkinlik,</a:t>
            </a:r>
            <a:r>
              <a:rPr sz="1800" spc="4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öz güven, </a:t>
            </a:r>
            <a:r>
              <a:rPr sz="1800" spc="725" dirty="0">
                <a:solidFill>
                  <a:srgbClr val="252525"/>
                </a:solidFill>
                <a:latin typeface="Microsoft Sans Serif"/>
                <a:cs typeface="Microsoft Sans Serif"/>
              </a:rPr>
              <a:t>…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	gibi</a:t>
            </a:r>
            <a:r>
              <a:rPr sz="1800" spc="-2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özelliklerdir.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53695" marR="5080" indent="-340995" algn="just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Kişiliğin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bütün</a:t>
            </a:r>
            <a:r>
              <a:rPr sz="1800" spc="12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boyutları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çalışma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davranışları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ile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ilişkilidir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kariyer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gelişimini 	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etkilemektedir.</a:t>
            </a:r>
            <a:r>
              <a:rPr sz="1800" spc="4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Hemen</a:t>
            </a:r>
            <a:r>
              <a:rPr sz="1800" spc="3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hemen</a:t>
            </a:r>
            <a:r>
              <a:rPr sz="1800" spc="3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her</a:t>
            </a:r>
            <a:r>
              <a:rPr sz="1800" spc="4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bireyin</a:t>
            </a:r>
            <a:r>
              <a:rPr sz="1800" spc="3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kariyerinin</a:t>
            </a:r>
            <a:r>
              <a:rPr sz="1800" spc="3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temel</a:t>
            </a:r>
            <a:r>
              <a:rPr sz="1800" spc="3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taşları</a:t>
            </a:r>
            <a:r>
              <a:rPr sz="1800" spc="4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onun</a:t>
            </a:r>
            <a:r>
              <a:rPr sz="1800" spc="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kişiliği 	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tarafından</a:t>
            </a:r>
            <a:r>
              <a:rPr sz="1800" spc="325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belirlenmektedir</a:t>
            </a:r>
            <a:r>
              <a:rPr sz="1800" spc="335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çünkü</a:t>
            </a:r>
            <a:r>
              <a:rPr sz="1800" spc="330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her</a:t>
            </a:r>
            <a:r>
              <a:rPr sz="1800" spc="330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meslek</a:t>
            </a:r>
            <a:r>
              <a:rPr sz="1800" spc="325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farklı</a:t>
            </a:r>
            <a:r>
              <a:rPr sz="1800" spc="330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335" dirty="0">
                <a:solidFill>
                  <a:srgbClr val="252525"/>
                </a:solidFill>
                <a:latin typeface="Microsoft Sans Serif"/>
                <a:cs typeface="Microsoft Sans Serif"/>
              </a:rPr>
              <a:t> 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özellikleri 	gerektirmektedir.</a:t>
            </a:r>
            <a:r>
              <a:rPr sz="18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252525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5"/>
              </a:spcBef>
              <a:buClr>
                <a:srgbClr val="252525"/>
              </a:buClr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353695" marR="6350" indent="-340995" algn="just">
              <a:lnSpc>
                <a:spcPct val="8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değişkenlerinin</a:t>
            </a:r>
            <a:r>
              <a:rPr sz="1800" spc="12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ölçülmesi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için</a:t>
            </a:r>
            <a:r>
              <a:rPr sz="1800" spc="12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bağımsız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ölçekler,</a:t>
            </a:r>
            <a:r>
              <a:rPr sz="1800" spc="12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envanterler</a:t>
            </a:r>
            <a:r>
              <a:rPr sz="1800" spc="13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ve</a:t>
            </a:r>
            <a:r>
              <a:rPr sz="1800" spc="12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testler 	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geliştirilmiştir.</a:t>
            </a:r>
            <a:r>
              <a:rPr sz="1800" spc="19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Örneğin;</a:t>
            </a:r>
            <a:r>
              <a:rPr sz="1800" spc="18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Hacettepe</a:t>
            </a:r>
            <a:r>
              <a:rPr sz="1800" spc="18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19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Envanteri</a:t>
            </a:r>
            <a:r>
              <a:rPr sz="1800" spc="180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,</a:t>
            </a:r>
            <a:r>
              <a:rPr sz="1800" spc="19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(14</a:t>
            </a:r>
            <a:r>
              <a:rPr sz="1800" spc="18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yaş</a:t>
            </a:r>
            <a:r>
              <a:rPr sz="1800" spc="18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üstü</a:t>
            </a:r>
            <a:r>
              <a:rPr sz="1800" spc="185" dirty="0">
                <a:solidFill>
                  <a:srgbClr val="252525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bireylere 	uygulanabilir)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252525"/>
              </a:buClr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1945"/>
              </a:lnSpc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Holland’ın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Tipoloji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Kuramı,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Goldberg’in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Beş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Faktör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1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Modeli,</a:t>
            </a:r>
            <a:r>
              <a:rPr sz="1800" spc="114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Eysenck’in</a:t>
            </a:r>
            <a:r>
              <a:rPr sz="1800" spc="10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Kuramı belli</a:t>
            </a:r>
            <a:r>
              <a:rPr sz="1800" spc="1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başlı</a:t>
            </a:r>
            <a:r>
              <a:rPr sz="1800" spc="15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52525"/>
                </a:solidFill>
                <a:latin typeface="Microsoft Sans Serif"/>
                <a:cs typeface="Microsoft Sans Serif"/>
              </a:rPr>
              <a:t>kişilik</a:t>
            </a:r>
            <a:r>
              <a:rPr sz="1800" spc="20" dirty="0">
                <a:solidFill>
                  <a:srgbClr val="252525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kuramlarıdır.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355600"/>
            <a:ext cx="6696075" cy="635000"/>
          </a:xfrm>
          <a:prstGeom prst="rect">
            <a:avLst/>
          </a:prstGeom>
          <a:solidFill>
            <a:srgbClr val="6BD2F5"/>
          </a:solidFill>
          <a:ln w="12700">
            <a:solidFill>
              <a:srgbClr val="085774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z="3500" dirty="0">
                <a:solidFill>
                  <a:srgbClr val="4D4D4D"/>
                </a:solidFill>
              </a:rPr>
              <a:t>KİŞİLİK</a:t>
            </a:r>
            <a:r>
              <a:rPr sz="3500" spc="-80" dirty="0">
                <a:solidFill>
                  <a:srgbClr val="4D4D4D"/>
                </a:solidFill>
              </a:rPr>
              <a:t> </a:t>
            </a:r>
            <a:r>
              <a:rPr sz="3500" spc="-10" dirty="0">
                <a:solidFill>
                  <a:srgbClr val="4D4D4D"/>
                </a:solidFill>
              </a:rPr>
              <a:t>ÖZELLİKLERİ</a:t>
            </a:r>
            <a:endParaRPr sz="3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99" y="-12700"/>
            <a:ext cx="9156700" cy="6883400"/>
            <a:chOff x="-12699" y="-12700"/>
            <a:chExt cx="9156700" cy="68834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6F2F9F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00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22826" y="2953334"/>
            <a:ext cx="2499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252525"/>
                </a:solidFill>
              </a:rPr>
              <a:t>MESLEK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3798570" y="3685158"/>
            <a:ext cx="3549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DEĞERLERİ</a:t>
            </a:r>
            <a:endParaRPr sz="4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095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8662" y="428561"/>
            <a:ext cx="7315200" cy="716280"/>
          </a:xfrm>
          <a:prstGeom prst="rect">
            <a:avLst/>
          </a:prstGeom>
          <a:solidFill>
            <a:srgbClr val="FFC000"/>
          </a:solidFill>
          <a:ln w="12700">
            <a:solidFill>
              <a:srgbClr val="003767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832485">
              <a:lnSpc>
                <a:spcPct val="100000"/>
              </a:lnSpc>
              <a:spcBef>
                <a:spcPts val="75"/>
              </a:spcBef>
            </a:pPr>
            <a:r>
              <a:rPr sz="4400" dirty="0">
                <a:solidFill>
                  <a:srgbClr val="4D4D4D"/>
                </a:solidFill>
              </a:rPr>
              <a:t>MESLEK</a:t>
            </a:r>
            <a:r>
              <a:rPr sz="4400" spc="-90" dirty="0">
                <a:solidFill>
                  <a:srgbClr val="4D4D4D"/>
                </a:solidFill>
              </a:rPr>
              <a:t> </a:t>
            </a:r>
            <a:r>
              <a:rPr sz="4400" spc="-10" dirty="0">
                <a:solidFill>
                  <a:srgbClr val="4D4D4D"/>
                </a:solidFill>
              </a:rPr>
              <a:t>DEĞERLERİ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70966" y="1323949"/>
            <a:ext cx="7940040" cy="4500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439420" indent="738505">
              <a:lnSpc>
                <a:spcPct val="120100"/>
              </a:lnSpc>
              <a:spcBef>
                <a:spcPts val="95"/>
              </a:spcBef>
              <a:tabLst>
                <a:tab pos="2571750" algn="l"/>
              </a:tabLst>
            </a:pP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Değerler;</a:t>
            </a:r>
            <a:r>
              <a:rPr sz="2000" spc="-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tutumlar,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ilgiler,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ihtiyaçlar,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ki</a:t>
            </a:r>
            <a:r>
              <a:rPr lang="tr-TR" sz="2000" spc="-8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8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ilik</a:t>
            </a:r>
            <a:r>
              <a:rPr sz="2000" spc="-2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özellikleri,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normlar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ile</a:t>
            </a:r>
            <a:r>
              <a:rPr sz="20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birlikte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	</a:t>
            </a:r>
            <a:r>
              <a:rPr sz="2000" dirty="0" err="1">
                <a:solidFill>
                  <a:srgbClr val="FF0000"/>
                </a:solidFill>
                <a:latin typeface="Microsoft Sans Serif"/>
                <a:cs typeface="Microsoft Sans Serif"/>
              </a:rPr>
              <a:t>sosyal</a:t>
            </a:r>
            <a:r>
              <a:rPr sz="2000" spc="-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 err="1" smtClean="0">
                <a:solidFill>
                  <a:srgbClr val="FF0000"/>
                </a:solidFill>
                <a:latin typeface="Microsoft Sans Serif"/>
                <a:cs typeface="Microsoft Sans Serif"/>
              </a:rPr>
              <a:t>ya</a:t>
            </a:r>
            <a:r>
              <a:rPr lang="tr-TR" sz="2000" spc="-9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ş</a:t>
            </a:r>
            <a:r>
              <a:rPr sz="2000" spc="-95" dirty="0" err="1" smtClean="0">
                <a:solidFill>
                  <a:srgbClr val="FF0000"/>
                </a:solidFill>
                <a:latin typeface="Microsoft Sans Serif"/>
                <a:cs typeface="Microsoft Sans Serif"/>
              </a:rPr>
              <a:t>ama</a:t>
            </a:r>
            <a:r>
              <a:rPr sz="2000" spc="-2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uyum</a:t>
            </a:r>
            <a:r>
              <a:rPr sz="20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sağlamamızı</a:t>
            </a:r>
            <a:r>
              <a:rPr sz="200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etkileyen</a:t>
            </a:r>
            <a:endParaRPr sz="2000" dirty="0">
              <a:latin typeface="Microsoft Sans Serif"/>
              <a:cs typeface="Microsoft Sans Serif"/>
            </a:endParaRPr>
          </a:p>
          <a:p>
            <a:pPr marL="286893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psikolojik</a:t>
            </a:r>
            <a:r>
              <a:rPr sz="2000" spc="-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yapılardır.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7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ilgi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ve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ihtiyaçlarımızla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yakından</a:t>
            </a:r>
            <a:r>
              <a:rPr sz="2000" spc="-6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ili</a:t>
            </a:r>
            <a:r>
              <a:rPr lang="tr-TR" sz="2000" spc="-5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5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kilidir</a:t>
            </a:r>
            <a:r>
              <a:rPr sz="2000" spc="-2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ve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içinde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ya</a:t>
            </a:r>
            <a:r>
              <a:rPr lang="tr-TR" sz="2000" spc="-1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1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adığımız</a:t>
            </a:r>
            <a:endParaRPr sz="2000" dirty="0">
              <a:latin typeface="Microsoft Sans Serif"/>
              <a:cs typeface="Microsoft Sans Serif"/>
            </a:endParaRPr>
          </a:p>
          <a:p>
            <a:pPr marL="4445" algn="ctr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toplumun</a:t>
            </a:r>
            <a:r>
              <a:rPr sz="2000" spc="-6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norm,</a:t>
            </a:r>
            <a:r>
              <a:rPr sz="2000" spc="-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inanç</a:t>
            </a:r>
            <a:r>
              <a:rPr sz="20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ve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değerlerinden</a:t>
            </a:r>
            <a:r>
              <a:rPr sz="2000" spc="-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etkilenir.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9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ula</a:t>
            </a:r>
            <a:r>
              <a:rPr lang="tr-TR" sz="2000" spc="-6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6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mayı</a:t>
            </a:r>
            <a:r>
              <a:rPr sz="2000" spc="-6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istediğimiz</a:t>
            </a:r>
            <a:r>
              <a:rPr sz="2000" spc="-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hedeflere</a:t>
            </a:r>
            <a:r>
              <a:rPr sz="2000" spc="-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atfettiğimiz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önemdir.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180340" marR="172720" indent="-635" algn="ctr">
              <a:lnSpc>
                <a:spcPct val="120000"/>
              </a:lnSpc>
              <a:tabLst>
                <a:tab pos="6003925" algn="l"/>
              </a:tabLst>
            </a:pP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içsel</a:t>
            </a:r>
            <a:r>
              <a:rPr sz="20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ve</a:t>
            </a:r>
            <a:r>
              <a:rPr sz="20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003300"/>
                </a:solidFill>
                <a:latin typeface="Microsoft Sans Serif"/>
                <a:cs typeface="Microsoft Sans Serif"/>
              </a:rPr>
              <a:t>dıĢsal</a:t>
            </a:r>
            <a:r>
              <a:rPr sz="20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olarak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ikiye</a:t>
            </a:r>
            <a:r>
              <a:rPr sz="20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ayrılır.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Örneğin; </a:t>
            </a:r>
            <a:r>
              <a:rPr sz="2000" spc="-50" dirty="0">
                <a:solidFill>
                  <a:srgbClr val="003300"/>
                </a:solidFill>
                <a:latin typeface="Microsoft Sans Serif"/>
                <a:cs typeface="Microsoft Sans Serif"/>
              </a:rPr>
              <a:t>BaĢkalarına</a:t>
            </a:r>
            <a:r>
              <a:rPr sz="2000" spc="-6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yardım</a:t>
            </a:r>
            <a:r>
              <a:rPr sz="2000" spc="-4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etmek,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yenilik,</a:t>
            </a:r>
            <a:r>
              <a:rPr sz="20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çeĢitlilik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içsel</a:t>
            </a:r>
            <a:r>
              <a:rPr sz="20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29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i</a:t>
            </a:r>
            <a:r>
              <a:rPr lang="tr-TR" sz="2000" spc="-29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1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değerleri</a:t>
            </a:r>
            <a:r>
              <a:rPr sz="2000" spc="-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iken,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Kazanç,</a:t>
            </a:r>
            <a:r>
              <a:rPr sz="2000" spc="-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sosyal</a:t>
            </a:r>
            <a:r>
              <a:rPr sz="2000" spc="-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statü,</a:t>
            </a:r>
            <a:r>
              <a:rPr sz="20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güvenlik</a:t>
            </a:r>
            <a:r>
              <a:rPr sz="20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gibi</a:t>
            </a:r>
            <a:r>
              <a:rPr sz="20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</a:t>
            </a:r>
            <a:r>
              <a:rPr sz="20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 err="1">
                <a:solidFill>
                  <a:srgbClr val="003300"/>
                </a:solidFill>
                <a:latin typeface="Microsoft Sans Serif"/>
                <a:cs typeface="Microsoft Sans Serif"/>
              </a:rPr>
              <a:t>ise</a:t>
            </a:r>
            <a:r>
              <a:rPr sz="200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dı</a:t>
            </a:r>
            <a:r>
              <a:rPr lang="tr-TR" sz="2000" spc="-9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spc="-95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sal</a:t>
            </a:r>
            <a:r>
              <a:rPr sz="2000" spc="-2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290" dirty="0" err="1" smtClean="0">
                <a:solidFill>
                  <a:srgbClr val="003300"/>
                </a:solidFill>
                <a:latin typeface="Microsoft Sans Serif"/>
                <a:cs typeface="Microsoft Sans Serif"/>
              </a:rPr>
              <a:t>i</a:t>
            </a:r>
            <a:r>
              <a:rPr lang="tr-TR" sz="2000" spc="-29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ş</a:t>
            </a:r>
            <a:r>
              <a:rPr sz="2000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değerlerdir.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0472" y="1600276"/>
            <a:ext cx="869251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Bir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mesleği</a:t>
            </a:r>
            <a:r>
              <a:rPr sz="1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birey</a:t>
            </a:r>
            <a:r>
              <a:rPr sz="1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için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değerli</a:t>
            </a:r>
            <a:r>
              <a:rPr sz="15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kılan</a:t>
            </a:r>
            <a:r>
              <a:rPr sz="1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özelliklere</a:t>
            </a:r>
            <a:r>
              <a:rPr sz="15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ise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meslek</a:t>
            </a:r>
            <a:r>
              <a:rPr sz="15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değerleri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Arial"/>
                <a:cs typeface="Arial"/>
              </a:rPr>
              <a:t>denir.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Meslek</a:t>
            </a:r>
            <a:r>
              <a:rPr sz="15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değerleri;</a:t>
            </a:r>
            <a:r>
              <a:rPr sz="15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bir</a:t>
            </a:r>
            <a:r>
              <a:rPr sz="1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mesleğe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girme</a:t>
            </a:r>
            <a:r>
              <a:rPr sz="15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sonucunda</a:t>
            </a:r>
            <a:r>
              <a:rPr sz="1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5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mesleğin</a:t>
            </a:r>
            <a:r>
              <a:rPr sz="1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getirilerinden</a:t>
            </a:r>
            <a:r>
              <a:rPr sz="15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elde</a:t>
            </a:r>
            <a:r>
              <a:rPr sz="15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edilen</a:t>
            </a:r>
            <a:r>
              <a:rPr sz="15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Arial"/>
                <a:cs typeface="Arial"/>
              </a:rPr>
              <a:t>doyumdur.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697860"/>
            <a:ext cx="898842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Mesleğin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kazanç</a:t>
            </a:r>
            <a:r>
              <a:rPr sz="1500" b="1" spc="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durumu,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sosyal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güvencesi,</a:t>
            </a:r>
            <a:r>
              <a:rPr sz="150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kazandırdığı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toplumsal</a:t>
            </a:r>
            <a:r>
              <a:rPr sz="1500" b="1" spc="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saygınlık</a:t>
            </a:r>
            <a:r>
              <a:rPr sz="150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bazı</a:t>
            </a:r>
            <a:r>
              <a:rPr sz="1500" b="1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meslek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değerleridir.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Meslek</a:t>
            </a:r>
            <a:r>
              <a:rPr sz="15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değerlerimizle</a:t>
            </a:r>
            <a:r>
              <a:rPr sz="15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uyumlu</a:t>
            </a:r>
            <a:r>
              <a:rPr sz="15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150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mesleği</a:t>
            </a:r>
            <a:r>
              <a:rPr sz="1500" b="1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seçmek</a:t>
            </a:r>
            <a:r>
              <a:rPr sz="1500" b="1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yaptığımız</a:t>
            </a:r>
            <a:r>
              <a:rPr sz="1500" b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işten</a:t>
            </a:r>
            <a:r>
              <a:rPr sz="15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doyum</a:t>
            </a:r>
            <a:r>
              <a:rPr sz="1500" b="1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sağlamak</a:t>
            </a:r>
            <a:r>
              <a:rPr sz="1500" b="1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50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işin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sürdürülebilirliği</a:t>
            </a:r>
            <a:r>
              <a:rPr sz="15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açısından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oldukça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önemlidir.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  <a:buClr>
                <a:srgbClr val="FFFFFF"/>
              </a:buClr>
              <a:buFont typeface="Microsoft Sans Serif"/>
              <a:buChar char="•"/>
            </a:pPr>
            <a:endParaRPr sz="1500">
              <a:latin typeface="Arial"/>
              <a:cs typeface="Arial"/>
            </a:endParaRPr>
          </a:p>
          <a:p>
            <a:pPr marL="355600" marR="7620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sz="15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mesleğe</a:t>
            </a: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atfedilen</a:t>
            </a:r>
            <a:r>
              <a:rPr sz="1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değer</a:t>
            </a: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bireyden</a:t>
            </a: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bireye</a:t>
            </a:r>
            <a:r>
              <a:rPr sz="15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değişir.</a:t>
            </a:r>
            <a:r>
              <a:rPr sz="15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15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mesleğin</a:t>
            </a:r>
            <a:r>
              <a:rPr sz="1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cazip</a:t>
            </a:r>
            <a:r>
              <a:rPr sz="15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yanı</a:t>
            </a:r>
            <a:r>
              <a:rPr sz="15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birisi</a:t>
            </a:r>
            <a:r>
              <a:rPr sz="15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5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yüksek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kazanç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iken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başkası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güvence,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diğeri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yeteneğini</a:t>
            </a: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kullanmasına</a:t>
            </a:r>
            <a:r>
              <a:rPr sz="15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olanak</a:t>
            </a: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tanıması</a:t>
            </a:r>
            <a:r>
              <a:rPr sz="1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veya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başka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biri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işin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saygınlığı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olabilir.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FF"/>
              </a:buClr>
              <a:buFont typeface="Microsoft Sans Serif"/>
              <a:buChar char="•"/>
            </a:pPr>
            <a:endParaRPr sz="15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Onlarca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meslek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değeri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bulunmaktadır.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2008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yılında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Gerçek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Pişkin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tarafından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gerçekleştirilen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çalışmada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meslek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değeri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belirlenmiştir.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8662" y="285686"/>
            <a:ext cx="7315200" cy="716280"/>
          </a:xfrm>
          <a:prstGeom prst="rect">
            <a:avLst/>
          </a:prstGeom>
          <a:solidFill>
            <a:srgbClr val="00AFEF"/>
          </a:solidFill>
          <a:ln w="12700">
            <a:solidFill>
              <a:srgbClr val="003767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832485">
              <a:lnSpc>
                <a:spcPct val="100000"/>
              </a:lnSpc>
              <a:spcBef>
                <a:spcPts val="75"/>
              </a:spcBef>
            </a:pPr>
            <a:r>
              <a:rPr sz="4400" dirty="0">
                <a:solidFill>
                  <a:srgbClr val="FFFFFF"/>
                </a:solidFill>
              </a:rPr>
              <a:t>MESLEK</a:t>
            </a:r>
            <a:r>
              <a:rPr sz="4400" spc="-2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DEĞERLERİ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97357"/>
            <a:ext cx="9144000" cy="260985"/>
          </a:xfrm>
          <a:custGeom>
            <a:avLst/>
            <a:gdLst/>
            <a:ahLst/>
            <a:cxnLst/>
            <a:rect l="l" t="t" r="r" b="b"/>
            <a:pathLst>
              <a:path w="9144000" h="260984">
                <a:moveTo>
                  <a:pt x="9144000" y="0"/>
                </a:moveTo>
                <a:lnTo>
                  <a:pt x="0" y="0"/>
                </a:lnTo>
                <a:lnTo>
                  <a:pt x="0" y="260642"/>
                </a:lnTo>
                <a:lnTo>
                  <a:pt x="9144000" y="260642"/>
                </a:lnTo>
                <a:lnTo>
                  <a:pt x="9144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844" y="156464"/>
            <a:ext cx="6292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1610" algn="l"/>
              </a:tabLst>
            </a:pPr>
            <a:r>
              <a:rPr sz="4800" b="1" spc="-10" dirty="0">
                <a:solidFill>
                  <a:srgbClr val="585858"/>
                </a:solidFill>
                <a:latin typeface="Arial"/>
                <a:cs typeface="Arial"/>
              </a:rPr>
              <a:t>MESLEK</a:t>
            </a:r>
            <a:r>
              <a:rPr sz="4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585858"/>
                </a:solidFill>
                <a:latin typeface="Arial"/>
                <a:cs typeface="Arial"/>
              </a:rPr>
              <a:t>DEĞERLERİ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7215" y="1689226"/>
            <a:ext cx="2794635" cy="447230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R="25400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Ekonomik Kazanç</a:t>
            </a:r>
            <a:endParaRPr sz="1200">
              <a:latin typeface="Arial"/>
              <a:cs typeface="Arial"/>
            </a:endParaRPr>
          </a:p>
          <a:p>
            <a:pPr marL="193675" marR="18669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Çok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para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kazanma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 yüksek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hayat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standartlarında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yaşama.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R="27305" algn="ctr">
              <a:lnSpc>
                <a:spcPct val="100000"/>
              </a:lnSpc>
              <a:spcBef>
                <a:spcPts val="5"/>
              </a:spcBef>
            </a:pP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Toplumsal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Saygınlık</a:t>
            </a:r>
            <a:endParaRPr sz="1200">
              <a:latin typeface="Arial"/>
              <a:cs typeface="Arial"/>
            </a:endParaRPr>
          </a:p>
          <a:p>
            <a:pPr marL="12700" marR="5080" indent="284480">
              <a:lnSpc>
                <a:spcPct val="100000"/>
              </a:lnSpc>
              <a:spcBef>
                <a:spcPts val="740"/>
              </a:spcBef>
            </a:pP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Toplumda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saygın</a:t>
            </a:r>
            <a:r>
              <a:rPr sz="12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yer</a:t>
            </a:r>
            <a:r>
              <a:rPr sz="12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edinme,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yaptıklarından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ötürü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onurlandırılma,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statü</a:t>
            </a:r>
            <a:endParaRPr sz="1200">
              <a:latin typeface="Microsoft Sans Serif"/>
              <a:cs typeface="Microsoft Sans Serif"/>
            </a:endParaRPr>
          </a:p>
          <a:p>
            <a:pPr marL="704215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itibar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sahibi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olma.</a:t>
            </a:r>
            <a:endParaRPr sz="1200">
              <a:latin typeface="Microsoft Sans Serif"/>
              <a:cs typeface="Microsoft Sans Serif"/>
            </a:endParaRPr>
          </a:p>
          <a:p>
            <a:pPr marR="27940" algn="ctr">
              <a:lnSpc>
                <a:spcPct val="100000"/>
              </a:lnSpc>
              <a:spcBef>
                <a:spcPts val="8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Sosyal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Güvence</a:t>
            </a:r>
            <a:endParaRPr sz="1200">
              <a:latin typeface="Arial"/>
              <a:cs typeface="Arial"/>
            </a:endParaRPr>
          </a:p>
          <a:p>
            <a:pPr marL="125095" marR="11811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İşsiz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kalmama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veya gelecekte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kendini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güvende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hissedebilecek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gelire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veya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emeklilik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gibi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olanaklara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sahip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olma.</a:t>
            </a:r>
            <a:endParaRPr sz="1200">
              <a:latin typeface="Microsoft Sans Serif"/>
              <a:cs typeface="Microsoft Sans Serif"/>
            </a:endParaRPr>
          </a:p>
          <a:p>
            <a:pPr marR="26034" algn="ctr">
              <a:lnSpc>
                <a:spcPct val="100000"/>
              </a:lnSpc>
              <a:spcBef>
                <a:spcPts val="795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Güvenlik</a:t>
            </a:r>
            <a:endParaRPr sz="1200">
              <a:latin typeface="Arial"/>
              <a:cs typeface="Arial"/>
            </a:endParaRPr>
          </a:p>
          <a:p>
            <a:pPr marL="26034" marR="1905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İşin,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tehlikelerden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uzak,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güvenli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ortam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koşullarda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yapılması.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R="26034" algn="ctr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Meslekte</a:t>
            </a:r>
            <a:r>
              <a:rPr sz="12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İlerleme</a:t>
            </a:r>
            <a:endParaRPr sz="1200">
              <a:latin typeface="Arial"/>
              <a:cs typeface="Arial"/>
            </a:endParaRPr>
          </a:p>
          <a:p>
            <a:pPr marL="109855" marR="10033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Bilgi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becerileri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geliştirerek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meslekte ilerleme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olanakları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bulma.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1227" y="1833879"/>
            <a:ext cx="4757420" cy="4286885"/>
            <a:chOff x="681227" y="1833879"/>
            <a:chExt cx="4757420" cy="42868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227" y="2802635"/>
              <a:ext cx="928116" cy="23180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92497" y="4602479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8"/>
                  </a:lnTo>
                  <a:lnTo>
                    <a:pt x="446150" y="594868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2497" y="3679570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7"/>
                  </a:lnTo>
                  <a:lnTo>
                    <a:pt x="446150" y="594867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2497" y="2756788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7"/>
                  </a:lnTo>
                  <a:lnTo>
                    <a:pt x="446150" y="594867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95E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11323" y="3707129"/>
              <a:ext cx="1050290" cy="276860"/>
            </a:xfrm>
            <a:custGeom>
              <a:avLst/>
              <a:gdLst/>
              <a:ahLst/>
              <a:cxnLst/>
              <a:rect l="l" t="t" r="r" b="b"/>
              <a:pathLst>
                <a:path w="1050289" h="276860">
                  <a:moveTo>
                    <a:pt x="1050289" y="0"/>
                  </a:moveTo>
                  <a:lnTo>
                    <a:pt x="532257" y="0"/>
                  </a:lnTo>
                  <a:lnTo>
                    <a:pt x="0" y="276860"/>
                  </a:lnTo>
                  <a:lnTo>
                    <a:pt x="518032" y="276860"/>
                  </a:lnTo>
                  <a:lnTo>
                    <a:pt x="1050289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2497" y="5525299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5">
                  <a:moveTo>
                    <a:pt x="446150" y="0"/>
                  </a:moveTo>
                  <a:lnTo>
                    <a:pt x="0" y="0"/>
                  </a:lnTo>
                  <a:lnTo>
                    <a:pt x="0" y="594868"/>
                  </a:lnTo>
                  <a:lnTo>
                    <a:pt x="446150" y="594868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92497" y="1833879"/>
              <a:ext cx="446405" cy="594995"/>
            </a:xfrm>
            <a:custGeom>
              <a:avLst/>
              <a:gdLst/>
              <a:ahLst/>
              <a:cxnLst/>
              <a:rect l="l" t="t" r="r" b="b"/>
              <a:pathLst>
                <a:path w="446404" h="594994">
                  <a:moveTo>
                    <a:pt x="446150" y="0"/>
                  </a:moveTo>
                  <a:lnTo>
                    <a:pt x="0" y="0"/>
                  </a:lnTo>
                  <a:lnTo>
                    <a:pt x="0" y="594868"/>
                  </a:lnTo>
                  <a:lnTo>
                    <a:pt x="446150" y="594868"/>
                  </a:lnTo>
                  <a:lnTo>
                    <a:pt x="446150" y="0"/>
                  </a:lnTo>
                  <a:close/>
                </a:path>
              </a:pathLst>
            </a:custGeom>
            <a:solidFill>
              <a:srgbClr val="A2D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6516" y="3794749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85C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66516" y="3871965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95E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66516" y="3949181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BD8AE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66516" y="4026397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6516" y="4103740"/>
              <a:ext cx="725170" cy="55880"/>
            </a:xfrm>
            <a:custGeom>
              <a:avLst/>
              <a:gdLst/>
              <a:ahLst/>
              <a:cxnLst/>
              <a:rect l="l" t="t" r="r" b="b"/>
              <a:pathLst>
                <a:path w="725170" h="55879">
                  <a:moveTo>
                    <a:pt x="724992" y="0"/>
                  </a:moveTo>
                  <a:lnTo>
                    <a:pt x="0" y="0"/>
                  </a:lnTo>
                  <a:lnTo>
                    <a:pt x="0" y="55763"/>
                  </a:lnTo>
                  <a:lnTo>
                    <a:pt x="724992" y="55763"/>
                  </a:lnTo>
                  <a:lnTo>
                    <a:pt x="724992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5394" y="3972468"/>
              <a:ext cx="545465" cy="37465"/>
            </a:xfrm>
            <a:custGeom>
              <a:avLst/>
              <a:gdLst/>
              <a:ahLst/>
              <a:cxnLst/>
              <a:rect l="l" t="t" r="r" b="b"/>
              <a:pathLst>
                <a:path w="545464" h="37464">
                  <a:moveTo>
                    <a:pt x="545401" y="0"/>
                  </a:moveTo>
                  <a:lnTo>
                    <a:pt x="0" y="0"/>
                  </a:lnTo>
                  <a:lnTo>
                    <a:pt x="0" y="37175"/>
                  </a:lnTo>
                  <a:lnTo>
                    <a:pt x="545401" y="37175"/>
                  </a:lnTo>
                  <a:lnTo>
                    <a:pt x="54540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08655" y="4042282"/>
              <a:ext cx="951865" cy="622300"/>
            </a:xfrm>
            <a:custGeom>
              <a:avLst/>
              <a:gdLst/>
              <a:ahLst/>
              <a:cxnLst/>
              <a:rect l="l" t="t" r="r" b="b"/>
              <a:pathLst>
                <a:path w="951864" h="622300">
                  <a:moveTo>
                    <a:pt x="546481" y="0"/>
                  </a:moveTo>
                  <a:lnTo>
                    <a:pt x="0" y="19177"/>
                  </a:lnTo>
                  <a:lnTo>
                    <a:pt x="405130" y="622046"/>
                  </a:lnTo>
                  <a:lnTo>
                    <a:pt x="951738" y="602869"/>
                  </a:lnTo>
                  <a:lnTo>
                    <a:pt x="546481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8655" y="3312413"/>
              <a:ext cx="951865" cy="622300"/>
            </a:xfrm>
            <a:custGeom>
              <a:avLst/>
              <a:gdLst/>
              <a:ahLst/>
              <a:cxnLst/>
              <a:rect l="l" t="t" r="r" b="b"/>
              <a:pathLst>
                <a:path w="951864" h="622300">
                  <a:moveTo>
                    <a:pt x="405130" y="0"/>
                  </a:moveTo>
                  <a:lnTo>
                    <a:pt x="0" y="602869"/>
                  </a:lnTo>
                  <a:lnTo>
                    <a:pt x="546481" y="621919"/>
                  </a:lnTo>
                  <a:lnTo>
                    <a:pt x="951738" y="19050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0285" y="3887723"/>
              <a:ext cx="1085215" cy="207010"/>
            </a:xfrm>
            <a:custGeom>
              <a:avLst/>
              <a:gdLst/>
              <a:ahLst/>
              <a:cxnLst/>
              <a:rect l="l" t="t" r="r" b="b"/>
              <a:pathLst>
                <a:path w="1085214" h="207010">
                  <a:moveTo>
                    <a:pt x="0" y="0"/>
                  </a:moveTo>
                  <a:lnTo>
                    <a:pt x="0" y="206628"/>
                  </a:lnTo>
                  <a:lnTo>
                    <a:pt x="1084834" y="155828"/>
                  </a:lnTo>
                  <a:lnTo>
                    <a:pt x="1084834" y="5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8244" y="3873245"/>
              <a:ext cx="78358" cy="2357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74063" y="3863975"/>
              <a:ext cx="506730" cy="254635"/>
            </a:xfrm>
            <a:custGeom>
              <a:avLst/>
              <a:gdLst/>
              <a:ahLst/>
              <a:cxnLst/>
              <a:rect l="l" t="t" r="r" b="b"/>
              <a:pathLst>
                <a:path w="506730" h="254635">
                  <a:moveTo>
                    <a:pt x="0" y="0"/>
                  </a:moveTo>
                  <a:lnTo>
                    <a:pt x="0" y="254126"/>
                  </a:lnTo>
                  <a:lnTo>
                    <a:pt x="506222" y="230377"/>
                  </a:lnTo>
                  <a:lnTo>
                    <a:pt x="506222" y="23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15005" y="3983989"/>
              <a:ext cx="1094105" cy="276860"/>
            </a:xfrm>
            <a:custGeom>
              <a:avLst/>
              <a:gdLst/>
              <a:ahLst/>
              <a:cxnLst/>
              <a:rect l="l" t="t" r="r" b="b"/>
              <a:pathLst>
                <a:path w="1094104" h="276860">
                  <a:moveTo>
                    <a:pt x="523875" y="0"/>
                  </a:moveTo>
                  <a:lnTo>
                    <a:pt x="0" y="0"/>
                  </a:lnTo>
                  <a:lnTo>
                    <a:pt x="570103" y="276860"/>
                  </a:lnTo>
                  <a:lnTo>
                    <a:pt x="1093851" y="276860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85C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0288" y="1833879"/>
              <a:ext cx="903605" cy="2020570"/>
            </a:xfrm>
            <a:custGeom>
              <a:avLst/>
              <a:gdLst/>
              <a:ahLst/>
              <a:cxnLst/>
              <a:rect l="l" t="t" r="r" b="b"/>
              <a:pathLst>
                <a:path w="903604" h="2020570">
                  <a:moveTo>
                    <a:pt x="901319" y="0"/>
                  </a:moveTo>
                  <a:lnTo>
                    <a:pt x="381" y="1963420"/>
                  </a:lnTo>
                  <a:lnTo>
                    <a:pt x="0" y="2020062"/>
                  </a:lnTo>
                  <a:lnTo>
                    <a:pt x="903605" y="591185"/>
                  </a:lnTo>
                  <a:lnTo>
                    <a:pt x="901319" y="0"/>
                  </a:lnTo>
                  <a:close/>
                </a:path>
              </a:pathLst>
            </a:custGeom>
            <a:solidFill>
              <a:srgbClr val="A2D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0416" y="2756788"/>
              <a:ext cx="903605" cy="1172210"/>
            </a:xfrm>
            <a:custGeom>
              <a:avLst/>
              <a:gdLst/>
              <a:ahLst/>
              <a:cxnLst/>
              <a:rect l="l" t="t" r="r" b="b"/>
              <a:pathLst>
                <a:path w="903604" h="1172210">
                  <a:moveTo>
                    <a:pt x="902716" y="0"/>
                  </a:moveTo>
                  <a:lnTo>
                    <a:pt x="0" y="1118108"/>
                  </a:lnTo>
                  <a:lnTo>
                    <a:pt x="89" y="1131714"/>
                  </a:lnTo>
                  <a:lnTo>
                    <a:pt x="982" y="1158023"/>
                  </a:lnTo>
                  <a:lnTo>
                    <a:pt x="1143" y="1171702"/>
                  </a:lnTo>
                  <a:lnTo>
                    <a:pt x="903478" y="597788"/>
                  </a:lnTo>
                  <a:lnTo>
                    <a:pt x="902716" y="0"/>
                  </a:lnTo>
                  <a:close/>
                </a:path>
              </a:pathLst>
            </a:custGeom>
            <a:solidFill>
              <a:srgbClr val="95E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90396" y="3679444"/>
              <a:ext cx="903605" cy="594995"/>
            </a:xfrm>
            <a:custGeom>
              <a:avLst/>
              <a:gdLst/>
              <a:ahLst/>
              <a:cxnLst/>
              <a:rect l="l" t="t" r="r" b="b"/>
              <a:pathLst>
                <a:path w="903604" h="594995">
                  <a:moveTo>
                    <a:pt x="901592" y="0"/>
                  </a:moveTo>
                  <a:lnTo>
                    <a:pt x="1797" y="270509"/>
                  </a:lnTo>
                  <a:lnTo>
                    <a:pt x="0" y="288141"/>
                  </a:lnTo>
                  <a:lnTo>
                    <a:pt x="178" y="296211"/>
                  </a:lnTo>
                  <a:lnTo>
                    <a:pt x="976" y="305210"/>
                  </a:lnTo>
                  <a:lnTo>
                    <a:pt x="1035" y="325627"/>
                  </a:lnTo>
                  <a:lnTo>
                    <a:pt x="903497" y="594613"/>
                  </a:lnTo>
                  <a:lnTo>
                    <a:pt x="901592" y="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91939" y="4102861"/>
              <a:ext cx="902335" cy="2016760"/>
            </a:xfrm>
            <a:custGeom>
              <a:avLst/>
              <a:gdLst/>
              <a:ahLst/>
              <a:cxnLst/>
              <a:rect l="l" t="t" r="r" b="b"/>
              <a:pathLst>
                <a:path w="902335" h="2016760">
                  <a:moveTo>
                    <a:pt x="0" y="0"/>
                  </a:moveTo>
                  <a:lnTo>
                    <a:pt x="254" y="58927"/>
                  </a:lnTo>
                  <a:lnTo>
                    <a:pt x="901700" y="2016760"/>
                  </a:lnTo>
                  <a:lnTo>
                    <a:pt x="901654" y="1473347"/>
                  </a:lnTo>
                  <a:lnTo>
                    <a:pt x="901826" y="1423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0416" y="4026407"/>
              <a:ext cx="903605" cy="1174750"/>
            </a:xfrm>
            <a:custGeom>
              <a:avLst/>
              <a:gdLst/>
              <a:ahLst/>
              <a:cxnLst/>
              <a:rect l="l" t="t" r="r" b="b"/>
              <a:pathLst>
                <a:path w="903604" h="1174750">
                  <a:moveTo>
                    <a:pt x="1143" y="0"/>
                  </a:moveTo>
                  <a:lnTo>
                    <a:pt x="982" y="13680"/>
                  </a:lnTo>
                  <a:lnTo>
                    <a:pt x="89" y="40040"/>
                  </a:lnTo>
                  <a:lnTo>
                    <a:pt x="0" y="53721"/>
                  </a:lnTo>
                  <a:lnTo>
                    <a:pt x="902716" y="1174496"/>
                  </a:lnTo>
                  <a:lnTo>
                    <a:pt x="903478" y="579374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732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252525"/>
                </a:solidFill>
              </a:rPr>
              <a:t>MESLEK</a:t>
            </a:r>
            <a:r>
              <a:rPr sz="5000" spc="35" dirty="0">
                <a:solidFill>
                  <a:srgbClr val="252525"/>
                </a:solidFill>
              </a:rPr>
              <a:t> </a:t>
            </a:r>
            <a:r>
              <a:rPr sz="5000" spc="-10" dirty="0">
                <a:solidFill>
                  <a:srgbClr val="252525"/>
                </a:solidFill>
              </a:rPr>
              <a:t>DEĞERLERİ</a:t>
            </a:r>
            <a:endParaRPr sz="5000"/>
          </a:p>
        </p:txBody>
      </p:sp>
      <p:grpSp>
        <p:nvGrpSpPr>
          <p:cNvPr id="3" name="object 3"/>
          <p:cNvGrpSpPr/>
          <p:nvPr/>
        </p:nvGrpSpPr>
        <p:grpSpPr>
          <a:xfrm>
            <a:off x="5570220" y="1856232"/>
            <a:ext cx="1587500" cy="3585210"/>
            <a:chOff x="5570220" y="1856232"/>
            <a:chExt cx="1587500" cy="3585210"/>
          </a:xfrm>
        </p:grpSpPr>
        <p:sp>
          <p:nvSpPr>
            <p:cNvPr id="4" name="object 4"/>
            <p:cNvSpPr/>
            <p:nvPr/>
          </p:nvSpPr>
          <p:spPr>
            <a:xfrm>
              <a:off x="6626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6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524510" y="514984"/>
                  </a:lnTo>
                  <a:lnTo>
                    <a:pt x="0" y="102984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0220" y="1856232"/>
              <a:ext cx="1554479" cy="30266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72125" y="1857375"/>
            <a:ext cx="1551305" cy="3024505"/>
          </a:xfrm>
          <a:prstGeom prst="rect">
            <a:avLst/>
          </a:prstGeom>
          <a:ln w="63500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200">
              <a:latin typeface="Times New Roman"/>
              <a:cs typeface="Times New Roman"/>
            </a:endParaRPr>
          </a:p>
          <a:p>
            <a:pPr marL="379095" marR="267335" indent="-635"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Başkalarını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yönetecek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denetleyecek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konumda olma.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84091" y="1856232"/>
            <a:ext cx="1581785" cy="3578860"/>
            <a:chOff x="3784091" y="1856232"/>
            <a:chExt cx="1581785" cy="3578860"/>
          </a:xfrm>
        </p:grpSpPr>
        <p:sp>
          <p:nvSpPr>
            <p:cNvPr id="9" name="object 9"/>
            <p:cNvSpPr/>
            <p:nvPr/>
          </p:nvSpPr>
          <p:spPr>
            <a:xfrm>
              <a:off x="4840985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10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4091" y="1856232"/>
              <a:ext cx="1554480" cy="302666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86123" y="1857375"/>
            <a:ext cx="1551305" cy="3024505"/>
          </a:xfrm>
          <a:prstGeom prst="rect">
            <a:avLst/>
          </a:prstGeom>
          <a:ln w="63500">
            <a:solidFill>
              <a:srgbClr val="97DC5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200">
              <a:latin typeface="Times New Roman"/>
              <a:cs typeface="Times New Roman"/>
            </a:endParaRPr>
          </a:p>
          <a:p>
            <a:pPr marL="372110" marR="260985" indent="1270" algn="ctr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Bağımsız olabilme,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işini başkalarına bağımlı olmadan istediği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gibi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yapabilme.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97964" y="1856232"/>
            <a:ext cx="1581785" cy="3569335"/>
            <a:chOff x="1997964" y="1856232"/>
            <a:chExt cx="1581785" cy="3569335"/>
          </a:xfrm>
        </p:grpSpPr>
        <p:sp>
          <p:nvSpPr>
            <p:cNvPr id="13" name="object 13"/>
            <p:cNvSpPr/>
            <p:nvPr/>
          </p:nvSpPr>
          <p:spPr>
            <a:xfrm>
              <a:off x="3054985" y="4395342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10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7964" y="1856232"/>
              <a:ext cx="1554480" cy="30266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000250" y="1857375"/>
            <a:ext cx="1551305" cy="3024505"/>
          </a:xfrm>
          <a:prstGeom prst="rect">
            <a:avLst/>
          </a:prstGeom>
          <a:ln w="63500">
            <a:solidFill>
              <a:srgbClr val="333E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200">
              <a:latin typeface="Times New Roman"/>
              <a:cs typeface="Times New Roman"/>
            </a:endParaRPr>
          </a:p>
          <a:p>
            <a:pPr marL="268605" marR="302260" indent="-1270" algn="ct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yeniliklere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açık</a:t>
            </a:r>
            <a:r>
              <a:rPr sz="1200" spc="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olması,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özgün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şeyler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düşünceler keşfetme,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tasarlama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bunları uygulayabilme olanağı bulması.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0250" y="5572137"/>
            <a:ext cx="1566545" cy="432434"/>
          </a:xfrm>
          <a:prstGeom prst="rect">
            <a:avLst/>
          </a:prstGeom>
          <a:ln w="38100">
            <a:solidFill>
              <a:srgbClr val="333E5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330"/>
              </a:spcBef>
            </a:pP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Yaratıcılık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6123" y="5572137"/>
            <a:ext cx="1566545" cy="432434"/>
          </a:xfrm>
          <a:prstGeom prst="rect">
            <a:avLst/>
          </a:prstGeom>
          <a:ln w="38100">
            <a:solidFill>
              <a:srgbClr val="97DC5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30"/>
              </a:spcBef>
            </a:pP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Bağımsızlık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2125" y="5572137"/>
            <a:ext cx="1566545" cy="432434"/>
          </a:xfrm>
          <a:prstGeom prst="rect">
            <a:avLst/>
          </a:prstGeom>
          <a:ln w="38100">
            <a:solidFill>
              <a:srgbClr val="6F2F9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R="63500" algn="ctr">
              <a:lnSpc>
                <a:spcPct val="100000"/>
              </a:lnSpc>
              <a:spcBef>
                <a:spcPts val="335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Güç</a:t>
            </a:r>
            <a:r>
              <a:rPr sz="12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r>
              <a:rPr sz="12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Otorite</a:t>
            </a:r>
            <a:endParaRPr sz="1200">
              <a:latin typeface="Arial"/>
              <a:cs typeface="Arial"/>
            </a:endParaRPr>
          </a:p>
          <a:p>
            <a:pPr marR="65405" algn="ctr">
              <a:lnSpc>
                <a:spcPct val="100000"/>
              </a:lnSpc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2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Liderlik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3359" y="1856232"/>
            <a:ext cx="1594485" cy="3569335"/>
            <a:chOff x="213359" y="1856232"/>
            <a:chExt cx="1594485" cy="3569335"/>
          </a:xfrm>
        </p:grpSpPr>
        <p:sp>
          <p:nvSpPr>
            <p:cNvPr id="20" name="object 20"/>
            <p:cNvSpPr/>
            <p:nvPr/>
          </p:nvSpPr>
          <p:spPr>
            <a:xfrm>
              <a:off x="1283334" y="4395342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10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59" y="1856232"/>
              <a:ext cx="1552956" cy="302666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14287" y="1857375"/>
            <a:ext cx="1551305" cy="3024505"/>
          </a:xfrm>
          <a:prstGeom prst="rect">
            <a:avLst/>
          </a:prstGeom>
          <a:ln w="63500">
            <a:solidFill>
              <a:srgbClr val="5EBDE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200">
              <a:latin typeface="Times New Roman"/>
              <a:cs typeface="Times New Roman"/>
            </a:endParaRPr>
          </a:p>
          <a:p>
            <a:pPr marL="264795" marR="249554" indent="1270" algn="ct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sahip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olduğu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becerileri işinde kullanabilme olanağı bulması.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0929" y="5540654"/>
            <a:ext cx="1566545" cy="432434"/>
          </a:xfrm>
          <a:prstGeom prst="rect">
            <a:avLst/>
          </a:prstGeom>
          <a:ln w="38100">
            <a:solidFill>
              <a:srgbClr val="5EBDE3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14020" marR="396240" indent="-59690">
              <a:lnSpc>
                <a:spcPct val="100000"/>
              </a:lnSpc>
              <a:spcBef>
                <a:spcPts val="24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Yetenekleri Kullanma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356347" y="1856232"/>
            <a:ext cx="1587500" cy="3585210"/>
            <a:chOff x="7356347" y="1856232"/>
            <a:chExt cx="1587500" cy="3585210"/>
          </a:xfrm>
        </p:grpSpPr>
        <p:sp>
          <p:nvSpPr>
            <p:cNvPr id="25" name="object 25"/>
            <p:cNvSpPr/>
            <p:nvPr/>
          </p:nvSpPr>
          <p:spPr>
            <a:xfrm>
              <a:off x="8412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0" y="1029842"/>
                  </a:lnTo>
                  <a:lnTo>
                    <a:pt x="524510" y="51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12860" y="4404867"/>
              <a:ext cx="524510" cy="1029969"/>
            </a:xfrm>
            <a:custGeom>
              <a:avLst/>
              <a:gdLst/>
              <a:ahLst/>
              <a:cxnLst/>
              <a:rect l="l" t="t" r="r" b="b"/>
              <a:pathLst>
                <a:path w="524509" h="1029970">
                  <a:moveTo>
                    <a:pt x="0" y="0"/>
                  </a:moveTo>
                  <a:lnTo>
                    <a:pt x="524510" y="514984"/>
                  </a:lnTo>
                  <a:lnTo>
                    <a:pt x="0" y="102984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6347" y="1856232"/>
              <a:ext cx="1554479" cy="302666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358126" y="1857375"/>
            <a:ext cx="1551305" cy="3024505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200">
              <a:latin typeface="Times New Roman"/>
              <a:cs typeface="Times New Roman"/>
            </a:endParaRPr>
          </a:p>
          <a:p>
            <a:pPr marL="309245" marR="280670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yeniliklere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açık</a:t>
            </a:r>
            <a:r>
              <a:rPr sz="1200" spc="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olması, kendini</a:t>
            </a:r>
            <a:endParaRPr sz="1200">
              <a:latin typeface="Microsoft Sans Serif"/>
              <a:cs typeface="Microsoft Sans Serif"/>
            </a:endParaRPr>
          </a:p>
          <a:p>
            <a:pPr marL="22225" algn="ctr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güncelleyebilmesi.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58126" y="5572137"/>
            <a:ext cx="1566545" cy="432434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505459">
              <a:lnSpc>
                <a:spcPct val="100000"/>
              </a:lnSpc>
              <a:spcBef>
                <a:spcPts val="894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Yenilik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280" y="648461"/>
            <a:ext cx="73996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1190" marR="5080" indent="-61912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</a:rPr>
              <a:t>MESLEK</a:t>
            </a:r>
            <a:r>
              <a:rPr sz="4000" spc="-16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SEÇİMİNİ</a:t>
            </a:r>
            <a:r>
              <a:rPr sz="4000" spc="-14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ETKİLEYEN </a:t>
            </a:r>
            <a:r>
              <a:rPr sz="4000" dirty="0">
                <a:solidFill>
                  <a:srgbClr val="FFFFFF"/>
                </a:solidFill>
              </a:rPr>
              <a:t>PSİKOLOJİK</a:t>
            </a:r>
            <a:r>
              <a:rPr sz="4000" spc="-23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FAKTÖRLER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64819" y="2726207"/>
            <a:ext cx="3108325" cy="20745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22275" indent="-409575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422275" algn="l"/>
              </a:tabLst>
            </a:pP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Yetenek</a:t>
            </a:r>
            <a:endParaRPr sz="2800" dirty="0">
              <a:latin typeface="Microsoft Sans Serif"/>
              <a:cs typeface="Microsoft Sans Serif"/>
            </a:endParaRPr>
          </a:p>
          <a:p>
            <a:pPr marL="422275" indent="-409575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422275" algn="l"/>
              </a:tabLst>
            </a:pPr>
            <a:r>
              <a:rPr sz="2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İlgi</a:t>
            </a:r>
            <a:endParaRPr sz="2800" dirty="0">
              <a:latin typeface="Microsoft Sans Serif"/>
              <a:cs typeface="Microsoft Sans Serif"/>
            </a:endParaRPr>
          </a:p>
          <a:p>
            <a:pPr marL="421640" indent="-408940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421640" algn="l"/>
              </a:tabLst>
            </a:pPr>
            <a:r>
              <a:rPr sz="28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Ki</a:t>
            </a:r>
            <a:r>
              <a:rPr lang="tr-TR" sz="2800" spc="-1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ş</a:t>
            </a:r>
            <a:r>
              <a:rPr sz="2800" spc="-110" dirty="0" err="1" smtClean="0">
                <a:solidFill>
                  <a:srgbClr val="FFFFFF"/>
                </a:solidFill>
                <a:latin typeface="Microsoft Sans Serif"/>
                <a:cs typeface="Microsoft Sans Serif"/>
              </a:rPr>
              <a:t>ilik</a:t>
            </a:r>
            <a:r>
              <a:rPr sz="2800" spc="-6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Özellikleri</a:t>
            </a:r>
            <a:endParaRPr sz="2800" dirty="0">
              <a:latin typeface="Microsoft Sans Serif"/>
              <a:cs typeface="Microsoft Sans Serif"/>
            </a:endParaRPr>
          </a:p>
          <a:p>
            <a:pPr marL="422275" indent="-409575">
              <a:lnSpc>
                <a:spcPct val="100000"/>
              </a:lnSpc>
              <a:spcBef>
                <a:spcPts val="670"/>
              </a:spcBef>
              <a:buFont typeface="Wingdings"/>
              <a:buChar char=""/>
              <a:tabLst>
                <a:tab pos="422275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Mesleki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Değerler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07681" y="5008371"/>
            <a:ext cx="652780" cy="1365885"/>
            <a:chOff x="8207681" y="5008371"/>
            <a:chExt cx="652780" cy="1365885"/>
          </a:xfrm>
        </p:grpSpPr>
        <p:sp>
          <p:nvSpPr>
            <p:cNvPr id="3" name="object 3"/>
            <p:cNvSpPr/>
            <p:nvPr/>
          </p:nvSpPr>
          <p:spPr>
            <a:xfrm>
              <a:off x="8229906" y="5030596"/>
              <a:ext cx="608330" cy="978535"/>
            </a:xfrm>
            <a:custGeom>
              <a:avLst/>
              <a:gdLst/>
              <a:ahLst/>
              <a:cxnLst/>
              <a:rect l="l" t="t" r="r" b="b"/>
              <a:pathLst>
                <a:path w="608329" h="978535">
                  <a:moveTo>
                    <a:pt x="303986" y="0"/>
                  </a:moveTo>
                  <a:lnTo>
                    <a:pt x="350624" y="4768"/>
                  </a:lnTo>
                  <a:lnTo>
                    <a:pt x="396373" y="19064"/>
                  </a:lnTo>
                  <a:lnTo>
                    <a:pt x="440341" y="42876"/>
                  </a:lnTo>
                  <a:lnTo>
                    <a:pt x="481639" y="76191"/>
                  </a:lnTo>
                  <a:lnTo>
                    <a:pt x="519378" y="118998"/>
                  </a:lnTo>
                  <a:lnTo>
                    <a:pt x="544727" y="157261"/>
                  </a:lnTo>
                  <a:lnTo>
                    <a:pt x="565851" y="198481"/>
                  </a:lnTo>
                  <a:lnTo>
                    <a:pt x="582750" y="242120"/>
                  </a:lnTo>
                  <a:lnTo>
                    <a:pt x="595424" y="287640"/>
                  </a:lnTo>
                  <a:lnTo>
                    <a:pt x="603874" y="334503"/>
                  </a:lnTo>
                  <a:lnTo>
                    <a:pt x="608099" y="382173"/>
                  </a:lnTo>
                  <a:lnTo>
                    <a:pt x="608099" y="430111"/>
                  </a:lnTo>
                  <a:lnTo>
                    <a:pt x="603874" y="477780"/>
                  </a:lnTo>
                  <a:lnTo>
                    <a:pt x="595424" y="524642"/>
                  </a:lnTo>
                  <a:lnTo>
                    <a:pt x="582750" y="570159"/>
                  </a:lnTo>
                  <a:lnTo>
                    <a:pt x="565851" y="613795"/>
                  </a:lnTo>
                  <a:lnTo>
                    <a:pt x="544727" y="655010"/>
                  </a:lnTo>
                  <a:lnTo>
                    <a:pt x="519378" y="693267"/>
                  </a:lnTo>
                  <a:lnTo>
                    <a:pt x="446353" y="790663"/>
                  </a:lnTo>
                  <a:lnTo>
                    <a:pt x="446353" y="899299"/>
                  </a:lnTo>
                  <a:lnTo>
                    <a:pt x="441693" y="930072"/>
                  </a:lnTo>
                  <a:lnTo>
                    <a:pt x="428985" y="955201"/>
                  </a:lnTo>
                  <a:lnTo>
                    <a:pt x="410134" y="972144"/>
                  </a:lnTo>
                  <a:lnTo>
                    <a:pt x="387044" y="978357"/>
                  </a:lnTo>
                  <a:lnTo>
                    <a:pt x="221055" y="978357"/>
                  </a:lnTo>
                  <a:lnTo>
                    <a:pt x="197964" y="972144"/>
                  </a:lnTo>
                  <a:lnTo>
                    <a:pt x="179113" y="955201"/>
                  </a:lnTo>
                  <a:lnTo>
                    <a:pt x="166405" y="930072"/>
                  </a:lnTo>
                  <a:lnTo>
                    <a:pt x="161746" y="899299"/>
                  </a:lnTo>
                  <a:lnTo>
                    <a:pt x="161746" y="790663"/>
                  </a:lnTo>
                  <a:lnTo>
                    <a:pt x="88721" y="693267"/>
                  </a:lnTo>
                  <a:lnTo>
                    <a:pt x="63372" y="655010"/>
                  </a:lnTo>
                  <a:lnTo>
                    <a:pt x="42248" y="613795"/>
                  </a:lnTo>
                  <a:lnTo>
                    <a:pt x="25348" y="570159"/>
                  </a:lnTo>
                  <a:lnTo>
                    <a:pt x="12674" y="524642"/>
                  </a:lnTo>
                  <a:lnTo>
                    <a:pt x="4224" y="477780"/>
                  </a:lnTo>
                  <a:lnTo>
                    <a:pt x="0" y="430111"/>
                  </a:lnTo>
                  <a:lnTo>
                    <a:pt x="0" y="382173"/>
                  </a:lnTo>
                  <a:lnTo>
                    <a:pt x="4224" y="334503"/>
                  </a:lnTo>
                  <a:lnTo>
                    <a:pt x="12674" y="287640"/>
                  </a:lnTo>
                  <a:lnTo>
                    <a:pt x="25348" y="242120"/>
                  </a:lnTo>
                  <a:lnTo>
                    <a:pt x="42248" y="198481"/>
                  </a:lnTo>
                  <a:lnTo>
                    <a:pt x="63372" y="157261"/>
                  </a:lnTo>
                  <a:lnTo>
                    <a:pt x="88721" y="118998"/>
                  </a:lnTo>
                  <a:lnTo>
                    <a:pt x="126458" y="76191"/>
                  </a:lnTo>
                  <a:lnTo>
                    <a:pt x="167749" y="42876"/>
                  </a:lnTo>
                  <a:lnTo>
                    <a:pt x="211698" y="19064"/>
                  </a:lnTo>
                  <a:lnTo>
                    <a:pt x="257409" y="4768"/>
                  </a:lnTo>
                  <a:lnTo>
                    <a:pt x="303986" y="0"/>
                  </a:lnTo>
                  <a:close/>
                </a:path>
              </a:pathLst>
            </a:custGeom>
            <a:ln w="44450">
              <a:solidFill>
                <a:srgbClr val="00BC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02574" y="5442584"/>
              <a:ext cx="262890" cy="931544"/>
            </a:xfrm>
            <a:custGeom>
              <a:avLst/>
              <a:gdLst/>
              <a:ahLst/>
              <a:cxnLst/>
              <a:rect l="l" t="t" r="r" b="b"/>
              <a:pathLst>
                <a:path w="262890" h="931545">
                  <a:moveTo>
                    <a:pt x="229870" y="895019"/>
                  </a:moveTo>
                  <a:lnTo>
                    <a:pt x="227723" y="880821"/>
                  </a:lnTo>
                  <a:lnTo>
                    <a:pt x="221881" y="869226"/>
                  </a:lnTo>
                  <a:lnTo>
                    <a:pt x="213194" y="861402"/>
                  </a:lnTo>
                  <a:lnTo>
                    <a:pt x="202565" y="858532"/>
                  </a:lnTo>
                  <a:lnTo>
                    <a:pt x="60198" y="858532"/>
                  </a:lnTo>
                  <a:lnTo>
                    <a:pt x="49555" y="861402"/>
                  </a:lnTo>
                  <a:lnTo>
                    <a:pt x="40868" y="869226"/>
                  </a:lnTo>
                  <a:lnTo>
                    <a:pt x="35026" y="880821"/>
                  </a:lnTo>
                  <a:lnTo>
                    <a:pt x="32893" y="895019"/>
                  </a:lnTo>
                  <a:lnTo>
                    <a:pt x="35026" y="909231"/>
                  </a:lnTo>
                  <a:lnTo>
                    <a:pt x="40868" y="920826"/>
                  </a:lnTo>
                  <a:lnTo>
                    <a:pt x="49555" y="928649"/>
                  </a:lnTo>
                  <a:lnTo>
                    <a:pt x="60198" y="931506"/>
                  </a:lnTo>
                  <a:lnTo>
                    <a:pt x="202565" y="931506"/>
                  </a:lnTo>
                  <a:lnTo>
                    <a:pt x="213194" y="928649"/>
                  </a:lnTo>
                  <a:lnTo>
                    <a:pt x="221881" y="920826"/>
                  </a:lnTo>
                  <a:lnTo>
                    <a:pt x="227723" y="909231"/>
                  </a:lnTo>
                  <a:lnTo>
                    <a:pt x="229870" y="895019"/>
                  </a:lnTo>
                  <a:close/>
                </a:path>
                <a:path w="262890" h="931545">
                  <a:moveTo>
                    <a:pt x="251714" y="781926"/>
                  </a:moveTo>
                  <a:lnTo>
                    <a:pt x="249567" y="767727"/>
                  </a:lnTo>
                  <a:lnTo>
                    <a:pt x="243725" y="756132"/>
                  </a:lnTo>
                  <a:lnTo>
                    <a:pt x="235038" y="748309"/>
                  </a:lnTo>
                  <a:lnTo>
                    <a:pt x="224409" y="745439"/>
                  </a:lnTo>
                  <a:lnTo>
                    <a:pt x="38354" y="745439"/>
                  </a:lnTo>
                  <a:lnTo>
                    <a:pt x="27686" y="748309"/>
                  </a:lnTo>
                  <a:lnTo>
                    <a:pt x="18961" y="756132"/>
                  </a:lnTo>
                  <a:lnTo>
                    <a:pt x="13081" y="767727"/>
                  </a:lnTo>
                  <a:lnTo>
                    <a:pt x="10922" y="781926"/>
                  </a:lnTo>
                  <a:lnTo>
                    <a:pt x="13081" y="796137"/>
                  </a:lnTo>
                  <a:lnTo>
                    <a:pt x="18961" y="807732"/>
                  </a:lnTo>
                  <a:lnTo>
                    <a:pt x="27686" y="815555"/>
                  </a:lnTo>
                  <a:lnTo>
                    <a:pt x="38354" y="818413"/>
                  </a:lnTo>
                  <a:lnTo>
                    <a:pt x="224409" y="818413"/>
                  </a:lnTo>
                  <a:lnTo>
                    <a:pt x="235038" y="815555"/>
                  </a:lnTo>
                  <a:lnTo>
                    <a:pt x="243725" y="807732"/>
                  </a:lnTo>
                  <a:lnTo>
                    <a:pt x="249567" y="796137"/>
                  </a:lnTo>
                  <a:lnTo>
                    <a:pt x="251714" y="781926"/>
                  </a:lnTo>
                  <a:close/>
                </a:path>
                <a:path w="262890" h="931545">
                  <a:moveTo>
                    <a:pt x="259588" y="80264"/>
                  </a:moveTo>
                  <a:lnTo>
                    <a:pt x="242189" y="54991"/>
                  </a:lnTo>
                  <a:lnTo>
                    <a:pt x="240157" y="55118"/>
                  </a:lnTo>
                  <a:lnTo>
                    <a:pt x="238506" y="57531"/>
                  </a:lnTo>
                  <a:lnTo>
                    <a:pt x="237998" y="57277"/>
                  </a:lnTo>
                  <a:lnTo>
                    <a:pt x="210058" y="57277"/>
                  </a:lnTo>
                  <a:lnTo>
                    <a:pt x="210058" y="22860"/>
                  </a:lnTo>
                  <a:lnTo>
                    <a:pt x="208711" y="13995"/>
                  </a:lnTo>
                  <a:lnTo>
                    <a:pt x="205054" y="6718"/>
                  </a:lnTo>
                  <a:lnTo>
                    <a:pt x="199605" y="1816"/>
                  </a:lnTo>
                  <a:lnTo>
                    <a:pt x="192913" y="0"/>
                  </a:lnTo>
                  <a:lnTo>
                    <a:pt x="186283" y="1816"/>
                  </a:lnTo>
                  <a:lnTo>
                    <a:pt x="180873" y="6718"/>
                  </a:lnTo>
                  <a:lnTo>
                    <a:pt x="177228" y="13995"/>
                  </a:lnTo>
                  <a:lnTo>
                    <a:pt x="175895" y="22860"/>
                  </a:lnTo>
                  <a:lnTo>
                    <a:pt x="175895" y="57277"/>
                  </a:lnTo>
                  <a:lnTo>
                    <a:pt x="152400" y="57277"/>
                  </a:lnTo>
                  <a:lnTo>
                    <a:pt x="152400" y="22860"/>
                  </a:lnTo>
                  <a:lnTo>
                    <a:pt x="151053" y="13995"/>
                  </a:lnTo>
                  <a:lnTo>
                    <a:pt x="147408" y="6718"/>
                  </a:lnTo>
                  <a:lnTo>
                    <a:pt x="141998" y="1816"/>
                  </a:lnTo>
                  <a:lnTo>
                    <a:pt x="135382" y="0"/>
                  </a:lnTo>
                  <a:lnTo>
                    <a:pt x="128727" y="1816"/>
                  </a:lnTo>
                  <a:lnTo>
                    <a:pt x="123278" y="6718"/>
                  </a:lnTo>
                  <a:lnTo>
                    <a:pt x="119583" y="13995"/>
                  </a:lnTo>
                  <a:lnTo>
                    <a:pt x="118237" y="22860"/>
                  </a:lnTo>
                  <a:lnTo>
                    <a:pt x="118237" y="57277"/>
                  </a:lnTo>
                  <a:lnTo>
                    <a:pt x="94869" y="57277"/>
                  </a:lnTo>
                  <a:lnTo>
                    <a:pt x="94869" y="22860"/>
                  </a:lnTo>
                  <a:lnTo>
                    <a:pt x="93522" y="13995"/>
                  </a:lnTo>
                  <a:lnTo>
                    <a:pt x="89877" y="6718"/>
                  </a:lnTo>
                  <a:lnTo>
                    <a:pt x="84467" y="1816"/>
                  </a:lnTo>
                  <a:lnTo>
                    <a:pt x="77851" y="0"/>
                  </a:lnTo>
                  <a:lnTo>
                    <a:pt x="71145" y="1816"/>
                  </a:lnTo>
                  <a:lnTo>
                    <a:pt x="65697" y="6718"/>
                  </a:lnTo>
                  <a:lnTo>
                    <a:pt x="62039" y="13995"/>
                  </a:lnTo>
                  <a:lnTo>
                    <a:pt x="60706" y="22860"/>
                  </a:lnTo>
                  <a:lnTo>
                    <a:pt x="60706" y="57277"/>
                  </a:lnTo>
                  <a:lnTo>
                    <a:pt x="31877" y="57277"/>
                  </a:lnTo>
                  <a:lnTo>
                    <a:pt x="31496" y="58039"/>
                  </a:lnTo>
                  <a:lnTo>
                    <a:pt x="27051" y="56134"/>
                  </a:lnTo>
                  <a:lnTo>
                    <a:pt x="20535" y="58724"/>
                  </a:lnTo>
                  <a:lnTo>
                    <a:pt x="15430" y="64236"/>
                  </a:lnTo>
                  <a:lnTo>
                    <a:pt x="12217" y="71894"/>
                  </a:lnTo>
                  <a:lnTo>
                    <a:pt x="11430" y="80899"/>
                  </a:lnTo>
                  <a:lnTo>
                    <a:pt x="42291" y="549859"/>
                  </a:lnTo>
                  <a:lnTo>
                    <a:pt x="44183" y="558546"/>
                  </a:lnTo>
                  <a:lnTo>
                    <a:pt x="48323" y="565327"/>
                  </a:lnTo>
                  <a:lnTo>
                    <a:pt x="54076" y="569569"/>
                  </a:lnTo>
                  <a:lnTo>
                    <a:pt x="60833" y="570572"/>
                  </a:lnTo>
                  <a:lnTo>
                    <a:pt x="67322" y="568020"/>
                  </a:lnTo>
                  <a:lnTo>
                    <a:pt x="72390" y="562533"/>
                  </a:lnTo>
                  <a:lnTo>
                    <a:pt x="75539" y="554888"/>
                  </a:lnTo>
                  <a:lnTo>
                    <a:pt x="76327" y="545896"/>
                  </a:lnTo>
                  <a:lnTo>
                    <a:pt x="46228" y="87630"/>
                  </a:lnTo>
                  <a:lnTo>
                    <a:pt x="60706" y="87630"/>
                  </a:lnTo>
                  <a:lnTo>
                    <a:pt x="60706" y="128270"/>
                  </a:lnTo>
                  <a:lnTo>
                    <a:pt x="62611" y="133985"/>
                  </a:lnTo>
                  <a:lnTo>
                    <a:pt x="65659" y="138049"/>
                  </a:lnTo>
                  <a:lnTo>
                    <a:pt x="77851" y="144780"/>
                  </a:lnTo>
                  <a:lnTo>
                    <a:pt x="89916" y="138049"/>
                  </a:lnTo>
                  <a:lnTo>
                    <a:pt x="92964" y="133985"/>
                  </a:lnTo>
                  <a:lnTo>
                    <a:pt x="94869" y="128270"/>
                  </a:lnTo>
                  <a:lnTo>
                    <a:pt x="94869" y="87630"/>
                  </a:lnTo>
                  <a:lnTo>
                    <a:pt x="118237" y="87630"/>
                  </a:lnTo>
                  <a:lnTo>
                    <a:pt x="118237" y="122047"/>
                  </a:lnTo>
                  <a:lnTo>
                    <a:pt x="119583" y="130911"/>
                  </a:lnTo>
                  <a:lnTo>
                    <a:pt x="123278" y="138137"/>
                  </a:lnTo>
                  <a:lnTo>
                    <a:pt x="128727" y="143002"/>
                  </a:lnTo>
                  <a:lnTo>
                    <a:pt x="135382" y="144780"/>
                  </a:lnTo>
                  <a:lnTo>
                    <a:pt x="141998" y="143002"/>
                  </a:lnTo>
                  <a:lnTo>
                    <a:pt x="147408" y="138137"/>
                  </a:lnTo>
                  <a:lnTo>
                    <a:pt x="151053" y="130911"/>
                  </a:lnTo>
                  <a:lnTo>
                    <a:pt x="152400" y="122047"/>
                  </a:lnTo>
                  <a:lnTo>
                    <a:pt x="152400" y="87630"/>
                  </a:lnTo>
                  <a:lnTo>
                    <a:pt x="175895" y="87630"/>
                  </a:lnTo>
                  <a:lnTo>
                    <a:pt x="175895" y="122047"/>
                  </a:lnTo>
                  <a:lnTo>
                    <a:pt x="177228" y="130911"/>
                  </a:lnTo>
                  <a:lnTo>
                    <a:pt x="180873" y="138137"/>
                  </a:lnTo>
                  <a:lnTo>
                    <a:pt x="186283" y="143002"/>
                  </a:lnTo>
                  <a:lnTo>
                    <a:pt x="192913" y="144780"/>
                  </a:lnTo>
                  <a:lnTo>
                    <a:pt x="199605" y="143002"/>
                  </a:lnTo>
                  <a:lnTo>
                    <a:pt x="205054" y="138137"/>
                  </a:lnTo>
                  <a:lnTo>
                    <a:pt x="208711" y="130911"/>
                  </a:lnTo>
                  <a:lnTo>
                    <a:pt x="210058" y="122047"/>
                  </a:lnTo>
                  <a:lnTo>
                    <a:pt x="210058" y="87630"/>
                  </a:lnTo>
                  <a:lnTo>
                    <a:pt x="224536" y="87630"/>
                  </a:lnTo>
                  <a:lnTo>
                    <a:pt x="188595" y="543737"/>
                  </a:lnTo>
                  <a:lnTo>
                    <a:pt x="189268" y="552754"/>
                  </a:lnTo>
                  <a:lnTo>
                    <a:pt x="192354" y="560463"/>
                  </a:lnTo>
                  <a:lnTo>
                    <a:pt x="197358" y="566077"/>
                  </a:lnTo>
                  <a:lnTo>
                    <a:pt x="203835" y="568782"/>
                  </a:lnTo>
                  <a:lnTo>
                    <a:pt x="210591" y="567931"/>
                  </a:lnTo>
                  <a:lnTo>
                    <a:pt x="216369" y="563829"/>
                  </a:lnTo>
                  <a:lnTo>
                    <a:pt x="220586" y="557136"/>
                  </a:lnTo>
                  <a:lnTo>
                    <a:pt x="222631" y="548500"/>
                  </a:lnTo>
                  <a:lnTo>
                    <a:pt x="259588" y="80264"/>
                  </a:lnTo>
                  <a:close/>
                </a:path>
                <a:path w="262890" h="931545">
                  <a:moveTo>
                    <a:pt x="262763" y="668845"/>
                  </a:moveTo>
                  <a:lnTo>
                    <a:pt x="260591" y="654646"/>
                  </a:lnTo>
                  <a:lnTo>
                    <a:pt x="254711" y="643051"/>
                  </a:lnTo>
                  <a:lnTo>
                    <a:pt x="245986" y="635228"/>
                  </a:lnTo>
                  <a:lnTo>
                    <a:pt x="235331" y="632358"/>
                  </a:lnTo>
                  <a:lnTo>
                    <a:pt x="27305" y="632358"/>
                  </a:lnTo>
                  <a:lnTo>
                    <a:pt x="16662" y="635228"/>
                  </a:lnTo>
                  <a:lnTo>
                    <a:pt x="7975" y="643051"/>
                  </a:lnTo>
                  <a:lnTo>
                    <a:pt x="2133" y="654646"/>
                  </a:lnTo>
                  <a:lnTo>
                    <a:pt x="0" y="668845"/>
                  </a:lnTo>
                  <a:lnTo>
                    <a:pt x="2133" y="683056"/>
                  </a:lnTo>
                  <a:lnTo>
                    <a:pt x="7975" y="694651"/>
                  </a:lnTo>
                  <a:lnTo>
                    <a:pt x="16662" y="702475"/>
                  </a:lnTo>
                  <a:lnTo>
                    <a:pt x="27305" y="705332"/>
                  </a:lnTo>
                  <a:lnTo>
                    <a:pt x="235331" y="705332"/>
                  </a:lnTo>
                  <a:lnTo>
                    <a:pt x="245986" y="702475"/>
                  </a:lnTo>
                  <a:lnTo>
                    <a:pt x="254711" y="694651"/>
                  </a:lnTo>
                  <a:lnTo>
                    <a:pt x="260591" y="683056"/>
                  </a:lnTo>
                  <a:lnTo>
                    <a:pt x="262763" y="668845"/>
                  </a:lnTo>
                  <a:close/>
                </a:path>
              </a:pathLst>
            </a:custGeom>
            <a:solidFill>
              <a:srgbClr val="00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1699514"/>
            <a:ext cx="8551545" cy="4912995"/>
            <a:chOff x="0" y="1699514"/>
            <a:chExt cx="8551545" cy="4912995"/>
          </a:xfrm>
        </p:grpSpPr>
        <p:sp>
          <p:nvSpPr>
            <p:cNvPr id="6" name="object 6"/>
            <p:cNvSpPr/>
            <p:nvPr/>
          </p:nvSpPr>
          <p:spPr>
            <a:xfrm>
              <a:off x="0" y="6374091"/>
              <a:ext cx="8551545" cy="238760"/>
            </a:xfrm>
            <a:custGeom>
              <a:avLst/>
              <a:gdLst/>
              <a:ahLst/>
              <a:cxnLst/>
              <a:rect l="l" t="t" r="r" b="b"/>
              <a:pathLst>
                <a:path w="8551545" h="238759">
                  <a:moveTo>
                    <a:pt x="8551037" y="0"/>
                  </a:moveTo>
                  <a:lnTo>
                    <a:pt x="8516747" y="0"/>
                  </a:lnTo>
                  <a:lnTo>
                    <a:pt x="8516747" y="149644"/>
                  </a:lnTo>
                  <a:lnTo>
                    <a:pt x="8516112" y="149682"/>
                  </a:lnTo>
                  <a:lnTo>
                    <a:pt x="8499424" y="197904"/>
                  </a:lnTo>
                  <a:lnTo>
                    <a:pt x="8488464" y="202831"/>
                  </a:lnTo>
                  <a:lnTo>
                    <a:pt x="8483346" y="201599"/>
                  </a:lnTo>
                  <a:lnTo>
                    <a:pt x="8483346" y="192087"/>
                  </a:lnTo>
                  <a:lnTo>
                    <a:pt x="0" y="192087"/>
                  </a:lnTo>
                  <a:lnTo>
                    <a:pt x="0" y="237807"/>
                  </a:lnTo>
                  <a:lnTo>
                    <a:pt x="8480628" y="237807"/>
                  </a:lnTo>
                  <a:lnTo>
                    <a:pt x="8483346" y="238188"/>
                  </a:lnTo>
                  <a:lnTo>
                    <a:pt x="8490331" y="237667"/>
                  </a:lnTo>
                  <a:lnTo>
                    <a:pt x="8515083" y="229031"/>
                  </a:lnTo>
                  <a:lnTo>
                    <a:pt x="8534717" y="209105"/>
                  </a:lnTo>
                  <a:lnTo>
                    <a:pt x="8537499" y="202831"/>
                  </a:lnTo>
                  <a:lnTo>
                    <a:pt x="8547290" y="180809"/>
                  </a:lnTo>
                  <a:lnTo>
                    <a:pt x="8550008" y="155448"/>
                  </a:lnTo>
                  <a:lnTo>
                    <a:pt x="8551037" y="155448"/>
                  </a:lnTo>
                  <a:lnTo>
                    <a:pt x="8551037" y="0"/>
                  </a:lnTo>
                  <a:close/>
                </a:path>
              </a:pathLst>
            </a:custGeom>
            <a:solidFill>
              <a:srgbClr val="00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070" y="1699514"/>
              <a:ext cx="3681476" cy="490928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732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252525"/>
                </a:solidFill>
              </a:rPr>
              <a:t>MESLEK</a:t>
            </a:r>
            <a:r>
              <a:rPr sz="5000" spc="35" dirty="0">
                <a:solidFill>
                  <a:srgbClr val="252525"/>
                </a:solidFill>
              </a:rPr>
              <a:t> </a:t>
            </a:r>
            <a:r>
              <a:rPr sz="5000" spc="-10" dirty="0">
                <a:solidFill>
                  <a:srgbClr val="252525"/>
                </a:solidFill>
              </a:rPr>
              <a:t>DEĞERLERİ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765759" y="5200294"/>
            <a:ext cx="1883410" cy="10083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5"/>
              </a:spcBef>
            </a:pP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İkna</a:t>
            </a:r>
            <a:endParaRPr sz="1200">
              <a:latin typeface="Arial"/>
              <a:cs typeface="Arial"/>
            </a:endParaRPr>
          </a:p>
          <a:p>
            <a:pPr marL="12700" marR="5080" indent="141605" algn="r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başkalarını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ikna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edip,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onları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etkileyerek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belli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eylemlere</a:t>
            </a:r>
            <a:r>
              <a:rPr sz="1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yöneltme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</a:t>
            </a:r>
            <a:endParaRPr sz="12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tanıması.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374" y="1758949"/>
            <a:ext cx="1762760" cy="10083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011555" algn="r">
              <a:lnSpc>
                <a:spcPct val="109400"/>
              </a:lnSpc>
              <a:spcBef>
                <a:spcPts val="229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Risk</a:t>
            </a:r>
            <a:r>
              <a:rPr sz="12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Alma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bazı</a:t>
            </a:r>
            <a:r>
              <a:rPr sz="12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tehlikelerini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göze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alarak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çok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kazanç</a:t>
            </a:r>
            <a:endParaRPr sz="1200">
              <a:latin typeface="Microsoft Sans Serif"/>
              <a:cs typeface="Microsoft Sans Serif"/>
            </a:endParaRPr>
          </a:p>
          <a:p>
            <a:pPr marL="17145" marR="6350" indent="170180" algn="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sağlama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veya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üst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düzeyde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konuma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ulaşma.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526" y="2619247"/>
            <a:ext cx="1922145" cy="8255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0388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Değişiklik</a:t>
            </a:r>
            <a:endParaRPr sz="1200">
              <a:latin typeface="Arial"/>
              <a:cs typeface="Arial"/>
            </a:endParaRPr>
          </a:p>
          <a:p>
            <a:pPr marL="12700" marR="5080" indent="69850" algn="just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İşlerin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çeşitli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olması,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sıkça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değişik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görev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etkinlikler yapabilme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</a:t>
            </a:r>
            <a:r>
              <a:rPr sz="12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tanıması.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7218" y="4339590"/>
            <a:ext cx="1516380" cy="8261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7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Düzenlilik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</a:t>
            </a:r>
            <a:r>
              <a:rPr sz="12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saatlerinin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yapılan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işlerin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rutin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ve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düzenli</a:t>
            </a:r>
            <a:r>
              <a:rPr sz="12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515" y="3479672"/>
            <a:ext cx="1931035" cy="8255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310640" algn="r">
              <a:lnSpc>
                <a:spcPct val="109300"/>
              </a:lnSpc>
              <a:spcBef>
                <a:spcPts val="235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Rekabet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yarışarak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başkalarından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üstün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olduğunu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kanıtlama</a:t>
            </a:r>
            <a:endParaRPr sz="120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tanıması.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79830"/>
            <a:chOff x="0" y="0"/>
            <a:chExt cx="9144000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6421" y="0"/>
              <a:ext cx="1147578" cy="1179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972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6925" y="104902"/>
            <a:ext cx="696023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MESLEK</a:t>
            </a:r>
            <a:r>
              <a:rPr spc="4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DEĞERLERİ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916678" y="2801620"/>
            <a:ext cx="3505200" cy="1541780"/>
            <a:chOff x="4916678" y="2801620"/>
            <a:chExt cx="3505200" cy="1541780"/>
          </a:xfrm>
        </p:grpSpPr>
        <p:sp>
          <p:nvSpPr>
            <p:cNvPr id="7" name="object 7"/>
            <p:cNvSpPr/>
            <p:nvPr/>
          </p:nvSpPr>
          <p:spPr>
            <a:xfrm>
              <a:off x="4948428" y="2833370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1720723" y="0"/>
                  </a:moveTo>
                  <a:lnTo>
                    <a:pt x="1319276" y="231139"/>
                  </a:lnTo>
                  <a:lnTo>
                    <a:pt x="1525397" y="231139"/>
                  </a:lnTo>
                  <a:lnTo>
                    <a:pt x="1525397" y="390016"/>
                  </a:lnTo>
                  <a:lnTo>
                    <a:pt x="0" y="390016"/>
                  </a:lnTo>
                  <a:lnTo>
                    <a:pt x="0" y="1477898"/>
                  </a:lnTo>
                  <a:lnTo>
                    <a:pt x="3441446" y="1477898"/>
                  </a:lnTo>
                  <a:lnTo>
                    <a:pt x="3441446" y="390016"/>
                  </a:lnTo>
                  <a:lnTo>
                    <a:pt x="1916049" y="390016"/>
                  </a:lnTo>
                  <a:lnTo>
                    <a:pt x="1916049" y="231139"/>
                  </a:lnTo>
                  <a:lnTo>
                    <a:pt x="2122043" y="231139"/>
                  </a:lnTo>
                  <a:lnTo>
                    <a:pt x="17207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48428" y="2833370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3441446" y="1477898"/>
                  </a:moveTo>
                  <a:lnTo>
                    <a:pt x="0" y="1477898"/>
                  </a:lnTo>
                  <a:lnTo>
                    <a:pt x="0" y="390016"/>
                  </a:lnTo>
                  <a:lnTo>
                    <a:pt x="1525397" y="390016"/>
                  </a:lnTo>
                  <a:lnTo>
                    <a:pt x="1525397" y="231139"/>
                  </a:lnTo>
                  <a:lnTo>
                    <a:pt x="1319276" y="231139"/>
                  </a:lnTo>
                  <a:lnTo>
                    <a:pt x="1720723" y="0"/>
                  </a:lnTo>
                  <a:lnTo>
                    <a:pt x="2122043" y="231139"/>
                  </a:lnTo>
                  <a:lnTo>
                    <a:pt x="1916049" y="231139"/>
                  </a:lnTo>
                  <a:lnTo>
                    <a:pt x="1916049" y="390016"/>
                  </a:lnTo>
                  <a:lnTo>
                    <a:pt x="3441446" y="390016"/>
                  </a:lnTo>
                  <a:lnTo>
                    <a:pt x="3441446" y="1477898"/>
                  </a:lnTo>
                  <a:close/>
                </a:path>
              </a:pathLst>
            </a:custGeom>
            <a:ln w="635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7501" y="4397375"/>
            <a:ext cx="3505200" cy="1541780"/>
            <a:chOff x="4897501" y="4397375"/>
            <a:chExt cx="3505200" cy="1541780"/>
          </a:xfrm>
        </p:grpSpPr>
        <p:sp>
          <p:nvSpPr>
            <p:cNvPr id="10" name="object 10"/>
            <p:cNvSpPr/>
            <p:nvPr/>
          </p:nvSpPr>
          <p:spPr>
            <a:xfrm>
              <a:off x="4929251" y="4429125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1720723" y="0"/>
                  </a:moveTo>
                  <a:lnTo>
                    <a:pt x="1319276" y="231267"/>
                  </a:lnTo>
                  <a:lnTo>
                    <a:pt x="1525397" y="231267"/>
                  </a:lnTo>
                  <a:lnTo>
                    <a:pt x="1525397" y="390017"/>
                  </a:lnTo>
                  <a:lnTo>
                    <a:pt x="0" y="390017"/>
                  </a:lnTo>
                  <a:lnTo>
                    <a:pt x="0" y="1477937"/>
                  </a:lnTo>
                  <a:lnTo>
                    <a:pt x="3441446" y="1477937"/>
                  </a:lnTo>
                  <a:lnTo>
                    <a:pt x="3441446" y="390017"/>
                  </a:lnTo>
                  <a:lnTo>
                    <a:pt x="1916049" y="390017"/>
                  </a:lnTo>
                  <a:lnTo>
                    <a:pt x="1916049" y="231267"/>
                  </a:lnTo>
                  <a:lnTo>
                    <a:pt x="2122043" y="231267"/>
                  </a:lnTo>
                  <a:lnTo>
                    <a:pt x="17207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29251" y="4429125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3441446" y="1477937"/>
                  </a:moveTo>
                  <a:lnTo>
                    <a:pt x="0" y="1477937"/>
                  </a:lnTo>
                  <a:lnTo>
                    <a:pt x="0" y="390017"/>
                  </a:lnTo>
                  <a:lnTo>
                    <a:pt x="1525397" y="390017"/>
                  </a:lnTo>
                  <a:lnTo>
                    <a:pt x="1525397" y="231267"/>
                  </a:lnTo>
                  <a:lnTo>
                    <a:pt x="1319276" y="231267"/>
                  </a:lnTo>
                  <a:lnTo>
                    <a:pt x="1720723" y="0"/>
                  </a:lnTo>
                  <a:lnTo>
                    <a:pt x="2122043" y="231267"/>
                  </a:lnTo>
                  <a:lnTo>
                    <a:pt x="1916049" y="231267"/>
                  </a:lnTo>
                  <a:lnTo>
                    <a:pt x="1916049" y="390017"/>
                  </a:lnTo>
                  <a:lnTo>
                    <a:pt x="3441446" y="390017"/>
                  </a:lnTo>
                  <a:lnTo>
                    <a:pt x="3441446" y="1477937"/>
                  </a:lnTo>
                  <a:close/>
                </a:path>
              </a:pathLst>
            </a:custGeom>
            <a:ln w="63500">
              <a:solidFill>
                <a:srgbClr val="FC2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54037" y="1611249"/>
            <a:ext cx="3505200" cy="3113405"/>
            <a:chOff x="754037" y="1611249"/>
            <a:chExt cx="3505200" cy="3113405"/>
          </a:xfrm>
        </p:grpSpPr>
        <p:sp>
          <p:nvSpPr>
            <p:cNvPr id="13" name="object 13"/>
            <p:cNvSpPr/>
            <p:nvPr/>
          </p:nvSpPr>
          <p:spPr>
            <a:xfrm>
              <a:off x="785787" y="3214624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3441534" y="0"/>
                  </a:moveTo>
                  <a:lnTo>
                    <a:pt x="0" y="0"/>
                  </a:lnTo>
                  <a:lnTo>
                    <a:pt x="0" y="1088008"/>
                  </a:lnTo>
                  <a:lnTo>
                    <a:pt x="1525358" y="1088008"/>
                  </a:lnTo>
                  <a:lnTo>
                    <a:pt x="1525358" y="1246758"/>
                  </a:lnTo>
                  <a:lnTo>
                    <a:pt x="1319364" y="1246758"/>
                  </a:lnTo>
                  <a:lnTo>
                    <a:pt x="1720811" y="1478026"/>
                  </a:lnTo>
                  <a:lnTo>
                    <a:pt x="2122131" y="1246758"/>
                  </a:lnTo>
                  <a:lnTo>
                    <a:pt x="1916137" y="1246758"/>
                  </a:lnTo>
                  <a:lnTo>
                    <a:pt x="1916137" y="1088008"/>
                  </a:lnTo>
                  <a:lnTo>
                    <a:pt x="3441534" y="1088008"/>
                  </a:lnTo>
                  <a:lnTo>
                    <a:pt x="3441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5787" y="3214624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79">
                  <a:moveTo>
                    <a:pt x="0" y="0"/>
                  </a:moveTo>
                  <a:lnTo>
                    <a:pt x="3441534" y="0"/>
                  </a:lnTo>
                  <a:lnTo>
                    <a:pt x="3441534" y="1088008"/>
                  </a:lnTo>
                  <a:lnTo>
                    <a:pt x="1916137" y="1088008"/>
                  </a:lnTo>
                  <a:lnTo>
                    <a:pt x="1916137" y="1246758"/>
                  </a:lnTo>
                  <a:lnTo>
                    <a:pt x="2122131" y="1246758"/>
                  </a:lnTo>
                  <a:lnTo>
                    <a:pt x="1720811" y="1478026"/>
                  </a:lnTo>
                  <a:lnTo>
                    <a:pt x="1319364" y="1246758"/>
                  </a:lnTo>
                  <a:lnTo>
                    <a:pt x="1525358" y="1246758"/>
                  </a:lnTo>
                  <a:lnTo>
                    <a:pt x="1525358" y="1088008"/>
                  </a:lnTo>
                  <a:lnTo>
                    <a:pt x="0" y="1088008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FC290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5787" y="1642999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80">
                  <a:moveTo>
                    <a:pt x="3441534" y="0"/>
                  </a:moveTo>
                  <a:lnTo>
                    <a:pt x="0" y="0"/>
                  </a:lnTo>
                  <a:lnTo>
                    <a:pt x="0" y="1088009"/>
                  </a:lnTo>
                  <a:lnTo>
                    <a:pt x="1525358" y="1088009"/>
                  </a:lnTo>
                  <a:lnTo>
                    <a:pt x="1525358" y="1246759"/>
                  </a:lnTo>
                  <a:lnTo>
                    <a:pt x="1319364" y="1246759"/>
                  </a:lnTo>
                  <a:lnTo>
                    <a:pt x="1720811" y="1478026"/>
                  </a:lnTo>
                  <a:lnTo>
                    <a:pt x="2122131" y="1246759"/>
                  </a:lnTo>
                  <a:lnTo>
                    <a:pt x="1916137" y="1246759"/>
                  </a:lnTo>
                  <a:lnTo>
                    <a:pt x="1916137" y="1088009"/>
                  </a:lnTo>
                  <a:lnTo>
                    <a:pt x="3441534" y="1088009"/>
                  </a:lnTo>
                  <a:lnTo>
                    <a:pt x="3441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787" y="1642999"/>
              <a:ext cx="3441700" cy="1478280"/>
            </a:xfrm>
            <a:custGeom>
              <a:avLst/>
              <a:gdLst/>
              <a:ahLst/>
              <a:cxnLst/>
              <a:rect l="l" t="t" r="r" b="b"/>
              <a:pathLst>
                <a:path w="3441700" h="1478280">
                  <a:moveTo>
                    <a:pt x="0" y="0"/>
                  </a:moveTo>
                  <a:lnTo>
                    <a:pt x="3441534" y="0"/>
                  </a:lnTo>
                  <a:lnTo>
                    <a:pt x="3441534" y="1088009"/>
                  </a:lnTo>
                  <a:lnTo>
                    <a:pt x="1916137" y="1088009"/>
                  </a:lnTo>
                  <a:lnTo>
                    <a:pt x="1916137" y="1246759"/>
                  </a:lnTo>
                  <a:lnTo>
                    <a:pt x="2122131" y="1246759"/>
                  </a:lnTo>
                  <a:lnTo>
                    <a:pt x="1720811" y="1478026"/>
                  </a:lnTo>
                  <a:lnTo>
                    <a:pt x="1319364" y="1246759"/>
                  </a:lnTo>
                  <a:lnTo>
                    <a:pt x="1525358" y="1246759"/>
                  </a:lnTo>
                  <a:lnTo>
                    <a:pt x="1525358" y="1088009"/>
                  </a:lnTo>
                  <a:lnTo>
                    <a:pt x="0" y="108800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74800" y="1720595"/>
            <a:ext cx="2639060" cy="57975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Seyahat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sıkça</a:t>
            </a:r>
            <a:r>
              <a:rPr sz="12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seyahat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etmeyi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3303" y="3292475"/>
            <a:ext cx="2044700" cy="76263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Sorumluluk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04040"/>
                </a:solidFill>
                <a:latin typeface="Arial"/>
                <a:cs typeface="Arial"/>
              </a:rPr>
              <a:t>Alma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önemli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oranda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sorumluluk üstlenmeyi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45582" y="5007355"/>
            <a:ext cx="232791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8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Arkadaşlık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8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arkadaşlarıyla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dostane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ilişkilerin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olduğu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işte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çalışma.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2779" y="3228467"/>
            <a:ext cx="1883410" cy="76263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Yalnız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Çalışma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yalnız</a:t>
            </a:r>
            <a:r>
              <a:rPr sz="12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başına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29251" y="1643100"/>
            <a:ext cx="3450590" cy="1109345"/>
          </a:xfrm>
          <a:prstGeom prst="rect">
            <a:avLst/>
          </a:prstGeom>
          <a:ln w="63500">
            <a:solidFill>
              <a:srgbClr val="FC2905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Times New Roman"/>
              <a:cs typeface="Times New Roman"/>
            </a:endParaRPr>
          </a:p>
          <a:p>
            <a:pPr marR="22225" algn="ctr">
              <a:lnSpc>
                <a:spcPct val="100000"/>
              </a:lnSpc>
            </a:pPr>
            <a:r>
              <a:rPr sz="1200" b="1" spc="-20" dirty="0">
                <a:solidFill>
                  <a:srgbClr val="404040"/>
                </a:solidFill>
                <a:latin typeface="Arial"/>
                <a:cs typeface="Arial"/>
              </a:rPr>
              <a:t>Takım</a:t>
            </a:r>
            <a:r>
              <a:rPr sz="12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Çalışması</a:t>
            </a:r>
            <a:endParaRPr sz="1200">
              <a:latin typeface="Arial"/>
              <a:cs typeface="Arial"/>
            </a:endParaRPr>
          </a:p>
          <a:p>
            <a:pPr marR="21590" algn="ctr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ekip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halinde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çalışmayı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7224" y="4786325"/>
            <a:ext cx="3450590" cy="1109345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Times New Roman"/>
              <a:cs typeface="Times New Roman"/>
            </a:endParaRPr>
          </a:p>
          <a:p>
            <a:pPr marR="22225" algn="ctr">
              <a:lnSpc>
                <a:spcPct val="100000"/>
              </a:lnSpc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İş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birliği</a:t>
            </a:r>
            <a:endParaRPr sz="1200">
              <a:latin typeface="Arial"/>
              <a:cs typeface="Arial"/>
            </a:endParaRPr>
          </a:p>
          <a:p>
            <a:pPr marL="435609" marR="449580" indent="-1905" algn="ctr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başkalarıyla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işbirliği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yapma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sorumluluğu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onlarla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paylaşma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 tanıması.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038" rIns="0" bIns="0" rtlCol="0">
            <a:spAutoFit/>
          </a:bodyPr>
          <a:lstStyle/>
          <a:p>
            <a:pPr marL="14109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04040"/>
                </a:solidFill>
              </a:rPr>
              <a:t>MESLEK</a:t>
            </a:r>
            <a:r>
              <a:rPr sz="3600" spc="15" dirty="0">
                <a:solidFill>
                  <a:srgbClr val="404040"/>
                </a:solidFill>
              </a:rPr>
              <a:t> </a:t>
            </a:r>
            <a:r>
              <a:rPr sz="3600" spc="-10" dirty="0">
                <a:solidFill>
                  <a:srgbClr val="404040"/>
                </a:solidFill>
              </a:rPr>
              <a:t>DEĞERLERİ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899591" y="2028659"/>
            <a:ext cx="4833620" cy="3840479"/>
            <a:chOff x="899591" y="2028659"/>
            <a:chExt cx="4833620" cy="3840479"/>
          </a:xfrm>
        </p:grpSpPr>
        <p:sp>
          <p:nvSpPr>
            <p:cNvPr id="5" name="object 5"/>
            <p:cNvSpPr/>
            <p:nvPr/>
          </p:nvSpPr>
          <p:spPr>
            <a:xfrm>
              <a:off x="899591" y="2028659"/>
              <a:ext cx="864235" cy="1584325"/>
            </a:xfrm>
            <a:custGeom>
              <a:avLst/>
              <a:gdLst/>
              <a:ahLst/>
              <a:cxnLst/>
              <a:rect l="l" t="t" r="r" b="b"/>
              <a:pathLst>
                <a:path w="864235" h="1584325">
                  <a:moveTo>
                    <a:pt x="864057" y="792137"/>
                  </a:moveTo>
                  <a:lnTo>
                    <a:pt x="0" y="792137"/>
                  </a:lnTo>
                  <a:lnTo>
                    <a:pt x="864057" y="1584109"/>
                  </a:lnTo>
                  <a:lnTo>
                    <a:pt x="864057" y="792137"/>
                  </a:lnTo>
                  <a:close/>
                </a:path>
                <a:path w="864235" h="1584325">
                  <a:moveTo>
                    <a:pt x="864095" y="0"/>
                  </a:moveTo>
                  <a:lnTo>
                    <a:pt x="0" y="0"/>
                  </a:lnTo>
                  <a:lnTo>
                    <a:pt x="0" y="792010"/>
                  </a:lnTo>
                  <a:lnTo>
                    <a:pt x="864095" y="792010"/>
                  </a:lnTo>
                  <a:lnTo>
                    <a:pt x="864095" y="0"/>
                  </a:lnTo>
                  <a:close/>
                </a:path>
              </a:pathLst>
            </a:custGeom>
            <a:solidFill>
              <a:srgbClr val="938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8926" y="2028659"/>
              <a:ext cx="864235" cy="1584325"/>
            </a:xfrm>
            <a:custGeom>
              <a:avLst/>
              <a:gdLst/>
              <a:ahLst/>
              <a:cxnLst/>
              <a:rect l="l" t="t" r="r" b="b"/>
              <a:pathLst>
                <a:path w="864235" h="1584325">
                  <a:moveTo>
                    <a:pt x="864095" y="0"/>
                  </a:moveTo>
                  <a:lnTo>
                    <a:pt x="0" y="0"/>
                  </a:lnTo>
                  <a:lnTo>
                    <a:pt x="0" y="792010"/>
                  </a:lnTo>
                  <a:lnTo>
                    <a:pt x="864095" y="792010"/>
                  </a:lnTo>
                  <a:lnTo>
                    <a:pt x="864095" y="0"/>
                  </a:lnTo>
                  <a:close/>
                </a:path>
                <a:path w="864235" h="1584325">
                  <a:moveTo>
                    <a:pt x="864108" y="792137"/>
                  </a:moveTo>
                  <a:lnTo>
                    <a:pt x="0" y="792137"/>
                  </a:lnTo>
                  <a:lnTo>
                    <a:pt x="864108" y="1584109"/>
                  </a:lnTo>
                  <a:lnTo>
                    <a:pt x="864108" y="792137"/>
                  </a:lnTo>
                  <a:close/>
                </a:path>
              </a:pathLst>
            </a:custGeom>
            <a:solidFill>
              <a:srgbClr val="527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9591" y="4284941"/>
              <a:ext cx="864235" cy="1584325"/>
            </a:xfrm>
            <a:custGeom>
              <a:avLst/>
              <a:gdLst/>
              <a:ahLst/>
              <a:cxnLst/>
              <a:rect l="l" t="t" r="r" b="b"/>
              <a:pathLst>
                <a:path w="864235" h="1584325">
                  <a:moveTo>
                    <a:pt x="864057" y="792137"/>
                  </a:moveTo>
                  <a:lnTo>
                    <a:pt x="0" y="792137"/>
                  </a:lnTo>
                  <a:lnTo>
                    <a:pt x="864057" y="1584096"/>
                  </a:lnTo>
                  <a:lnTo>
                    <a:pt x="864057" y="792137"/>
                  </a:lnTo>
                  <a:close/>
                </a:path>
                <a:path w="864235" h="1584325">
                  <a:moveTo>
                    <a:pt x="864095" y="0"/>
                  </a:moveTo>
                  <a:lnTo>
                    <a:pt x="0" y="0"/>
                  </a:lnTo>
                  <a:lnTo>
                    <a:pt x="0" y="792010"/>
                  </a:lnTo>
                  <a:lnTo>
                    <a:pt x="864095" y="792010"/>
                  </a:lnTo>
                  <a:lnTo>
                    <a:pt x="864095" y="0"/>
                  </a:lnTo>
                  <a:close/>
                </a:path>
              </a:pathLst>
            </a:custGeom>
            <a:solidFill>
              <a:srgbClr val="F06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8926" y="4284941"/>
              <a:ext cx="864235" cy="1584325"/>
            </a:xfrm>
            <a:custGeom>
              <a:avLst/>
              <a:gdLst/>
              <a:ahLst/>
              <a:cxnLst/>
              <a:rect l="l" t="t" r="r" b="b"/>
              <a:pathLst>
                <a:path w="864235" h="1584325">
                  <a:moveTo>
                    <a:pt x="864108" y="792010"/>
                  </a:moveTo>
                  <a:lnTo>
                    <a:pt x="864095" y="0"/>
                  </a:lnTo>
                  <a:lnTo>
                    <a:pt x="0" y="0"/>
                  </a:lnTo>
                  <a:lnTo>
                    <a:pt x="0" y="792010"/>
                  </a:lnTo>
                  <a:lnTo>
                    <a:pt x="864108" y="1584045"/>
                  </a:lnTo>
                  <a:lnTo>
                    <a:pt x="864108" y="79201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56757" y="2123948"/>
            <a:ext cx="2160270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5270D6"/>
                </a:solidFill>
                <a:latin typeface="Arial"/>
                <a:cs typeface="Arial"/>
              </a:rPr>
              <a:t>Tanınma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Çevresinde</a:t>
            </a:r>
            <a:r>
              <a:rPr sz="1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bilinen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kişi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olma,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adını</a:t>
            </a:r>
            <a:r>
              <a:rPr sz="1200" spc="1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duyurma.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6717" y="4380991"/>
            <a:ext cx="2480310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06144"/>
                </a:solidFill>
                <a:latin typeface="Arial"/>
                <a:cs typeface="Arial"/>
              </a:rPr>
              <a:t>Yardım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01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icrasının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insanlarla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ilişki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kurmayı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 onlara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yardım</a:t>
            </a:r>
            <a:r>
              <a:rPr sz="1200" spc="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etmeyi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5421" y="4380687"/>
            <a:ext cx="2202180" cy="916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Estetik</a:t>
            </a:r>
            <a:endParaRPr sz="14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icrasının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güzeli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bulma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da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yapma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faaliyetlerinde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bulunmayı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8500" y="2123897"/>
            <a:ext cx="2440940" cy="1162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938953"/>
                </a:solidFill>
                <a:latin typeface="Arial"/>
                <a:cs typeface="Arial"/>
              </a:rPr>
              <a:t>Esnek</a:t>
            </a:r>
            <a:r>
              <a:rPr sz="1400" b="1" spc="-65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38953"/>
                </a:solidFill>
                <a:latin typeface="Arial"/>
                <a:cs typeface="Arial"/>
              </a:rPr>
              <a:t>Çalışma</a:t>
            </a:r>
            <a:r>
              <a:rPr sz="1400" b="1" spc="-50" dirty="0">
                <a:solidFill>
                  <a:srgbClr val="93895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38953"/>
                </a:solidFill>
                <a:latin typeface="Arial"/>
                <a:cs typeface="Arial"/>
              </a:rPr>
              <a:t>Saatleri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50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saatlerini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kendisinin belirleyebilmesi,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gerektiğinde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ofise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gelmeden de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çalışma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imkanının olması.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4332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8280" y="84835"/>
            <a:ext cx="4648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04040"/>
                </a:solidFill>
              </a:rPr>
              <a:t>MESLEK</a:t>
            </a:r>
            <a:r>
              <a:rPr sz="3600" spc="25" dirty="0">
                <a:solidFill>
                  <a:srgbClr val="404040"/>
                </a:solidFill>
              </a:rPr>
              <a:t> </a:t>
            </a:r>
            <a:r>
              <a:rPr sz="3600" spc="-10" dirty="0">
                <a:solidFill>
                  <a:srgbClr val="404040"/>
                </a:solidFill>
              </a:rPr>
              <a:t>DEĞERLERİ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928748" y="642873"/>
            <a:ext cx="6553200" cy="1219200"/>
            <a:chOff x="1928748" y="642873"/>
            <a:chExt cx="6553200" cy="1219200"/>
          </a:xfrm>
        </p:grpSpPr>
        <p:sp>
          <p:nvSpPr>
            <p:cNvPr id="5" name="object 5"/>
            <p:cNvSpPr/>
            <p:nvPr/>
          </p:nvSpPr>
          <p:spPr>
            <a:xfrm>
              <a:off x="2411094" y="855598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19">
                  <a:moveTo>
                    <a:pt x="5590412" y="0"/>
                  </a:moveTo>
                  <a:lnTo>
                    <a:pt x="0" y="0"/>
                  </a:lnTo>
                  <a:lnTo>
                    <a:pt x="0" y="959992"/>
                  </a:lnTo>
                  <a:lnTo>
                    <a:pt x="5590412" y="959992"/>
                  </a:lnTo>
                  <a:lnTo>
                    <a:pt x="6070473" y="480060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F8B1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11094" y="772540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19">
                  <a:moveTo>
                    <a:pt x="5434964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434964" y="959993"/>
                  </a:lnTo>
                  <a:lnTo>
                    <a:pt x="5915025" y="479933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1094" y="772540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19">
                  <a:moveTo>
                    <a:pt x="0" y="0"/>
                  </a:moveTo>
                  <a:lnTo>
                    <a:pt x="5434964" y="0"/>
                  </a:lnTo>
                  <a:lnTo>
                    <a:pt x="5915025" y="479933"/>
                  </a:lnTo>
                  <a:lnTo>
                    <a:pt x="5434964" y="959993"/>
                  </a:lnTo>
                  <a:lnTo>
                    <a:pt x="0" y="95999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8B1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8748" y="642873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457200" y="0"/>
                  </a:moveTo>
                  <a:lnTo>
                    <a:pt x="0" y="609600"/>
                  </a:lnTo>
                  <a:lnTo>
                    <a:pt x="457200" y="1219200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8B1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9495" y="957453"/>
            <a:ext cx="4194175" cy="56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Özel</a:t>
            </a:r>
            <a:r>
              <a:rPr sz="12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Yaşam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kişinin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özel yaşamına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zaman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ayırabilme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tanıması.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28748" y="1857375"/>
            <a:ext cx="6553200" cy="3791585"/>
            <a:chOff x="1928748" y="1857375"/>
            <a:chExt cx="6553200" cy="3791585"/>
          </a:xfrm>
        </p:grpSpPr>
        <p:sp>
          <p:nvSpPr>
            <p:cNvPr id="11" name="object 11"/>
            <p:cNvSpPr/>
            <p:nvPr/>
          </p:nvSpPr>
          <p:spPr>
            <a:xfrm>
              <a:off x="2411094" y="2070100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19">
                  <a:moveTo>
                    <a:pt x="5590412" y="0"/>
                  </a:moveTo>
                  <a:lnTo>
                    <a:pt x="0" y="0"/>
                  </a:lnTo>
                  <a:lnTo>
                    <a:pt x="0" y="959992"/>
                  </a:lnTo>
                  <a:lnTo>
                    <a:pt x="5590412" y="959992"/>
                  </a:lnTo>
                  <a:lnTo>
                    <a:pt x="6070473" y="479933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A3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1094" y="1986914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19">
                  <a:moveTo>
                    <a:pt x="5434964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434964" y="959993"/>
                  </a:lnTo>
                  <a:lnTo>
                    <a:pt x="5915025" y="480060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11094" y="1986914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19">
                  <a:moveTo>
                    <a:pt x="0" y="0"/>
                  </a:moveTo>
                  <a:lnTo>
                    <a:pt x="5434964" y="0"/>
                  </a:lnTo>
                  <a:lnTo>
                    <a:pt x="5915025" y="480060"/>
                  </a:lnTo>
                  <a:lnTo>
                    <a:pt x="5434964" y="959993"/>
                  </a:lnTo>
                  <a:lnTo>
                    <a:pt x="0" y="95999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A3B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28748" y="1857375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457200" y="0"/>
                  </a:moveTo>
                  <a:lnTo>
                    <a:pt x="0" y="609600"/>
                  </a:lnTo>
                  <a:lnTo>
                    <a:pt x="457200" y="1219200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A3B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1094" y="3355975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20">
                  <a:moveTo>
                    <a:pt x="5590412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590412" y="959993"/>
                  </a:lnTo>
                  <a:lnTo>
                    <a:pt x="6070473" y="479932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9A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11094" y="3272789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5434964" y="0"/>
                  </a:moveTo>
                  <a:lnTo>
                    <a:pt x="0" y="0"/>
                  </a:lnTo>
                  <a:lnTo>
                    <a:pt x="0" y="960120"/>
                  </a:lnTo>
                  <a:lnTo>
                    <a:pt x="5434964" y="960120"/>
                  </a:lnTo>
                  <a:lnTo>
                    <a:pt x="5915025" y="480060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1094" y="3272789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0" y="0"/>
                  </a:moveTo>
                  <a:lnTo>
                    <a:pt x="5434964" y="0"/>
                  </a:lnTo>
                  <a:lnTo>
                    <a:pt x="5915025" y="480060"/>
                  </a:lnTo>
                  <a:lnTo>
                    <a:pt x="5434964" y="960120"/>
                  </a:lnTo>
                  <a:lnTo>
                    <a:pt x="0" y="96012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9AD2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28748" y="314325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457200" y="0"/>
                  </a:moveTo>
                  <a:lnTo>
                    <a:pt x="0" y="609600"/>
                  </a:lnTo>
                  <a:lnTo>
                    <a:pt x="457200" y="1219200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AD2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11094" y="4641850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20">
                  <a:moveTo>
                    <a:pt x="5590412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590412" y="959993"/>
                  </a:lnTo>
                  <a:lnTo>
                    <a:pt x="6070473" y="479932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97D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11094" y="4558792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5434964" y="0"/>
                  </a:moveTo>
                  <a:lnTo>
                    <a:pt x="0" y="0"/>
                  </a:lnTo>
                  <a:lnTo>
                    <a:pt x="0" y="959992"/>
                  </a:lnTo>
                  <a:lnTo>
                    <a:pt x="5434964" y="959992"/>
                  </a:lnTo>
                  <a:lnTo>
                    <a:pt x="5915025" y="479932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1094" y="4558792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0" y="0"/>
                  </a:moveTo>
                  <a:lnTo>
                    <a:pt x="5434964" y="0"/>
                  </a:lnTo>
                  <a:lnTo>
                    <a:pt x="5915025" y="479932"/>
                  </a:lnTo>
                  <a:lnTo>
                    <a:pt x="5434964" y="959992"/>
                  </a:lnTo>
                  <a:lnTo>
                    <a:pt x="0" y="95999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97DF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8748" y="4429125"/>
              <a:ext cx="914400" cy="1219835"/>
            </a:xfrm>
            <a:custGeom>
              <a:avLst/>
              <a:gdLst/>
              <a:ahLst/>
              <a:cxnLst/>
              <a:rect l="l" t="t" r="r" b="b"/>
              <a:pathLst>
                <a:path w="914400" h="1219835">
                  <a:moveTo>
                    <a:pt x="457200" y="0"/>
                  </a:moveTo>
                  <a:lnTo>
                    <a:pt x="0" y="609600"/>
                  </a:lnTo>
                  <a:lnTo>
                    <a:pt x="457200" y="1219212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7D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79495" y="2140711"/>
            <a:ext cx="4221480" cy="6369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İş</a:t>
            </a: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Sükûneti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sakin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 huzurlu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ortamda;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stres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gerginlikten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uzak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bir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ortamda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icra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edilmesi.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9495" y="3386709"/>
            <a:ext cx="4112260" cy="56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Değerlerle</a:t>
            </a:r>
            <a:r>
              <a:rPr sz="12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Uyuşum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Yapılan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işin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inanç,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değer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düşünceleriyle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uyuşması.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51123" y="4672965"/>
            <a:ext cx="4311015" cy="750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Macera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tehlikeli,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ilginç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ve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çetrefilli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durumlarla</a:t>
            </a:r>
            <a:r>
              <a:rPr sz="12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karşılaşabilme</a:t>
            </a:r>
            <a:r>
              <a:rPr sz="12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olanağı tanıması.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16048" y="5626100"/>
            <a:ext cx="6578600" cy="1244600"/>
            <a:chOff x="1916048" y="5626100"/>
            <a:chExt cx="6578600" cy="1244600"/>
          </a:xfrm>
        </p:grpSpPr>
        <p:sp>
          <p:nvSpPr>
            <p:cNvPr id="27" name="object 27"/>
            <p:cNvSpPr/>
            <p:nvPr/>
          </p:nvSpPr>
          <p:spPr>
            <a:xfrm>
              <a:off x="2411094" y="5851499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20">
                  <a:moveTo>
                    <a:pt x="5590412" y="0"/>
                  </a:moveTo>
                  <a:lnTo>
                    <a:pt x="0" y="0"/>
                  </a:lnTo>
                  <a:lnTo>
                    <a:pt x="0" y="960004"/>
                  </a:lnTo>
                  <a:lnTo>
                    <a:pt x="5590412" y="960004"/>
                  </a:lnTo>
                  <a:lnTo>
                    <a:pt x="6070473" y="480009"/>
                  </a:lnTo>
                  <a:lnTo>
                    <a:pt x="5590412" y="0"/>
                  </a:lnTo>
                  <a:close/>
                </a:path>
              </a:pathLst>
            </a:custGeom>
            <a:solidFill>
              <a:srgbClr val="BE2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11094" y="5851499"/>
              <a:ext cx="6070600" cy="960119"/>
            </a:xfrm>
            <a:custGeom>
              <a:avLst/>
              <a:gdLst/>
              <a:ahLst/>
              <a:cxnLst/>
              <a:rect l="l" t="t" r="r" b="b"/>
              <a:pathLst>
                <a:path w="6070600" h="960120">
                  <a:moveTo>
                    <a:pt x="0" y="0"/>
                  </a:moveTo>
                  <a:lnTo>
                    <a:pt x="5590412" y="0"/>
                  </a:lnTo>
                  <a:lnTo>
                    <a:pt x="6070473" y="480009"/>
                  </a:lnTo>
                  <a:lnTo>
                    <a:pt x="5590412" y="960004"/>
                  </a:lnTo>
                  <a:lnTo>
                    <a:pt x="0" y="96000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BE2D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11094" y="5768403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5434964" y="0"/>
                  </a:moveTo>
                  <a:lnTo>
                    <a:pt x="0" y="0"/>
                  </a:lnTo>
                  <a:lnTo>
                    <a:pt x="0" y="959993"/>
                  </a:lnTo>
                  <a:lnTo>
                    <a:pt x="5434964" y="959993"/>
                  </a:lnTo>
                  <a:lnTo>
                    <a:pt x="5915025" y="479996"/>
                  </a:lnTo>
                  <a:lnTo>
                    <a:pt x="54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11094" y="5768403"/>
              <a:ext cx="5915025" cy="960119"/>
            </a:xfrm>
            <a:custGeom>
              <a:avLst/>
              <a:gdLst/>
              <a:ahLst/>
              <a:cxnLst/>
              <a:rect l="l" t="t" r="r" b="b"/>
              <a:pathLst>
                <a:path w="5915025" h="960120">
                  <a:moveTo>
                    <a:pt x="0" y="0"/>
                  </a:moveTo>
                  <a:lnTo>
                    <a:pt x="5434964" y="0"/>
                  </a:lnTo>
                  <a:lnTo>
                    <a:pt x="5915025" y="479996"/>
                  </a:lnTo>
                  <a:lnTo>
                    <a:pt x="5434964" y="959993"/>
                  </a:lnTo>
                  <a:lnTo>
                    <a:pt x="0" y="95999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BE2D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28748" y="563880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457200" y="0"/>
                  </a:moveTo>
                  <a:lnTo>
                    <a:pt x="0" y="609600"/>
                  </a:lnTo>
                  <a:lnTo>
                    <a:pt x="457200" y="1219199"/>
                  </a:lnTo>
                  <a:lnTo>
                    <a:pt x="914400" y="6096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E2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28748" y="5638800"/>
              <a:ext cx="914400" cy="1219200"/>
            </a:xfrm>
            <a:custGeom>
              <a:avLst/>
              <a:gdLst/>
              <a:ahLst/>
              <a:cxnLst/>
              <a:rect l="l" t="t" r="r" b="b"/>
              <a:pathLst>
                <a:path w="914400" h="1219200">
                  <a:moveTo>
                    <a:pt x="0" y="609600"/>
                  </a:moveTo>
                  <a:lnTo>
                    <a:pt x="457200" y="0"/>
                  </a:lnTo>
                  <a:lnTo>
                    <a:pt x="914400" y="609600"/>
                  </a:lnTo>
                  <a:lnTo>
                    <a:pt x="457200" y="1219199"/>
                  </a:lnTo>
                  <a:lnTo>
                    <a:pt x="0" y="609600"/>
                  </a:lnTo>
                  <a:close/>
                </a:path>
              </a:pathLst>
            </a:custGeom>
            <a:ln w="25400">
              <a:solidFill>
                <a:srgbClr val="BE2D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079495" y="5959246"/>
            <a:ext cx="4391025" cy="56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Üniforma</a:t>
            </a:r>
            <a:r>
              <a:rPr sz="12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Giyme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Üniforma</a:t>
            </a:r>
            <a:r>
              <a:rPr sz="1200" spc="-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giyilen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iş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sahibi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olma.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(Subaylık,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hakimlik,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doktorluk)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97357"/>
            <a:ext cx="9144000" cy="260985"/>
          </a:xfrm>
          <a:custGeom>
            <a:avLst/>
            <a:gdLst/>
            <a:ahLst/>
            <a:cxnLst/>
            <a:rect l="l" t="t" r="r" b="b"/>
            <a:pathLst>
              <a:path w="9144000" h="260984">
                <a:moveTo>
                  <a:pt x="9144000" y="0"/>
                </a:moveTo>
                <a:lnTo>
                  <a:pt x="0" y="0"/>
                </a:lnTo>
                <a:lnTo>
                  <a:pt x="0" y="260642"/>
                </a:lnTo>
                <a:lnTo>
                  <a:pt x="9144000" y="260642"/>
                </a:lnTo>
                <a:lnTo>
                  <a:pt x="914400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844" y="156464"/>
            <a:ext cx="6292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1610" algn="l"/>
              </a:tabLst>
            </a:pPr>
            <a:r>
              <a:rPr sz="4800" b="1" spc="-10" dirty="0">
                <a:solidFill>
                  <a:srgbClr val="585858"/>
                </a:solidFill>
                <a:latin typeface="Arial"/>
                <a:cs typeface="Arial"/>
              </a:rPr>
              <a:t>MESLEK</a:t>
            </a:r>
            <a:r>
              <a:rPr sz="4800" b="1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4800" b="1" spc="-10" dirty="0">
                <a:solidFill>
                  <a:srgbClr val="585858"/>
                </a:solidFill>
                <a:latin typeface="Arial"/>
                <a:cs typeface="Arial"/>
              </a:rPr>
              <a:t>DEĞERLERİ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261" y="717169"/>
            <a:ext cx="9149080" cy="5881370"/>
            <a:chOff x="-2261" y="717169"/>
            <a:chExt cx="9149080" cy="5881370"/>
          </a:xfrm>
        </p:grpSpPr>
        <p:sp>
          <p:nvSpPr>
            <p:cNvPr id="5" name="object 5"/>
            <p:cNvSpPr/>
            <p:nvPr/>
          </p:nvSpPr>
          <p:spPr>
            <a:xfrm>
              <a:off x="-2260" y="717168"/>
              <a:ext cx="9149080" cy="5881370"/>
            </a:xfrm>
            <a:custGeom>
              <a:avLst/>
              <a:gdLst/>
              <a:ahLst/>
              <a:cxnLst/>
              <a:rect l="l" t="t" r="r" b="b"/>
              <a:pathLst>
                <a:path w="9149080" h="5881370">
                  <a:moveTo>
                    <a:pt x="1980666" y="2515108"/>
                  </a:moveTo>
                  <a:lnTo>
                    <a:pt x="689127" y="2515108"/>
                  </a:lnTo>
                  <a:lnTo>
                    <a:pt x="0" y="3788410"/>
                  </a:lnTo>
                  <a:lnTo>
                    <a:pt x="0" y="5876772"/>
                  </a:lnTo>
                  <a:lnTo>
                    <a:pt x="177546" y="5881179"/>
                  </a:lnTo>
                  <a:lnTo>
                    <a:pt x="1980666" y="2515108"/>
                  </a:lnTo>
                  <a:close/>
                </a:path>
                <a:path w="9149080" h="5881370">
                  <a:moveTo>
                    <a:pt x="9148674" y="2522474"/>
                  </a:moveTo>
                  <a:lnTo>
                    <a:pt x="9145626" y="0"/>
                  </a:lnTo>
                  <a:lnTo>
                    <a:pt x="7152995" y="3880993"/>
                  </a:lnTo>
                  <a:lnTo>
                    <a:pt x="8449285" y="3880993"/>
                  </a:lnTo>
                  <a:lnTo>
                    <a:pt x="9148674" y="2522474"/>
                  </a:lnTo>
                  <a:close/>
                </a:path>
              </a:pathLst>
            </a:custGeom>
            <a:solidFill>
              <a:srgbClr val="03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9462" y="2511298"/>
              <a:ext cx="2913380" cy="3168650"/>
            </a:xfrm>
            <a:custGeom>
              <a:avLst/>
              <a:gdLst/>
              <a:ahLst/>
              <a:cxnLst/>
              <a:rect l="l" t="t" r="r" b="b"/>
              <a:pathLst>
                <a:path w="2913379" h="3168650">
                  <a:moveTo>
                    <a:pt x="2913126" y="0"/>
                  </a:moveTo>
                  <a:lnTo>
                    <a:pt x="1988058" y="0"/>
                  </a:lnTo>
                  <a:lnTo>
                    <a:pt x="0" y="3168472"/>
                  </a:lnTo>
                  <a:lnTo>
                    <a:pt x="925068" y="3168472"/>
                  </a:lnTo>
                  <a:lnTo>
                    <a:pt x="2913126" y="0"/>
                  </a:lnTo>
                  <a:close/>
                </a:path>
              </a:pathLst>
            </a:custGeom>
            <a:solidFill>
              <a:srgbClr val="7C5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6553" y="2150744"/>
              <a:ext cx="2913380" cy="3168650"/>
            </a:xfrm>
            <a:custGeom>
              <a:avLst/>
              <a:gdLst/>
              <a:ahLst/>
              <a:cxnLst/>
              <a:rect l="l" t="t" r="r" b="b"/>
              <a:pathLst>
                <a:path w="2913379" h="3168650">
                  <a:moveTo>
                    <a:pt x="2913126" y="0"/>
                  </a:moveTo>
                  <a:lnTo>
                    <a:pt x="1988058" y="0"/>
                  </a:lnTo>
                  <a:lnTo>
                    <a:pt x="0" y="3168522"/>
                  </a:lnTo>
                  <a:lnTo>
                    <a:pt x="925068" y="3168522"/>
                  </a:lnTo>
                  <a:lnTo>
                    <a:pt x="2913126" y="0"/>
                  </a:lnTo>
                  <a:close/>
                </a:path>
              </a:pathLst>
            </a:custGeom>
            <a:solidFill>
              <a:srgbClr val="476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33643" y="1790191"/>
              <a:ext cx="2913380" cy="3168650"/>
            </a:xfrm>
            <a:custGeom>
              <a:avLst/>
              <a:gdLst/>
              <a:ahLst/>
              <a:cxnLst/>
              <a:rect l="l" t="t" r="r" b="b"/>
              <a:pathLst>
                <a:path w="2913379" h="3168650">
                  <a:moveTo>
                    <a:pt x="2913126" y="0"/>
                  </a:moveTo>
                  <a:lnTo>
                    <a:pt x="1988057" y="0"/>
                  </a:lnTo>
                  <a:lnTo>
                    <a:pt x="0" y="3168523"/>
                  </a:lnTo>
                  <a:lnTo>
                    <a:pt x="925067" y="3168523"/>
                  </a:lnTo>
                  <a:lnTo>
                    <a:pt x="2913126" y="0"/>
                  </a:lnTo>
                  <a:close/>
                </a:path>
              </a:pathLst>
            </a:custGeom>
            <a:solidFill>
              <a:srgbClr val="035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2396" y="2871723"/>
              <a:ext cx="2913380" cy="3168650"/>
            </a:xfrm>
            <a:custGeom>
              <a:avLst/>
              <a:gdLst/>
              <a:ahLst/>
              <a:cxnLst/>
              <a:rect l="l" t="t" r="r" b="b"/>
              <a:pathLst>
                <a:path w="2913379" h="3168650">
                  <a:moveTo>
                    <a:pt x="2913100" y="0"/>
                  </a:moveTo>
                  <a:lnTo>
                    <a:pt x="1988032" y="0"/>
                  </a:lnTo>
                  <a:lnTo>
                    <a:pt x="0" y="3168586"/>
                  </a:lnTo>
                  <a:lnTo>
                    <a:pt x="925042" y="3168586"/>
                  </a:lnTo>
                  <a:lnTo>
                    <a:pt x="2913100" y="0"/>
                  </a:lnTo>
                  <a:close/>
                </a:path>
              </a:pathLst>
            </a:custGeom>
            <a:solidFill>
              <a:srgbClr val="731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2396" y="3232340"/>
            <a:ext cx="1296035" cy="2807970"/>
          </a:xfrm>
          <a:prstGeom prst="rect">
            <a:avLst/>
          </a:prstGeom>
          <a:solidFill>
            <a:srgbClr val="E62500"/>
          </a:solidFill>
        </p:spPr>
        <p:txBody>
          <a:bodyPr vert="horz" wrap="square" lIns="0" tIns="136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75"/>
              </a:spcBef>
            </a:pPr>
            <a:endParaRPr sz="1200">
              <a:latin typeface="Times New Roman"/>
              <a:cs typeface="Times New Roman"/>
            </a:endParaRPr>
          </a:p>
          <a:p>
            <a:pPr marR="19050"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Sayılarla</a:t>
            </a:r>
            <a:endParaRPr sz="1200">
              <a:latin typeface="Arial"/>
              <a:cs typeface="Arial"/>
            </a:endParaRPr>
          </a:p>
          <a:p>
            <a:pPr marR="17780"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Çalışma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200">
              <a:latin typeface="Arial"/>
              <a:cs typeface="Arial"/>
            </a:endParaRPr>
          </a:p>
          <a:p>
            <a:pPr marL="208915" marR="227329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icrasının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sayılarla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verilerle</a:t>
            </a:r>
            <a:endParaRPr sz="1200">
              <a:latin typeface="Microsoft Sans Serif"/>
              <a:cs typeface="Microsoft Sans Serif"/>
            </a:endParaRPr>
          </a:p>
          <a:p>
            <a:pPr marL="198755" marR="216535" indent="635"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çalışmayı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9461" y="2871800"/>
            <a:ext cx="1296035" cy="2807970"/>
          </a:xfrm>
          <a:prstGeom prst="rect">
            <a:avLst/>
          </a:prstGeom>
          <a:solidFill>
            <a:srgbClr val="FAA1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200">
              <a:latin typeface="Times New Roman"/>
              <a:cs typeface="Times New Roman"/>
            </a:endParaRPr>
          </a:p>
          <a:p>
            <a:pPr marL="295275" marR="262255" indent="1270"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Fiziksel Etkinlikler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200">
              <a:latin typeface="Arial"/>
              <a:cs typeface="Arial"/>
            </a:endParaRPr>
          </a:p>
          <a:p>
            <a:pPr marL="175895" marR="143510" indent="63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önemli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oranda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fiziksel etkinlikler yapmayı, bedensel olarak</a:t>
            </a:r>
            <a:endParaRPr sz="1200">
              <a:latin typeface="Microsoft Sans Serif"/>
              <a:cs typeface="Microsoft Sans Serif"/>
            </a:endParaRPr>
          </a:p>
          <a:p>
            <a:pPr marL="224790" marR="189865" indent="1270"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çalışmayı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16553" y="2511298"/>
            <a:ext cx="1296035" cy="2807970"/>
          </a:xfrm>
          <a:prstGeom prst="rect">
            <a:avLst/>
          </a:prstGeom>
          <a:solidFill>
            <a:srgbClr val="90C22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344170" marR="257175" indent="93980" algn="just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Alet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Makine Kullanma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1200">
              <a:latin typeface="Arial"/>
              <a:cs typeface="Arial"/>
            </a:endParaRPr>
          </a:p>
          <a:p>
            <a:pPr marL="164465" marR="14224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icrasının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önemli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oranda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alet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makine kullanmayı gerektirmesi.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3644" y="2150745"/>
            <a:ext cx="1296035" cy="2807970"/>
          </a:xfrm>
          <a:prstGeom prst="rect">
            <a:avLst/>
          </a:prstGeom>
          <a:solidFill>
            <a:srgbClr val="07A297"/>
          </a:solidFill>
        </p:spPr>
        <p:txBody>
          <a:bodyPr vert="horz" wrap="square" lIns="0" tIns="146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5"/>
              </a:spcBef>
            </a:pPr>
            <a:endParaRPr sz="1200">
              <a:latin typeface="Times New Roman"/>
              <a:cs typeface="Times New Roman"/>
            </a:endParaRPr>
          </a:p>
          <a:p>
            <a:pPr marL="201295" marR="207010" indent="1270" algn="ctr">
              <a:lnSpc>
                <a:spcPct val="100000"/>
              </a:lnSpc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Takma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Kurma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İşleri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73355" marR="15113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icrasının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önemli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oranda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takma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kurma işlerinden oluşması.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0734" y="1790192"/>
            <a:ext cx="1296035" cy="2807970"/>
          </a:xfrm>
          <a:prstGeom prst="rect">
            <a:avLst/>
          </a:prstGeom>
          <a:solidFill>
            <a:srgbClr val="0580C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200">
              <a:latin typeface="Times New Roman"/>
              <a:cs typeface="Times New Roman"/>
            </a:endParaRPr>
          </a:p>
          <a:p>
            <a:pPr marL="38100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Becerisi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endParaRPr sz="1200">
              <a:latin typeface="Arial"/>
              <a:cs typeface="Arial"/>
            </a:endParaRPr>
          </a:p>
          <a:p>
            <a:pPr marL="41275"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Çalışma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200">
              <a:latin typeface="Arial"/>
              <a:cs typeface="Arial"/>
            </a:endParaRPr>
          </a:p>
          <a:p>
            <a:pPr marL="231775" marR="182880" indent="-63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İşin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ve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parmak becerisi gerektirmesi.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329" y="1219961"/>
            <a:ext cx="740664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3555" marR="5080" indent="-491490" algn="ctr">
              <a:lnSpc>
                <a:spcPct val="100000"/>
              </a:lnSpc>
              <a:spcBef>
                <a:spcPts val="95"/>
              </a:spcBef>
              <a:tabLst>
                <a:tab pos="3856990" algn="l"/>
              </a:tabLst>
            </a:pPr>
            <a:r>
              <a:rPr sz="4000" dirty="0">
                <a:solidFill>
                  <a:srgbClr val="FFFFFF"/>
                </a:solidFill>
              </a:rPr>
              <a:t>MESLEK</a:t>
            </a:r>
            <a:r>
              <a:rPr sz="4000" spc="-155" dirty="0">
                <a:solidFill>
                  <a:srgbClr val="FFFFFF"/>
                </a:solidFill>
              </a:rPr>
              <a:t> </a:t>
            </a:r>
            <a:r>
              <a:rPr sz="4000" dirty="0" smtClean="0">
                <a:solidFill>
                  <a:srgbClr val="FFFFFF"/>
                </a:solidFill>
              </a:rPr>
              <a:t>SEÇİMİN</a:t>
            </a:r>
            <a:r>
              <a:rPr lang="tr-TR" sz="4000" dirty="0" smtClean="0">
                <a:solidFill>
                  <a:srgbClr val="FFFFFF"/>
                </a:solidFill>
              </a:rPr>
              <a:t>DE AİLE FAKTÖRÜ</a:t>
            </a:r>
            <a:endParaRPr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99" y="-12700"/>
            <a:ext cx="9156700" cy="6883400"/>
            <a:chOff x="-12699" y="-12700"/>
            <a:chExt cx="9156700" cy="68834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0069C7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1158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27650" y="2949955"/>
            <a:ext cx="1347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252525"/>
                </a:solidFill>
              </a:rPr>
              <a:t>AİLE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4E6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508" y="445008"/>
              <a:ext cx="7743444" cy="60152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5464" y="488734"/>
              <a:ext cx="7623809" cy="5892800"/>
            </a:xfrm>
            <a:custGeom>
              <a:avLst/>
              <a:gdLst/>
              <a:ahLst/>
              <a:cxnLst/>
              <a:rect l="l" t="t" r="r" b="b"/>
              <a:pathLst>
                <a:path w="7623809" h="5892800">
                  <a:moveTo>
                    <a:pt x="7298042" y="0"/>
                  </a:moveTo>
                  <a:lnTo>
                    <a:pt x="0" y="431800"/>
                  </a:lnTo>
                  <a:lnTo>
                    <a:pt x="325551" y="5892800"/>
                  </a:lnTo>
                  <a:lnTo>
                    <a:pt x="3116008" y="5727700"/>
                  </a:lnTo>
                  <a:lnTo>
                    <a:pt x="455968" y="5727700"/>
                  </a:lnTo>
                  <a:lnTo>
                    <a:pt x="424104" y="5715000"/>
                  </a:lnTo>
                  <a:lnTo>
                    <a:pt x="403340" y="5689600"/>
                  </a:lnTo>
                  <a:lnTo>
                    <a:pt x="397476" y="5638800"/>
                  </a:lnTo>
                  <a:lnTo>
                    <a:pt x="410311" y="5600700"/>
                  </a:lnTo>
                  <a:lnTo>
                    <a:pt x="418411" y="5600700"/>
                  </a:lnTo>
                  <a:lnTo>
                    <a:pt x="427367" y="5588000"/>
                  </a:lnTo>
                  <a:lnTo>
                    <a:pt x="5477164" y="5588000"/>
                  </a:lnTo>
                  <a:lnTo>
                    <a:pt x="7623670" y="5461000"/>
                  </a:lnTo>
                  <a:lnTo>
                    <a:pt x="440270" y="5461000"/>
                  </a:lnTo>
                  <a:lnTo>
                    <a:pt x="408407" y="5448300"/>
                  </a:lnTo>
                  <a:lnTo>
                    <a:pt x="387643" y="5422900"/>
                  </a:lnTo>
                  <a:lnTo>
                    <a:pt x="381779" y="5384800"/>
                  </a:lnTo>
                  <a:lnTo>
                    <a:pt x="394614" y="5346700"/>
                  </a:lnTo>
                  <a:lnTo>
                    <a:pt x="402696" y="5334000"/>
                  </a:lnTo>
                  <a:lnTo>
                    <a:pt x="411638" y="5321300"/>
                  </a:lnTo>
                  <a:lnTo>
                    <a:pt x="7615340" y="5321300"/>
                  </a:lnTo>
                  <a:lnTo>
                    <a:pt x="7607767" y="5194300"/>
                  </a:lnTo>
                  <a:lnTo>
                    <a:pt x="392724" y="5194300"/>
                  </a:lnTo>
                  <a:lnTo>
                    <a:pt x="371948" y="5156200"/>
                  </a:lnTo>
                  <a:lnTo>
                    <a:pt x="366073" y="5118100"/>
                  </a:lnTo>
                  <a:lnTo>
                    <a:pt x="378904" y="5080000"/>
                  </a:lnTo>
                  <a:lnTo>
                    <a:pt x="386994" y="5067300"/>
                  </a:lnTo>
                  <a:lnTo>
                    <a:pt x="395939" y="5067300"/>
                  </a:lnTo>
                  <a:lnTo>
                    <a:pt x="405473" y="5054600"/>
                  </a:lnTo>
                  <a:lnTo>
                    <a:pt x="7599437" y="5054600"/>
                  </a:lnTo>
                  <a:lnTo>
                    <a:pt x="7592622" y="4940300"/>
                  </a:lnTo>
                  <a:lnTo>
                    <a:pt x="408889" y="4940300"/>
                  </a:lnTo>
                  <a:lnTo>
                    <a:pt x="377025" y="4927600"/>
                  </a:lnTo>
                  <a:lnTo>
                    <a:pt x="356261" y="4889500"/>
                  </a:lnTo>
                  <a:lnTo>
                    <a:pt x="350397" y="4851400"/>
                  </a:lnTo>
                  <a:lnTo>
                    <a:pt x="363232" y="4813300"/>
                  </a:lnTo>
                  <a:lnTo>
                    <a:pt x="371330" y="4800600"/>
                  </a:lnTo>
                  <a:lnTo>
                    <a:pt x="380282" y="4800600"/>
                  </a:lnTo>
                  <a:lnTo>
                    <a:pt x="389825" y="4787900"/>
                  </a:lnTo>
                  <a:lnTo>
                    <a:pt x="7583534" y="4787900"/>
                  </a:lnTo>
                  <a:lnTo>
                    <a:pt x="7576719" y="4673600"/>
                  </a:lnTo>
                  <a:lnTo>
                    <a:pt x="393192" y="4673600"/>
                  </a:lnTo>
                  <a:lnTo>
                    <a:pt x="361321" y="4660900"/>
                  </a:lnTo>
                  <a:lnTo>
                    <a:pt x="340555" y="4635500"/>
                  </a:lnTo>
                  <a:lnTo>
                    <a:pt x="334693" y="4597400"/>
                  </a:lnTo>
                  <a:lnTo>
                    <a:pt x="347535" y="4546600"/>
                  </a:lnTo>
                  <a:lnTo>
                    <a:pt x="355617" y="4546600"/>
                  </a:lnTo>
                  <a:lnTo>
                    <a:pt x="364559" y="4533900"/>
                  </a:lnTo>
                  <a:lnTo>
                    <a:pt x="7568389" y="4533900"/>
                  </a:lnTo>
                  <a:lnTo>
                    <a:pt x="7560816" y="4406900"/>
                  </a:lnTo>
                  <a:lnTo>
                    <a:pt x="377507" y="4406900"/>
                  </a:lnTo>
                  <a:lnTo>
                    <a:pt x="345643" y="4394200"/>
                  </a:lnTo>
                  <a:lnTo>
                    <a:pt x="324881" y="4368800"/>
                  </a:lnTo>
                  <a:lnTo>
                    <a:pt x="319021" y="4330700"/>
                  </a:lnTo>
                  <a:lnTo>
                    <a:pt x="331863" y="4292600"/>
                  </a:lnTo>
                  <a:lnTo>
                    <a:pt x="339961" y="4279900"/>
                  </a:lnTo>
                  <a:lnTo>
                    <a:pt x="348913" y="4267200"/>
                  </a:lnTo>
                  <a:lnTo>
                    <a:pt x="7552486" y="4267200"/>
                  </a:lnTo>
                  <a:lnTo>
                    <a:pt x="7544913" y="4140200"/>
                  </a:lnTo>
                  <a:lnTo>
                    <a:pt x="329946" y="4140200"/>
                  </a:lnTo>
                  <a:lnTo>
                    <a:pt x="309183" y="4102100"/>
                  </a:lnTo>
                  <a:lnTo>
                    <a:pt x="303319" y="4064000"/>
                  </a:lnTo>
                  <a:lnTo>
                    <a:pt x="316153" y="4025900"/>
                  </a:lnTo>
                  <a:lnTo>
                    <a:pt x="324236" y="4013200"/>
                  </a:lnTo>
                  <a:lnTo>
                    <a:pt x="333178" y="4013200"/>
                  </a:lnTo>
                  <a:lnTo>
                    <a:pt x="342710" y="4000500"/>
                  </a:lnTo>
                  <a:lnTo>
                    <a:pt x="7536583" y="4000500"/>
                  </a:lnTo>
                  <a:lnTo>
                    <a:pt x="7529768" y="3886200"/>
                  </a:lnTo>
                  <a:lnTo>
                    <a:pt x="346138" y="3886200"/>
                  </a:lnTo>
                  <a:lnTo>
                    <a:pt x="314269" y="3873500"/>
                  </a:lnTo>
                  <a:lnTo>
                    <a:pt x="293493" y="3835400"/>
                  </a:lnTo>
                  <a:lnTo>
                    <a:pt x="287620" y="3797300"/>
                  </a:lnTo>
                  <a:lnTo>
                    <a:pt x="300456" y="3759200"/>
                  </a:lnTo>
                  <a:lnTo>
                    <a:pt x="308538" y="3746500"/>
                  </a:lnTo>
                  <a:lnTo>
                    <a:pt x="327013" y="3746500"/>
                  </a:lnTo>
                  <a:lnTo>
                    <a:pt x="336867" y="3733800"/>
                  </a:lnTo>
                  <a:lnTo>
                    <a:pt x="7520680" y="3733800"/>
                  </a:lnTo>
                  <a:lnTo>
                    <a:pt x="7513865" y="3619500"/>
                  </a:lnTo>
                  <a:lnTo>
                    <a:pt x="330428" y="3619500"/>
                  </a:lnTo>
                  <a:lnTo>
                    <a:pt x="298564" y="3606800"/>
                  </a:lnTo>
                  <a:lnTo>
                    <a:pt x="277801" y="3581400"/>
                  </a:lnTo>
                  <a:lnTo>
                    <a:pt x="271937" y="3543300"/>
                  </a:lnTo>
                  <a:lnTo>
                    <a:pt x="284772" y="3505200"/>
                  </a:lnTo>
                  <a:lnTo>
                    <a:pt x="292876" y="3492500"/>
                  </a:lnTo>
                  <a:lnTo>
                    <a:pt x="301831" y="3479800"/>
                  </a:lnTo>
                  <a:lnTo>
                    <a:pt x="7505535" y="3479800"/>
                  </a:lnTo>
                  <a:lnTo>
                    <a:pt x="7497962" y="3352800"/>
                  </a:lnTo>
                  <a:lnTo>
                    <a:pt x="314731" y="3352800"/>
                  </a:lnTo>
                  <a:lnTo>
                    <a:pt x="282862" y="3340100"/>
                  </a:lnTo>
                  <a:lnTo>
                    <a:pt x="262099" y="3314700"/>
                  </a:lnTo>
                  <a:lnTo>
                    <a:pt x="256238" y="3276600"/>
                  </a:lnTo>
                  <a:lnTo>
                    <a:pt x="269074" y="3238500"/>
                  </a:lnTo>
                  <a:lnTo>
                    <a:pt x="277157" y="3225800"/>
                  </a:lnTo>
                  <a:lnTo>
                    <a:pt x="286099" y="3213100"/>
                  </a:lnTo>
                  <a:lnTo>
                    <a:pt x="7489632" y="3213100"/>
                  </a:lnTo>
                  <a:lnTo>
                    <a:pt x="7482817" y="3098800"/>
                  </a:lnTo>
                  <a:lnTo>
                    <a:pt x="299046" y="3098800"/>
                  </a:lnTo>
                  <a:lnTo>
                    <a:pt x="267183" y="3086100"/>
                  </a:lnTo>
                  <a:lnTo>
                    <a:pt x="246421" y="3048000"/>
                  </a:lnTo>
                  <a:lnTo>
                    <a:pt x="240561" y="3009900"/>
                  </a:lnTo>
                  <a:lnTo>
                    <a:pt x="253403" y="2971800"/>
                  </a:lnTo>
                  <a:lnTo>
                    <a:pt x="261529" y="2959100"/>
                  </a:lnTo>
                  <a:lnTo>
                    <a:pt x="270522" y="2959100"/>
                  </a:lnTo>
                  <a:lnTo>
                    <a:pt x="280106" y="2946400"/>
                  </a:lnTo>
                  <a:lnTo>
                    <a:pt x="7473729" y="2946400"/>
                  </a:lnTo>
                  <a:lnTo>
                    <a:pt x="7466914" y="2832100"/>
                  </a:lnTo>
                  <a:lnTo>
                    <a:pt x="283349" y="2832100"/>
                  </a:lnTo>
                  <a:lnTo>
                    <a:pt x="251485" y="2819400"/>
                  </a:lnTo>
                  <a:lnTo>
                    <a:pt x="230722" y="2794000"/>
                  </a:lnTo>
                  <a:lnTo>
                    <a:pt x="224858" y="2743200"/>
                  </a:lnTo>
                  <a:lnTo>
                    <a:pt x="237693" y="2705100"/>
                  </a:lnTo>
                  <a:lnTo>
                    <a:pt x="245792" y="2705100"/>
                  </a:lnTo>
                  <a:lnTo>
                    <a:pt x="254747" y="2692400"/>
                  </a:lnTo>
                  <a:lnTo>
                    <a:pt x="264291" y="2692400"/>
                  </a:lnTo>
                  <a:lnTo>
                    <a:pt x="274154" y="2679700"/>
                  </a:lnTo>
                  <a:lnTo>
                    <a:pt x="7457827" y="2679700"/>
                  </a:lnTo>
                  <a:lnTo>
                    <a:pt x="7451011" y="2565400"/>
                  </a:lnTo>
                  <a:lnTo>
                    <a:pt x="267652" y="2565400"/>
                  </a:lnTo>
                  <a:lnTo>
                    <a:pt x="235781" y="2552700"/>
                  </a:lnTo>
                  <a:lnTo>
                    <a:pt x="215015" y="2527300"/>
                  </a:lnTo>
                  <a:lnTo>
                    <a:pt x="209154" y="2489200"/>
                  </a:lnTo>
                  <a:lnTo>
                    <a:pt x="221995" y="2451100"/>
                  </a:lnTo>
                  <a:lnTo>
                    <a:pt x="230078" y="2438400"/>
                  </a:lnTo>
                  <a:lnTo>
                    <a:pt x="239020" y="2425700"/>
                  </a:lnTo>
                  <a:lnTo>
                    <a:pt x="7442681" y="2425700"/>
                  </a:lnTo>
                  <a:lnTo>
                    <a:pt x="7435108" y="2298700"/>
                  </a:lnTo>
                  <a:lnTo>
                    <a:pt x="251967" y="2298700"/>
                  </a:lnTo>
                  <a:lnTo>
                    <a:pt x="220104" y="2286000"/>
                  </a:lnTo>
                  <a:lnTo>
                    <a:pt x="199340" y="2260600"/>
                  </a:lnTo>
                  <a:lnTo>
                    <a:pt x="193476" y="2222500"/>
                  </a:lnTo>
                  <a:lnTo>
                    <a:pt x="206311" y="2184400"/>
                  </a:lnTo>
                  <a:lnTo>
                    <a:pt x="214416" y="2171700"/>
                  </a:lnTo>
                  <a:lnTo>
                    <a:pt x="223372" y="2171700"/>
                  </a:lnTo>
                  <a:lnTo>
                    <a:pt x="232916" y="2159000"/>
                  </a:lnTo>
                  <a:lnTo>
                    <a:pt x="7426778" y="2158999"/>
                  </a:lnTo>
                  <a:lnTo>
                    <a:pt x="7419963" y="2044700"/>
                  </a:lnTo>
                  <a:lnTo>
                    <a:pt x="236270" y="2044700"/>
                  </a:lnTo>
                  <a:lnTo>
                    <a:pt x="204407" y="2032000"/>
                  </a:lnTo>
                  <a:lnTo>
                    <a:pt x="183643" y="1993900"/>
                  </a:lnTo>
                  <a:lnTo>
                    <a:pt x="177779" y="1955800"/>
                  </a:lnTo>
                  <a:lnTo>
                    <a:pt x="190614" y="1917700"/>
                  </a:lnTo>
                  <a:lnTo>
                    <a:pt x="198696" y="1905000"/>
                  </a:lnTo>
                  <a:lnTo>
                    <a:pt x="207638" y="1905000"/>
                  </a:lnTo>
                  <a:lnTo>
                    <a:pt x="217171" y="1892300"/>
                  </a:lnTo>
                  <a:lnTo>
                    <a:pt x="7410876" y="1892300"/>
                  </a:lnTo>
                  <a:lnTo>
                    <a:pt x="7404060" y="1778000"/>
                  </a:lnTo>
                  <a:lnTo>
                    <a:pt x="199428" y="1778000"/>
                  </a:lnTo>
                  <a:lnTo>
                    <a:pt x="173486" y="1752600"/>
                  </a:lnTo>
                  <a:lnTo>
                    <a:pt x="162550" y="1714500"/>
                  </a:lnTo>
                  <a:lnTo>
                    <a:pt x="165842" y="1676400"/>
                  </a:lnTo>
                  <a:lnTo>
                    <a:pt x="182584" y="1651000"/>
                  </a:lnTo>
                  <a:lnTo>
                    <a:pt x="212001" y="1638300"/>
                  </a:lnTo>
                  <a:lnTo>
                    <a:pt x="7395730" y="1638300"/>
                  </a:lnTo>
                  <a:lnTo>
                    <a:pt x="7388157" y="1511300"/>
                  </a:lnTo>
                  <a:lnTo>
                    <a:pt x="204889" y="1511300"/>
                  </a:lnTo>
                  <a:lnTo>
                    <a:pt x="173025" y="1498600"/>
                  </a:lnTo>
                  <a:lnTo>
                    <a:pt x="152261" y="1473200"/>
                  </a:lnTo>
                  <a:lnTo>
                    <a:pt x="146397" y="1435100"/>
                  </a:lnTo>
                  <a:lnTo>
                    <a:pt x="159232" y="1397000"/>
                  </a:lnTo>
                  <a:lnTo>
                    <a:pt x="167331" y="1384300"/>
                  </a:lnTo>
                  <a:lnTo>
                    <a:pt x="176287" y="1371600"/>
                  </a:lnTo>
                  <a:lnTo>
                    <a:pt x="7379827" y="1371600"/>
                  </a:lnTo>
                  <a:lnTo>
                    <a:pt x="7372255" y="1244600"/>
                  </a:lnTo>
                  <a:lnTo>
                    <a:pt x="157321" y="1244600"/>
                  </a:lnTo>
                  <a:lnTo>
                    <a:pt x="136555" y="1206500"/>
                  </a:lnTo>
                  <a:lnTo>
                    <a:pt x="130693" y="1168400"/>
                  </a:lnTo>
                  <a:lnTo>
                    <a:pt x="143535" y="1130300"/>
                  </a:lnTo>
                  <a:lnTo>
                    <a:pt x="151617" y="1117600"/>
                  </a:lnTo>
                  <a:lnTo>
                    <a:pt x="160559" y="1117600"/>
                  </a:lnTo>
                  <a:lnTo>
                    <a:pt x="170092" y="1104900"/>
                  </a:lnTo>
                  <a:lnTo>
                    <a:pt x="7363925" y="1104900"/>
                  </a:lnTo>
                  <a:lnTo>
                    <a:pt x="7357109" y="990600"/>
                  </a:lnTo>
                  <a:lnTo>
                    <a:pt x="173507" y="990600"/>
                  </a:lnTo>
                  <a:lnTo>
                    <a:pt x="141643" y="977900"/>
                  </a:lnTo>
                  <a:lnTo>
                    <a:pt x="120881" y="939800"/>
                  </a:lnTo>
                  <a:lnTo>
                    <a:pt x="115021" y="901700"/>
                  </a:lnTo>
                  <a:lnTo>
                    <a:pt x="127863" y="863600"/>
                  </a:lnTo>
                  <a:lnTo>
                    <a:pt x="135961" y="850900"/>
                  </a:lnTo>
                  <a:lnTo>
                    <a:pt x="154456" y="850900"/>
                  </a:lnTo>
                  <a:lnTo>
                    <a:pt x="164325" y="838200"/>
                  </a:lnTo>
                  <a:lnTo>
                    <a:pt x="7348022" y="838200"/>
                  </a:lnTo>
                  <a:lnTo>
                    <a:pt x="7341206" y="723900"/>
                  </a:lnTo>
                  <a:lnTo>
                    <a:pt x="157810" y="723900"/>
                  </a:lnTo>
                  <a:lnTo>
                    <a:pt x="125946" y="711200"/>
                  </a:lnTo>
                  <a:lnTo>
                    <a:pt x="105182" y="685800"/>
                  </a:lnTo>
                  <a:lnTo>
                    <a:pt x="99318" y="647700"/>
                  </a:lnTo>
                  <a:lnTo>
                    <a:pt x="112153" y="596900"/>
                  </a:lnTo>
                  <a:lnTo>
                    <a:pt x="120237" y="596900"/>
                  </a:lnTo>
                  <a:lnTo>
                    <a:pt x="129182" y="584200"/>
                  </a:lnTo>
                  <a:lnTo>
                    <a:pt x="7332876" y="584200"/>
                  </a:lnTo>
                  <a:lnTo>
                    <a:pt x="7298042" y="0"/>
                  </a:lnTo>
                  <a:close/>
                </a:path>
                <a:path w="7623809" h="5892800">
                  <a:moveTo>
                    <a:pt x="5477164" y="5588000"/>
                  </a:moveTo>
                  <a:lnTo>
                    <a:pt x="467268" y="5588000"/>
                  </a:lnTo>
                  <a:lnTo>
                    <a:pt x="485503" y="5600700"/>
                  </a:lnTo>
                  <a:lnTo>
                    <a:pt x="499026" y="5626100"/>
                  </a:lnTo>
                  <a:lnTo>
                    <a:pt x="505371" y="5651500"/>
                  </a:lnTo>
                  <a:lnTo>
                    <a:pt x="502813" y="5676900"/>
                  </a:lnTo>
                  <a:lnTo>
                    <a:pt x="492652" y="5702300"/>
                  </a:lnTo>
                  <a:lnTo>
                    <a:pt x="476499" y="5715000"/>
                  </a:lnTo>
                  <a:lnTo>
                    <a:pt x="455968" y="5727700"/>
                  </a:lnTo>
                  <a:lnTo>
                    <a:pt x="3116008" y="5727700"/>
                  </a:lnTo>
                  <a:lnTo>
                    <a:pt x="5477164" y="5588000"/>
                  </a:lnTo>
                  <a:close/>
                </a:path>
                <a:path w="7623809" h="5892800">
                  <a:moveTo>
                    <a:pt x="7615340" y="5321300"/>
                  </a:moveTo>
                  <a:lnTo>
                    <a:pt x="451528" y="5321300"/>
                  </a:lnTo>
                  <a:lnTo>
                    <a:pt x="469785" y="5334000"/>
                  </a:lnTo>
                  <a:lnTo>
                    <a:pt x="483328" y="5359400"/>
                  </a:lnTo>
                  <a:lnTo>
                    <a:pt x="489686" y="5384800"/>
                  </a:lnTo>
                  <a:lnTo>
                    <a:pt x="487116" y="5410200"/>
                  </a:lnTo>
                  <a:lnTo>
                    <a:pt x="476951" y="5435600"/>
                  </a:lnTo>
                  <a:lnTo>
                    <a:pt x="460800" y="5461000"/>
                  </a:lnTo>
                  <a:lnTo>
                    <a:pt x="7623670" y="5461000"/>
                  </a:lnTo>
                  <a:lnTo>
                    <a:pt x="7615340" y="5321300"/>
                  </a:lnTo>
                  <a:close/>
                </a:path>
                <a:path w="7623809" h="5892800">
                  <a:moveTo>
                    <a:pt x="7599437" y="5054600"/>
                  </a:moveTo>
                  <a:lnTo>
                    <a:pt x="435831" y="5054600"/>
                  </a:lnTo>
                  <a:lnTo>
                    <a:pt x="454088" y="5067300"/>
                  </a:lnTo>
                  <a:lnTo>
                    <a:pt x="467631" y="5092700"/>
                  </a:lnTo>
                  <a:lnTo>
                    <a:pt x="473989" y="5118100"/>
                  </a:lnTo>
                  <a:lnTo>
                    <a:pt x="471422" y="5156200"/>
                  </a:lnTo>
                  <a:lnTo>
                    <a:pt x="461267" y="5181600"/>
                  </a:lnTo>
                  <a:lnTo>
                    <a:pt x="445125" y="5194300"/>
                  </a:lnTo>
                  <a:lnTo>
                    <a:pt x="7607767" y="5194300"/>
                  </a:lnTo>
                  <a:lnTo>
                    <a:pt x="7599437" y="5054600"/>
                  </a:lnTo>
                  <a:close/>
                </a:path>
                <a:path w="7623809" h="5892800">
                  <a:moveTo>
                    <a:pt x="7583534" y="4787900"/>
                  </a:moveTo>
                  <a:lnTo>
                    <a:pt x="399694" y="4787900"/>
                  </a:lnTo>
                  <a:lnTo>
                    <a:pt x="420178" y="4800600"/>
                  </a:lnTo>
                  <a:lnTo>
                    <a:pt x="438416" y="4813300"/>
                  </a:lnTo>
                  <a:lnTo>
                    <a:pt x="451940" y="4826000"/>
                  </a:lnTo>
                  <a:lnTo>
                    <a:pt x="458279" y="4864100"/>
                  </a:lnTo>
                  <a:lnTo>
                    <a:pt x="455728" y="4889500"/>
                  </a:lnTo>
                  <a:lnTo>
                    <a:pt x="445571" y="4914900"/>
                  </a:lnTo>
                  <a:lnTo>
                    <a:pt x="429420" y="4927600"/>
                  </a:lnTo>
                  <a:lnTo>
                    <a:pt x="408889" y="4940300"/>
                  </a:lnTo>
                  <a:lnTo>
                    <a:pt x="7592622" y="4940300"/>
                  </a:lnTo>
                  <a:lnTo>
                    <a:pt x="7583534" y="4787900"/>
                  </a:lnTo>
                  <a:close/>
                </a:path>
                <a:path w="7623809" h="5892800">
                  <a:moveTo>
                    <a:pt x="7568389" y="4533900"/>
                  </a:moveTo>
                  <a:lnTo>
                    <a:pt x="404449" y="4533900"/>
                  </a:lnTo>
                  <a:lnTo>
                    <a:pt x="422706" y="4546600"/>
                  </a:lnTo>
                  <a:lnTo>
                    <a:pt x="436249" y="4572000"/>
                  </a:lnTo>
                  <a:lnTo>
                    <a:pt x="442607" y="4597400"/>
                  </a:lnTo>
                  <a:lnTo>
                    <a:pt x="440037" y="4622800"/>
                  </a:lnTo>
                  <a:lnTo>
                    <a:pt x="429872" y="4648200"/>
                  </a:lnTo>
                  <a:lnTo>
                    <a:pt x="413721" y="4660900"/>
                  </a:lnTo>
                  <a:lnTo>
                    <a:pt x="393192" y="4673600"/>
                  </a:lnTo>
                  <a:lnTo>
                    <a:pt x="7576719" y="4673600"/>
                  </a:lnTo>
                  <a:lnTo>
                    <a:pt x="7568389" y="4533900"/>
                  </a:lnTo>
                  <a:close/>
                </a:path>
                <a:path w="7623809" h="5892800">
                  <a:moveTo>
                    <a:pt x="7552486" y="4267200"/>
                  </a:moveTo>
                  <a:lnTo>
                    <a:pt x="388807" y="4267200"/>
                  </a:lnTo>
                  <a:lnTo>
                    <a:pt x="407042" y="4279900"/>
                  </a:lnTo>
                  <a:lnTo>
                    <a:pt x="420565" y="4305300"/>
                  </a:lnTo>
                  <a:lnTo>
                    <a:pt x="426910" y="4330700"/>
                  </a:lnTo>
                  <a:lnTo>
                    <a:pt x="424352" y="4368800"/>
                  </a:lnTo>
                  <a:lnTo>
                    <a:pt x="414191" y="4381500"/>
                  </a:lnTo>
                  <a:lnTo>
                    <a:pt x="398039" y="4406900"/>
                  </a:lnTo>
                  <a:lnTo>
                    <a:pt x="7560816" y="4406900"/>
                  </a:lnTo>
                  <a:lnTo>
                    <a:pt x="7552486" y="4267200"/>
                  </a:lnTo>
                  <a:close/>
                </a:path>
                <a:path w="7623809" h="5892800">
                  <a:moveTo>
                    <a:pt x="7536583" y="4000500"/>
                  </a:moveTo>
                  <a:lnTo>
                    <a:pt x="373067" y="4000500"/>
                  </a:lnTo>
                  <a:lnTo>
                    <a:pt x="391325" y="4025900"/>
                  </a:lnTo>
                  <a:lnTo>
                    <a:pt x="404867" y="4038600"/>
                  </a:lnTo>
                  <a:lnTo>
                    <a:pt x="411226" y="4076700"/>
                  </a:lnTo>
                  <a:lnTo>
                    <a:pt x="408660" y="4102100"/>
                  </a:lnTo>
                  <a:lnTo>
                    <a:pt x="398495" y="4127500"/>
                  </a:lnTo>
                  <a:lnTo>
                    <a:pt x="382342" y="4140200"/>
                  </a:lnTo>
                  <a:lnTo>
                    <a:pt x="7544913" y="4140200"/>
                  </a:lnTo>
                  <a:lnTo>
                    <a:pt x="7536583" y="4000500"/>
                  </a:lnTo>
                  <a:close/>
                </a:path>
                <a:path w="7623809" h="5892800">
                  <a:moveTo>
                    <a:pt x="7520680" y="3733800"/>
                  </a:moveTo>
                  <a:lnTo>
                    <a:pt x="336867" y="3733800"/>
                  </a:lnTo>
                  <a:lnTo>
                    <a:pt x="357370" y="3746500"/>
                  </a:lnTo>
                  <a:lnTo>
                    <a:pt x="375627" y="3759200"/>
                  </a:lnTo>
                  <a:lnTo>
                    <a:pt x="389170" y="3784600"/>
                  </a:lnTo>
                  <a:lnTo>
                    <a:pt x="395528" y="3810000"/>
                  </a:lnTo>
                  <a:lnTo>
                    <a:pt x="392962" y="3835400"/>
                  </a:lnTo>
                  <a:lnTo>
                    <a:pt x="382806" y="3860800"/>
                  </a:lnTo>
                  <a:lnTo>
                    <a:pt x="366664" y="3873500"/>
                  </a:lnTo>
                  <a:lnTo>
                    <a:pt x="346138" y="3886200"/>
                  </a:lnTo>
                  <a:lnTo>
                    <a:pt x="7529768" y="3886200"/>
                  </a:lnTo>
                  <a:lnTo>
                    <a:pt x="7520680" y="3733800"/>
                  </a:lnTo>
                  <a:close/>
                </a:path>
                <a:path w="7623809" h="5892800">
                  <a:moveTo>
                    <a:pt x="7505535" y="3479800"/>
                  </a:moveTo>
                  <a:lnTo>
                    <a:pt x="341723" y="3479800"/>
                  </a:lnTo>
                  <a:lnTo>
                    <a:pt x="359962" y="3492500"/>
                  </a:lnTo>
                  <a:lnTo>
                    <a:pt x="373486" y="3517900"/>
                  </a:lnTo>
                  <a:lnTo>
                    <a:pt x="379831" y="3543300"/>
                  </a:lnTo>
                  <a:lnTo>
                    <a:pt x="377273" y="3568700"/>
                  </a:lnTo>
                  <a:lnTo>
                    <a:pt x="367112" y="3594100"/>
                  </a:lnTo>
                  <a:lnTo>
                    <a:pt x="350960" y="3606800"/>
                  </a:lnTo>
                  <a:lnTo>
                    <a:pt x="330428" y="3619500"/>
                  </a:lnTo>
                  <a:lnTo>
                    <a:pt x="7513865" y="3619500"/>
                  </a:lnTo>
                  <a:lnTo>
                    <a:pt x="7505535" y="3479800"/>
                  </a:lnTo>
                  <a:close/>
                </a:path>
                <a:path w="7623809" h="5892800">
                  <a:moveTo>
                    <a:pt x="7489632" y="3213100"/>
                  </a:moveTo>
                  <a:lnTo>
                    <a:pt x="325988" y="3213100"/>
                  </a:lnTo>
                  <a:lnTo>
                    <a:pt x="344246" y="3225800"/>
                  </a:lnTo>
                  <a:lnTo>
                    <a:pt x="357788" y="3251200"/>
                  </a:lnTo>
                  <a:lnTo>
                    <a:pt x="364147" y="3276600"/>
                  </a:lnTo>
                  <a:lnTo>
                    <a:pt x="361576" y="3314700"/>
                  </a:lnTo>
                  <a:lnTo>
                    <a:pt x="351412" y="3327400"/>
                  </a:lnTo>
                  <a:lnTo>
                    <a:pt x="335261" y="3352800"/>
                  </a:lnTo>
                  <a:lnTo>
                    <a:pt x="7497962" y="3352800"/>
                  </a:lnTo>
                  <a:lnTo>
                    <a:pt x="7489632" y="3213100"/>
                  </a:lnTo>
                  <a:close/>
                </a:path>
                <a:path w="7623809" h="5892800">
                  <a:moveTo>
                    <a:pt x="7473729" y="2946400"/>
                  </a:moveTo>
                  <a:lnTo>
                    <a:pt x="290004" y="2946400"/>
                  </a:lnTo>
                  <a:lnTo>
                    <a:pt x="310441" y="2959100"/>
                  </a:lnTo>
                  <a:lnTo>
                    <a:pt x="328628" y="2971800"/>
                  </a:lnTo>
                  <a:lnTo>
                    <a:pt x="342114" y="2984500"/>
                  </a:lnTo>
                  <a:lnTo>
                    <a:pt x="348449" y="3022600"/>
                  </a:lnTo>
                  <a:lnTo>
                    <a:pt x="345892" y="3048000"/>
                  </a:lnTo>
                  <a:lnTo>
                    <a:pt x="335730" y="3073400"/>
                  </a:lnTo>
                  <a:lnTo>
                    <a:pt x="319578" y="3086100"/>
                  </a:lnTo>
                  <a:lnTo>
                    <a:pt x="299046" y="3098800"/>
                  </a:lnTo>
                  <a:lnTo>
                    <a:pt x="7482817" y="3098800"/>
                  </a:lnTo>
                  <a:lnTo>
                    <a:pt x="7473729" y="2946400"/>
                  </a:lnTo>
                  <a:close/>
                </a:path>
                <a:path w="7623809" h="5892800">
                  <a:moveTo>
                    <a:pt x="7457827" y="2679700"/>
                  </a:moveTo>
                  <a:lnTo>
                    <a:pt x="274154" y="2679700"/>
                  </a:lnTo>
                  <a:lnTo>
                    <a:pt x="294644" y="2692400"/>
                  </a:lnTo>
                  <a:lnTo>
                    <a:pt x="312881" y="2705100"/>
                  </a:lnTo>
                  <a:lnTo>
                    <a:pt x="326402" y="2730500"/>
                  </a:lnTo>
                  <a:lnTo>
                    <a:pt x="332739" y="2755900"/>
                  </a:lnTo>
                  <a:lnTo>
                    <a:pt x="330189" y="2781300"/>
                  </a:lnTo>
                  <a:lnTo>
                    <a:pt x="320032" y="2806700"/>
                  </a:lnTo>
                  <a:lnTo>
                    <a:pt x="303881" y="2819400"/>
                  </a:lnTo>
                  <a:lnTo>
                    <a:pt x="283349" y="2832100"/>
                  </a:lnTo>
                  <a:lnTo>
                    <a:pt x="7466914" y="2832100"/>
                  </a:lnTo>
                  <a:lnTo>
                    <a:pt x="7457827" y="2679700"/>
                  </a:lnTo>
                  <a:close/>
                </a:path>
                <a:path w="7623809" h="5892800">
                  <a:moveTo>
                    <a:pt x="7442681" y="2425700"/>
                  </a:moveTo>
                  <a:lnTo>
                    <a:pt x="278909" y="2425700"/>
                  </a:lnTo>
                  <a:lnTo>
                    <a:pt x="297167" y="2438400"/>
                  </a:lnTo>
                  <a:lnTo>
                    <a:pt x="310709" y="2463800"/>
                  </a:lnTo>
                  <a:lnTo>
                    <a:pt x="317068" y="2489200"/>
                  </a:lnTo>
                  <a:lnTo>
                    <a:pt x="314497" y="2514600"/>
                  </a:lnTo>
                  <a:lnTo>
                    <a:pt x="304333" y="2540000"/>
                  </a:lnTo>
                  <a:lnTo>
                    <a:pt x="288182" y="2565400"/>
                  </a:lnTo>
                  <a:lnTo>
                    <a:pt x="7451011" y="2565400"/>
                  </a:lnTo>
                  <a:lnTo>
                    <a:pt x="7442681" y="2425700"/>
                  </a:lnTo>
                  <a:close/>
                </a:path>
                <a:path w="7623809" h="5892800">
                  <a:moveTo>
                    <a:pt x="7426778" y="2158999"/>
                  </a:moveTo>
                  <a:lnTo>
                    <a:pt x="263268" y="2159000"/>
                  </a:lnTo>
                  <a:lnTo>
                    <a:pt x="281503" y="2171700"/>
                  </a:lnTo>
                  <a:lnTo>
                    <a:pt x="295026" y="2197100"/>
                  </a:lnTo>
                  <a:lnTo>
                    <a:pt x="301370" y="2222500"/>
                  </a:lnTo>
                  <a:lnTo>
                    <a:pt x="298813" y="2260600"/>
                  </a:lnTo>
                  <a:lnTo>
                    <a:pt x="288651" y="2286000"/>
                  </a:lnTo>
                  <a:lnTo>
                    <a:pt x="272499" y="2298700"/>
                  </a:lnTo>
                  <a:lnTo>
                    <a:pt x="7435108" y="2298700"/>
                  </a:lnTo>
                  <a:lnTo>
                    <a:pt x="7426778" y="2158999"/>
                  </a:lnTo>
                  <a:close/>
                </a:path>
                <a:path w="7623809" h="5892800">
                  <a:moveTo>
                    <a:pt x="7410876" y="1892300"/>
                  </a:moveTo>
                  <a:lnTo>
                    <a:pt x="227025" y="1892300"/>
                  </a:lnTo>
                  <a:lnTo>
                    <a:pt x="247528" y="1905000"/>
                  </a:lnTo>
                  <a:lnTo>
                    <a:pt x="265785" y="1917700"/>
                  </a:lnTo>
                  <a:lnTo>
                    <a:pt x="279328" y="1930400"/>
                  </a:lnTo>
                  <a:lnTo>
                    <a:pt x="285686" y="1968500"/>
                  </a:lnTo>
                  <a:lnTo>
                    <a:pt x="283121" y="1993900"/>
                  </a:lnTo>
                  <a:lnTo>
                    <a:pt x="272956" y="2019300"/>
                  </a:lnTo>
                  <a:lnTo>
                    <a:pt x="256802" y="2032000"/>
                  </a:lnTo>
                  <a:lnTo>
                    <a:pt x="236270" y="2044700"/>
                  </a:lnTo>
                  <a:lnTo>
                    <a:pt x="7419963" y="2044700"/>
                  </a:lnTo>
                  <a:lnTo>
                    <a:pt x="7410876" y="1892300"/>
                  </a:lnTo>
                  <a:close/>
                </a:path>
                <a:path w="7623809" h="5892800">
                  <a:moveTo>
                    <a:pt x="7395730" y="1638300"/>
                  </a:moveTo>
                  <a:lnTo>
                    <a:pt x="242476" y="1638300"/>
                  </a:lnTo>
                  <a:lnTo>
                    <a:pt x="251256" y="1651000"/>
                  </a:lnTo>
                  <a:lnTo>
                    <a:pt x="269125" y="1689100"/>
                  </a:lnTo>
                  <a:lnTo>
                    <a:pt x="267274" y="1727200"/>
                  </a:lnTo>
                  <a:lnTo>
                    <a:pt x="249931" y="1765300"/>
                  </a:lnTo>
                  <a:lnTo>
                    <a:pt x="221322" y="1778000"/>
                  </a:lnTo>
                  <a:lnTo>
                    <a:pt x="7404060" y="1778000"/>
                  </a:lnTo>
                  <a:lnTo>
                    <a:pt x="7395730" y="1638300"/>
                  </a:lnTo>
                  <a:close/>
                </a:path>
                <a:path w="7623809" h="5892800">
                  <a:moveTo>
                    <a:pt x="7379827" y="1371600"/>
                  </a:moveTo>
                  <a:lnTo>
                    <a:pt x="216183" y="1371600"/>
                  </a:lnTo>
                  <a:lnTo>
                    <a:pt x="234421" y="1384300"/>
                  </a:lnTo>
                  <a:lnTo>
                    <a:pt x="247941" y="1409700"/>
                  </a:lnTo>
                  <a:lnTo>
                    <a:pt x="254279" y="1435100"/>
                  </a:lnTo>
                  <a:lnTo>
                    <a:pt x="251728" y="1460500"/>
                  </a:lnTo>
                  <a:lnTo>
                    <a:pt x="241571" y="1485900"/>
                  </a:lnTo>
                  <a:lnTo>
                    <a:pt x="225420" y="1511300"/>
                  </a:lnTo>
                  <a:lnTo>
                    <a:pt x="7388157" y="1511300"/>
                  </a:lnTo>
                  <a:lnTo>
                    <a:pt x="7379827" y="1371600"/>
                  </a:lnTo>
                  <a:close/>
                </a:path>
                <a:path w="7623809" h="5892800">
                  <a:moveTo>
                    <a:pt x="7363925" y="1104900"/>
                  </a:moveTo>
                  <a:lnTo>
                    <a:pt x="200449" y="1104900"/>
                  </a:lnTo>
                  <a:lnTo>
                    <a:pt x="218706" y="1117600"/>
                  </a:lnTo>
                  <a:lnTo>
                    <a:pt x="232249" y="1143000"/>
                  </a:lnTo>
                  <a:lnTo>
                    <a:pt x="238607" y="1181100"/>
                  </a:lnTo>
                  <a:lnTo>
                    <a:pt x="236037" y="1206500"/>
                  </a:lnTo>
                  <a:lnTo>
                    <a:pt x="225872" y="1231900"/>
                  </a:lnTo>
                  <a:lnTo>
                    <a:pt x="209721" y="1244600"/>
                  </a:lnTo>
                  <a:lnTo>
                    <a:pt x="7372255" y="1244600"/>
                  </a:lnTo>
                  <a:lnTo>
                    <a:pt x="7363925" y="1104900"/>
                  </a:lnTo>
                  <a:close/>
                </a:path>
                <a:path w="7623809" h="5892800">
                  <a:moveTo>
                    <a:pt x="7348022" y="838200"/>
                  </a:moveTo>
                  <a:lnTo>
                    <a:pt x="164325" y="838200"/>
                  </a:lnTo>
                  <a:lnTo>
                    <a:pt x="184807" y="850900"/>
                  </a:lnTo>
                  <a:lnTo>
                    <a:pt x="203042" y="863600"/>
                  </a:lnTo>
                  <a:lnTo>
                    <a:pt x="216565" y="876300"/>
                  </a:lnTo>
                  <a:lnTo>
                    <a:pt x="222910" y="914400"/>
                  </a:lnTo>
                  <a:lnTo>
                    <a:pt x="220352" y="939800"/>
                  </a:lnTo>
                  <a:lnTo>
                    <a:pt x="210191" y="965200"/>
                  </a:lnTo>
                  <a:lnTo>
                    <a:pt x="194038" y="977900"/>
                  </a:lnTo>
                  <a:lnTo>
                    <a:pt x="173507" y="990600"/>
                  </a:lnTo>
                  <a:lnTo>
                    <a:pt x="7357109" y="990600"/>
                  </a:lnTo>
                  <a:lnTo>
                    <a:pt x="7348022" y="838200"/>
                  </a:lnTo>
                  <a:close/>
                </a:path>
                <a:path w="7623809" h="5892800">
                  <a:moveTo>
                    <a:pt x="7332876" y="584200"/>
                  </a:moveTo>
                  <a:lnTo>
                    <a:pt x="169073" y="584200"/>
                  </a:lnTo>
                  <a:lnTo>
                    <a:pt x="187331" y="596900"/>
                  </a:lnTo>
                  <a:lnTo>
                    <a:pt x="200874" y="622300"/>
                  </a:lnTo>
                  <a:lnTo>
                    <a:pt x="207238" y="647700"/>
                  </a:lnTo>
                  <a:lnTo>
                    <a:pt x="204666" y="673100"/>
                  </a:lnTo>
                  <a:lnTo>
                    <a:pt x="194497" y="698500"/>
                  </a:lnTo>
                  <a:lnTo>
                    <a:pt x="178342" y="711200"/>
                  </a:lnTo>
                  <a:lnTo>
                    <a:pt x="157810" y="723900"/>
                  </a:lnTo>
                  <a:lnTo>
                    <a:pt x="7341206" y="723900"/>
                  </a:lnTo>
                  <a:lnTo>
                    <a:pt x="7332876" y="584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749" y="848232"/>
              <a:ext cx="7585075" cy="5326380"/>
            </a:xfrm>
            <a:custGeom>
              <a:avLst/>
              <a:gdLst/>
              <a:ahLst/>
              <a:cxnLst/>
              <a:rect l="l" t="t" r="r" b="b"/>
              <a:pathLst>
                <a:path w="7585075" h="5326380">
                  <a:moveTo>
                    <a:pt x="153301" y="1291082"/>
                  </a:moveTo>
                  <a:lnTo>
                    <a:pt x="152946" y="1291082"/>
                  </a:lnTo>
                  <a:lnTo>
                    <a:pt x="152590" y="1291082"/>
                  </a:lnTo>
                  <a:lnTo>
                    <a:pt x="51409" y="1297178"/>
                  </a:lnTo>
                  <a:lnTo>
                    <a:pt x="51701" y="1302004"/>
                  </a:lnTo>
                  <a:lnTo>
                    <a:pt x="150317" y="1296162"/>
                  </a:lnTo>
                  <a:lnTo>
                    <a:pt x="152615" y="1291717"/>
                  </a:lnTo>
                  <a:lnTo>
                    <a:pt x="152641" y="1292098"/>
                  </a:lnTo>
                  <a:lnTo>
                    <a:pt x="153301" y="1291082"/>
                  </a:lnTo>
                  <a:close/>
                </a:path>
                <a:path w="7585075" h="5326380">
                  <a:moveTo>
                    <a:pt x="158788" y="1579626"/>
                  </a:moveTo>
                  <a:lnTo>
                    <a:pt x="68567" y="1584960"/>
                  </a:lnTo>
                  <a:lnTo>
                    <a:pt x="68834" y="1589405"/>
                  </a:lnTo>
                  <a:lnTo>
                    <a:pt x="157949" y="1584071"/>
                  </a:lnTo>
                  <a:lnTo>
                    <a:pt x="158788" y="1579626"/>
                  </a:lnTo>
                  <a:close/>
                </a:path>
                <a:path w="7585075" h="5326380">
                  <a:moveTo>
                    <a:pt x="172872" y="1871472"/>
                  </a:moveTo>
                  <a:lnTo>
                    <a:pt x="172694" y="1868551"/>
                  </a:lnTo>
                  <a:lnTo>
                    <a:pt x="172313" y="1868043"/>
                  </a:lnTo>
                  <a:lnTo>
                    <a:pt x="172288" y="1867535"/>
                  </a:lnTo>
                  <a:lnTo>
                    <a:pt x="172618" y="1867027"/>
                  </a:lnTo>
                  <a:lnTo>
                    <a:pt x="85686" y="1872234"/>
                  </a:lnTo>
                  <a:lnTo>
                    <a:pt x="85953" y="1876679"/>
                  </a:lnTo>
                  <a:lnTo>
                    <a:pt x="172872" y="1871472"/>
                  </a:lnTo>
                  <a:close/>
                </a:path>
                <a:path w="7585075" h="5326380">
                  <a:moveTo>
                    <a:pt x="193675" y="2159000"/>
                  </a:moveTo>
                  <a:lnTo>
                    <a:pt x="192290" y="2154301"/>
                  </a:lnTo>
                  <a:lnTo>
                    <a:pt x="102819" y="2159635"/>
                  </a:lnTo>
                  <a:lnTo>
                    <a:pt x="103111" y="2164461"/>
                  </a:lnTo>
                  <a:lnTo>
                    <a:pt x="193675" y="2159000"/>
                  </a:lnTo>
                  <a:close/>
                </a:path>
                <a:path w="7585075" h="5326380">
                  <a:moveTo>
                    <a:pt x="223227" y="2445639"/>
                  </a:moveTo>
                  <a:lnTo>
                    <a:pt x="219684" y="2441448"/>
                  </a:lnTo>
                  <a:lnTo>
                    <a:pt x="119976" y="2447417"/>
                  </a:lnTo>
                  <a:lnTo>
                    <a:pt x="120230" y="2451735"/>
                  </a:lnTo>
                  <a:lnTo>
                    <a:pt x="223227" y="2445639"/>
                  </a:lnTo>
                  <a:close/>
                </a:path>
                <a:path w="7585075" h="5326380">
                  <a:moveTo>
                    <a:pt x="339623" y="4453636"/>
                  </a:moveTo>
                  <a:lnTo>
                    <a:pt x="239915" y="4459605"/>
                  </a:lnTo>
                  <a:lnTo>
                    <a:pt x="240169" y="4463923"/>
                  </a:lnTo>
                  <a:lnTo>
                    <a:pt x="337337" y="4458208"/>
                  </a:lnTo>
                  <a:lnTo>
                    <a:pt x="337959" y="4456684"/>
                  </a:lnTo>
                  <a:lnTo>
                    <a:pt x="338975" y="4455160"/>
                  </a:lnTo>
                  <a:lnTo>
                    <a:pt x="339623" y="4453636"/>
                  </a:lnTo>
                  <a:close/>
                </a:path>
                <a:path w="7585075" h="5326380">
                  <a:moveTo>
                    <a:pt x="346506" y="4741519"/>
                  </a:moveTo>
                  <a:lnTo>
                    <a:pt x="257035" y="4746853"/>
                  </a:lnTo>
                  <a:lnTo>
                    <a:pt x="257327" y="4751730"/>
                  </a:lnTo>
                  <a:lnTo>
                    <a:pt x="345706" y="4746460"/>
                  </a:lnTo>
                  <a:lnTo>
                    <a:pt x="346506" y="4741519"/>
                  </a:lnTo>
                  <a:close/>
                </a:path>
                <a:path w="7585075" h="5326380">
                  <a:moveTo>
                    <a:pt x="356095" y="4164330"/>
                  </a:moveTo>
                  <a:lnTo>
                    <a:pt x="222783" y="4172204"/>
                  </a:lnTo>
                  <a:lnTo>
                    <a:pt x="223050" y="4176649"/>
                  </a:lnTo>
                  <a:lnTo>
                    <a:pt x="343192" y="4169410"/>
                  </a:lnTo>
                  <a:lnTo>
                    <a:pt x="347446" y="4166743"/>
                  </a:lnTo>
                  <a:lnTo>
                    <a:pt x="351370" y="4165092"/>
                  </a:lnTo>
                  <a:lnTo>
                    <a:pt x="356095" y="4164330"/>
                  </a:lnTo>
                  <a:close/>
                </a:path>
                <a:path w="7585075" h="5326380">
                  <a:moveTo>
                    <a:pt x="361378" y="5033886"/>
                  </a:moveTo>
                  <a:lnTo>
                    <a:pt x="361111" y="5029492"/>
                  </a:lnTo>
                  <a:lnTo>
                    <a:pt x="274193" y="5034673"/>
                  </a:lnTo>
                  <a:lnTo>
                    <a:pt x="274447" y="5039068"/>
                  </a:lnTo>
                  <a:lnTo>
                    <a:pt x="361378" y="5033886"/>
                  </a:lnTo>
                  <a:close/>
                </a:path>
                <a:path w="7585075" h="5326380">
                  <a:moveTo>
                    <a:pt x="383247" y="5320906"/>
                  </a:moveTo>
                  <a:lnTo>
                    <a:pt x="382803" y="5319458"/>
                  </a:lnTo>
                  <a:lnTo>
                    <a:pt x="381977" y="5318036"/>
                  </a:lnTo>
                  <a:lnTo>
                    <a:pt x="381533" y="5316601"/>
                  </a:lnTo>
                  <a:lnTo>
                    <a:pt x="291312" y="5321973"/>
                  </a:lnTo>
                  <a:lnTo>
                    <a:pt x="291579" y="5326367"/>
                  </a:lnTo>
                  <a:lnTo>
                    <a:pt x="383247" y="5320906"/>
                  </a:lnTo>
                  <a:close/>
                </a:path>
                <a:path w="7585075" h="5326380">
                  <a:moveTo>
                    <a:pt x="7293648" y="4826"/>
                  </a:moveTo>
                  <a:lnTo>
                    <a:pt x="7293267" y="0"/>
                  </a:lnTo>
                  <a:lnTo>
                    <a:pt x="0" y="434721"/>
                  </a:lnTo>
                  <a:lnTo>
                    <a:pt x="292" y="439547"/>
                  </a:lnTo>
                  <a:lnTo>
                    <a:pt x="7293648" y="4826"/>
                  </a:lnTo>
                  <a:close/>
                </a:path>
                <a:path w="7585075" h="5326380">
                  <a:moveTo>
                    <a:pt x="7310666" y="292227"/>
                  </a:moveTo>
                  <a:lnTo>
                    <a:pt x="7310412" y="287782"/>
                  </a:lnTo>
                  <a:lnTo>
                    <a:pt x="17157" y="722503"/>
                  </a:lnTo>
                  <a:lnTo>
                    <a:pt x="17424" y="726948"/>
                  </a:lnTo>
                  <a:lnTo>
                    <a:pt x="7310666" y="292227"/>
                  </a:lnTo>
                  <a:close/>
                </a:path>
                <a:path w="7585075" h="5326380">
                  <a:moveTo>
                    <a:pt x="7327811" y="579501"/>
                  </a:moveTo>
                  <a:lnTo>
                    <a:pt x="7327557" y="575183"/>
                  </a:lnTo>
                  <a:lnTo>
                    <a:pt x="34290" y="1009904"/>
                  </a:lnTo>
                  <a:lnTo>
                    <a:pt x="34544" y="1014222"/>
                  </a:lnTo>
                  <a:lnTo>
                    <a:pt x="159092" y="1006856"/>
                  </a:lnTo>
                  <a:lnTo>
                    <a:pt x="164084" y="1004570"/>
                  </a:lnTo>
                  <a:lnTo>
                    <a:pt x="169240" y="1003300"/>
                  </a:lnTo>
                  <a:lnTo>
                    <a:pt x="179628" y="1002665"/>
                  </a:lnTo>
                  <a:lnTo>
                    <a:pt x="184899" y="1003300"/>
                  </a:lnTo>
                  <a:lnTo>
                    <a:pt x="190131" y="1004951"/>
                  </a:lnTo>
                  <a:lnTo>
                    <a:pt x="7327811" y="579501"/>
                  </a:lnTo>
                  <a:close/>
                </a:path>
                <a:path w="7585075" h="5326380">
                  <a:moveTo>
                    <a:pt x="7344956" y="867283"/>
                  </a:moveTo>
                  <a:lnTo>
                    <a:pt x="7344702" y="862457"/>
                  </a:lnTo>
                  <a:lnTo>
                    <a:pt x="230365" y="1286510"/>
                  </a:lnTo>
                  <a:lnTo>
                    <a:pt x="232727" y="1289304"/>
                  </a:lnTo>
                  <a:lnTo>
                    <a:pt x="233591" y="1291209"/>
                  </a:lnTo>
                  <a:lnTo>
                    <a:pt x="7344956" y="867283"/>
                  </a:lnTo>
                  <a:close/>
                </a:path>
                <a:path w="7585075" h="5326380">
                  <a:moveTo>
                    <a:pt x="7362101" y="1154684"/>
                  </a:moveTo>
                  <a:lnTo>
                    <a:pt x="7361847" y="1150239"/>
                  </a:lnTo>
                  <a:lnTo>
                    <a:pt x="259219" y="1573657"/>
                  </a:lnTo>
                  <a:lnTo>
                    <a:pt x="260045" y="1575054"/>
                  </a:lnTo>
                  <a:lnTo>
                    <a:pt x="260934" y="1577848"/>
                  </a:lnTo>
                  <a:lnTo>
                    <a:pt x="7362101" y="1154684"/>
                  </a:lnTo>
                  <a:close/>
                </a:path>
                <a:path w="7585075" h="5326380">
                  <a:moveTo>
                    <a:pt x="7379627" y="1441958"/>
                  </a:moveTo>
                  <a:lnTo>
                    <a:pt x="7379373" y="1437513"/>
                  </a:lnTo>
                  <a:lnTo>
                    <a:pt x="279996" y="1860677"/>
                  </a:lnTo>
                  <a:lnTo>
                    <a:pt x="280250" y="1865122"/>
                  </a:lnTo>
                  <a:lnTo>
                    <a:pt x="7379627" y="1441958"/>
                  </a:lnTo>
                  <a:close/>
                </a:path>
                <a:path w="7585075" h="5326380">
                  <a:moveTo>
                    <a:pt x="7396391" y="1729740"/>
                  </a:moveTo>
                  <a:lnTo>
                    <a:pt x="7396137" y="1724787"/>
                  </a:lnTo>
                  <a:lnTo>
                    <a:pt x="294563" y="2148205"/>
                  </a:lnTo>
                  <a:lnTo>
                    <a:pt x="293751" y="2153031"/>
                  </a:lnTo>
                  <a:lnTo>
                    <a:pt x="7396391" y="1729740"/>
                  </a:lnTo>
                  <a:close/>
                </a:path>
                <a:path w="7585075" h="5326380">
                  <a:moveTo>
                    <a:pt x="7413536" y="2017014"/>
                  </a:moveTo>
                  <a:lnTo>
                    <a:pt x="7413282" y="2012696"/>
                  </a:lnTo>
                  <a:lnTo>
                    <a:pt x="301498" y="2436622"/>
                  </a:lnTo>
                  <a:lnTo>
                    <a:pt x="298475" y="2441194"/>
                  </a:lnTo>
                  <a:lnTo>
                    <a:pt x="7413536" y="2017014"/>
                  </a:lnTo>
                  <a:close/>
                </a:path>
                <a:path w="7585075" h="5326380">
                  <a:moveTo>
                    <a:pt x="7430681" y="2304415"/>
                  </a:moveTo>
                  <a:lnTo>
                    <a:pt x="7430427" y="2299970"/>
                  </a:lnTo>
                  <a:lnTo>
                    <a:pt x="285013" y="2725928"/>
                  </a:lnTo>
                  <a:lnTo>
                    <a:pt x="282663" y="2726575"/>
                  </a:lnTo>
                  <a:lnTo>
                    <a:pt x="280225" y="2726944"/>
                  </a:lnTo>
                  <a:lnTo>
                    <a:pt x="275196" y="2727198"/>
                  </a:lnTo>
                  <a:lnTo>
                    <a:pt x="270040" y="2726817"/>
                  </a:lnTo>
                  <a:lnTo>
                    <a:pt x="137096" y="2734691"/>
                  </a:lnTo>
                  <a:lnTo>
                    <a:pt x="137363" y="2739148"/>
                  </a:lnTo>
                  <a:lnTo>
                    <a:pt x="7430681" y="2304415"/>
                  </a:lnTo>
                  <a:close/>
                </a:path>
                <a:path w="7585075" h="5326380">
                  <a:moveTo>
                    <a:pt x="7447826" y="2592197"/>
                  </a:moveTo>
                  <a:lnTo>
                    <a:pt x="7447572" y="2587244"/>
                  </a:lnTo>
                  <a:lnTo>
                    <a:pt x="154228" y="3021965"/>
                  </a:lnTo>
                  <a:lnTo>
                    <a:pt x="154520" y="3026918"/>
                  </a:lnTo>
                  <a:lnTo>
                    <a:pt x="7447826" y="2592197"/>
                  </a:lnTo>
                  <a:close/>
                </a:path>
                <a:path w="7585075" h="5326380">
                  <a:moveTo>
                    <a:pt x="7464971" y="2879471"/>
                  </a:moveTo>
                  <a:lnTo>
                    <a:pt x="7464717" y="2875026"/>
                  </a:lnTo>
                  <a:lnTo>
                    <a:pt x="171373" y="3309747"/>
                  </a:lnTo>
                  <a:lnTo>
                    <a:pt x="171640" y="3314192"/>
                  </a:lnTo>
                  <a:lnTo>
                    <a:pt x="7464971" y="2879471"/>
                  </a:lnTo>
                  <a:close/>
                </a:path>
                <a:path w="7585075" h="5326380">
                  <a:moveTo>
                    <a:pt x="7482116" y="3166745"/>
                  </a:moveTo>
                  <a:lnTo>
                    <a:pt x="7481862" y="3162427"/>
                  </a:lnTo>
                  <a:lnTo>
                    <a:pt x="188506" y="3597148"/>
                  </a:lnTo>
                  <a:lnTo>
                    <a:pt x="188760" y="3601466"/>
                  </a:lnTo>
                  <a:lnTo>
                    <a:pt x="7482116" y="3166745"/>
                  </a:lnTo>
                  <a:close/>
                </a:path>
                <a:path w="7585075" h="5326380">
                  <a:moveTo>
                    <a:pt x="7499261" y="3454527"/>
                  </a:moveTo>
                  <a:lnTo>
                    <a:pt x="7498880" y="3449701"/>
                  </a:lnTo>
                  <a:lnTo>
                    <a:pt x="205625" y="3884422"/>
                  </a:lnTo>
                  <a:lnTo>
                    <a:pt x="205917" y="3889248"/>
                  </a:lnTo>
                  <a:lnTo>
                    <a:pt x="7499261" y="3454527"/>
                  </a:lnTo>
                  <a:close/>
                </a:path>
                <a:path w="7585075" h="5326380">
                  <a:moveTo>
                    <a:pt x="7516406" y="3741928"/>
                  </a:moveTo>
                  <a:lnTo>
                    <a:pt x="7516152" y="3737483"/>
                  </a:lnTo>
                  <a:lnTo>
                    <a:pt x="370700" y="4163441"/>
                  </a:lnTo>
                  <a:lnTo>
                    <a:pt x="375119" y="4163695"/>
                  </a:lnTo>
                  <a:lnTo>
                    <a:pt x="379577" y="4164838"/>
                  </a:lnTo>
                  <a:lnTo>
                    <a:pt x="383755" y="4166997"/>
                  </a:lnTo>
                  <a:lnTo>
                    <a:pt x="7516406" y="3741928"/>
                  </a:lnTo>
                  <a:close/>
                </a:path>
                <a:path w="7585075" h="5326380">
                  <a:moveTo>
                    <a:pt x="7533424" y="4029202"/>
                  </a:moveTo>
                  <a:lnTo>
                    <a:pt x="7533170" y="4024884"/>
                  </a:lnTo>
                  <a:lnTo>
                    <a:pt x="421055" y="4448810"/>
                  </a:lnTo>
                  <a:lnTo>
                    <a:pt x="422249" y="4450207"/>
                  </a:lnTo>
                  <a:lnTo>
                    <a:pt x="423075" y="4451604"/>
                  </a:lnTo>
                  <a:lnTo>
                    <a:pt x="424256" y="4453001"/>
                  </a:lnTo>
                  <a:lnTo>
                    <a:pt x="7533424" y="4029202"/>
                  </a:lnTo>
                  <a:close/>
                </a:path>
                <a:path w="7585075" h="5326380">
                  <a:moveTo>
                    <a:pt x="7550569" y="4316984"/>
                  </a:moveTo>
                  <a:lnTo>
                    <a:pt x="7550315" y="4312158"/>
                  </a:lnTo>
                  <a:lnTo>
                    <a:pt x="448779" y="4735449"/>
                  </a:lnTo>
                  <a:lnTo>
                    <a:pt x="450176" y="4740237"/>
                  </a:lnTo>
                  <a:lnTo>
                    <a:pt x="7550569" y="4316984"/>
                  </a:lnTo>
                  <a:close/>
                </a:path>
                <a:path w="7585075" h="5326380">
                  <a:moveTo>
                    <a:pt x="7568095" y="4604258"/>
                  </a:moveTo>
                  <a:lnTo>
                    <a:pt x="7567841" y="4599940"/>
                  </a:lnTo>
                  <a:lnTo>
                    <a:pt x="468490" y="5023091"/>
                  </a:lnTo>
                  <a:lnTo>
                    <a:pt x="468757" y="5027485"/>
                  </a:lnTo>
                  <a:lnTo>
                    <a:pt x="7568095" y="4604258"/>
                  </a:lnTo>
                  <a:close/>
                </a:path>
                <a:path w="7585075" h="5326380">
                  <a:moveTo>
                    <a:pt x="7584859" y="4891633"/>
                  </a:moveTo>
                  <a:lnTo>
                    <a:pt x="7584605" y="4887239"/>
                  </a:lnTo>
                  <a:lnTo>
                    <a:pt x="482320" y="5310594"/>
                  </a:lnTo>
                  <a:lnTo>
                    <a:pt x="481698" y="5312092"/>
                  </a:lnTo>
                  <a:lnTo>
                    <a:pt x="481126" y="5315064"/>
                  </a:lnTo>
                  <a:lnTo>
                    <a:pt x="7584859" y="4891633"/>
                  </a:lnTo>
                  <a:close/>
                </a:path>
              </a:pathLst>
            </a:custGeom>
            <a:solidFill>
              <a:srgbClr val="A0D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636" y="682751"/>
              <a:ext cx="7350252" cy="55305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6411" y="724903"/>
              <a:ext cx="7232015" cy="5410200"/>
            </a:xfrm>
            <a:custGeom>
              <a:avLst/>
              <a:gdLst/>
              <a:ahLst/>
              <a:cxnLst/>
              <a:rect l="l" t="t" r="r" b="b"/>
              <a:pathLst>
                <a:path w="7232015" h="5410200">
                  <a:moveTo>
                    <a:pt x="7231659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7231659" y="5410200"/>
                  </a:lnTo>
                  <a:lnTo>
                    <a:pt x="7231659" y="5257800"/>
                  </a:lnTo>
                  <a:lnTo>
                    <a:pt x="138976" y="5257800"/>
                  </a:lnTo>
                  <a:lnTo>
                    <a:pt x="108155" y="5245100"/>
                  </a:lnTo>
                  <a:lnTo>
                    <a:pt x="89446" y="5207000"/>
                  </a:lnTo>
                  <a:lnTo>
                    <a:pt x="86005" y="5168900"/>
                  </a:lnTo>
                  <a:lnTo>
                    <a:pt x="100990" y="5130800"/>
                  </a:lnTo>
                  <a:lnTo>
                    <a:pt x="109575" y="5118100"/>
                  </a:lnTo>
                  <a:lnTo>
                    <a:pt x="118835" y="5118100"/>
                  </a:lnTo>
                  <a:lnTo>
                    <a:pt x="128517" y="5105400"/>
                  </a:lnTo>
                  <a:lnTo>
                    <a:pt x="7231659" y="5105400"/>
                  </a:lnTo>
                  <a:lnTo>
                    <a:pt x="7231659" y="4991100"/>
                  </a:lnTo>
                  <a:lnTo>
                    <a:pt x="138976" y="4991100"/>
                  </a:lnTo>
                  <a:lnTo>
                    <a:pt x="108155" y="4978400"/>
                  </a:lnTo>
                  <a:lnTo>
                    <a:pt x="89446" y="4953000"/>
                  </a:lnTo>
                  <a:lnTo>
                    <a:pt x="86005" y="4902200"/>
                  </a:lnTo>
                  <a:lnTo>
                    <a:pt x="100990" y="4864100"/>
                  </a:lnTo>
                  <a:lnTo>
                    <a:pt x="109560" y="4864100"/>
                  </a:lnTo>
                  <a:lnTo>
                    <a:pt x="118810" y="4851400"/>
                  </a:lnTo>
                  <a:lnTo>
                    <a:pt x="7231659" y="4851400"/>
                  </a:lnTo>
                  <a:lnTo>
                    <a:pt x="7231659" y="4737100"/>
                  </a:lnTo>
                  <a:lnTo>
                    <a:pt x="138976" y="4737100"/>
                  </a:lnTo>
                  <a:lnTo>
                    <a:pt x="108155" y="4724400"/>
                  </a:lnTo>
                  <a:lnTo>
                    <a:pt x="89446" y="4686300"/>
                  </a:lnTo>
                  <a:lnTo>
                    <a:pt x="86005" y="4648200"/>
                  </a:lnTo>
                  <a:lnTo>
                    <a:pt x="100990" y="4610100"/>
                  </a:lnTo>
                  <a:lnTo>
                    <a:pt x="109560" y="4597400"/>
                  </a:lnTo>
                  <a:lnTo>
                    <a:pt x="118810" y="4597400"/>
                  </a:lnTo>
                  <a:lnTo>
                    <a:pt x="128481" y="4584700"/>
                  </a:lnTo>
                  <a:lnTo>
                    <a:pt x="7231659" y="4584700"/>
                  </a:lnTo>
                  <a:lnTo>
                    <a:pt x="7231659" y="4470400"/>
                  </a:lnTo>
                  <a:lnTo>
                    <a:pt x="138976" y="4470400"/>
                  </a:lnTo>
                  <a:lnTo>
                    <a:pt x="108155" y="4457700"/>
                  </a:lnTo>
                  <a:lnTo>
                    <a:pt x="89446" y="4432300"/>
                  </a:lnTo>
                  <a:lnTo>
                    <a:pt x="86005" y="4381500"/>
                  </a:lnTo>
                  <a:lnTo>
                    <a:pt x="100990" y="4343400"/>
                  </a:lnTo>
                  <a:lnTo>
                    <a:pt x="109575" y="4343400"/>
                  </a:lnTo>
                  <a:lnTo>
                    <a:pt x="118835" y="4330700"/>
                  </a:lnTo>
                  <a:lnTo>
                    <a:pt x="7231659" y="4330700"/>
                  </a:lnTo>
                  <a:lnTo>
                    <a:pt x="7231659" y="4203700"/>
                  </a:lnTo>
                  <a:lnTo>
                    <a:pt x="138976" y="4203700"/>
                  </a:lnTo>
                  <a:lnTo>
                    <a:pt x="108155" y="4191000"/>
                  </a:lnTo>
                  <a:lnTo>
                    <a:pt x="89446" y="4165600"/>
                  </a:lnTo>
                  <a:lnTo>
                    <a:pt x="86005" y="4127500"/>
                  </a:lnTo>
                  <a:lnTo>
                    <a:pt x="100990" y="4089400"/>
                  </a:lnTo>
                  <a:lnTo>
                    <a:pt x="109560" y="4076700"/>
                  </a:lnTo>
                  <a:lnTo>
                    <a:pt x="118810" y="4076700"/>
                  </a:lnTo>
                  <a:lnTo>
                    <a:pt x="128481" y="4064000"/>
                  </a:lnTo>
                  <a:lnTo>
                    <a:pt x="7231659" y="4064000"/>
                  </a:lnTo>
                  <a:lnTo>
                    <a:pt x="7231659" y="3949700"/>
                  </a:lnTo>
                  <a:lnTo>
                    <a:pt x="138976" y="3949700"/>
                  </a:lnTo>
                  <a:lnTo>
                    <a:pt x="108155" y="3937000"/>
                  </a:lnTo>
                  <a:lnTo>
                    <a:pt x="89446" y="3898900"/>
                  </a:lnTo>
                  <a:lnTo>
                    <a:pt x="86005" y="3860800"/>
                  </a:lnTo>
                  <a:lnTo>
                    <a:pt x="100990" y="3822700"/>
                  </a:lnTo>
                  <a:lnTo>
                    <a:pt x="109575" y="3822700"/>
                  </a:lnTo>
                  <a:lnTo>
                    <a:pt x="118835" y="3810000"/>
                  </a:lnTo>
                  <a:lnTo>
                    <a:pt x="7231659" y="3810000"/>
                  </a:lnTo>
                  <a:lnTo>
                    <a:pt x="7231659" y="3683000"/>
                  </a:lnTo>
                  <a:lnTo>
                    <a:pt x="138976" y="3683000"/>
                  </a:lnTo>
                  <a:lnTo>
                    <a:pt x="108155" y="3670300"/>
                  </a:lnTo>
                  <a:lnTo>
                    <a:pt x="89446" y="3644900"/>
                  </a:lnTo>
                  <a:lnTo>
                    <a:pt x="86005" y="3606800"/>
                  </a:lnTo>
                  <a:lnTo>
                    <a:pt x="100990" y="3568700"/>
                  </a:lnTo>
                  <a:lnTo>
                    <a:pt x="109560" y="3556000"/>
                  </a:lnTo>
                  <a:lnTo>
                    <a:pt x="118810" y="3556000"/>
                  </a:lnTo>
                  <a:lnTo>
                    <a:pt x="128481" y="3543300"/>
                  </a:lnTo>
                  <a:lnTo>
                    <a:pt x="7231659" y="3543300"/>
                  </a:lnTo>
                  <a:lnTo>
                    <a:pt x="7231659" y="3429000"/>
                  </a:lnTo>
                  <a:lnTo>
                    <a:pt x="138976" y="3429000"/>
                  </a:lnTo>
                  <a:lnTo>
                    <a:pt x="108155" y="3416300"/>
                  </a:lnTo>
                  <a:lnTo>
                    <a:pt x="89446" y="3378200"/>
                  </a:lnTo>
                  <a:lnTo>
                    <a:pt x="86005" y="3340100"/>
                  </a:lnTo>
                  <a:lnTo>
                    <a:pt x="100990" y="3302000"/>
                  </a:lnTo>
                  <a:lnTo>
                    <a:pt x="109560" y="3289300"/>
                  </a:lnTo>
                  <a:lnTo>
                    <a:pt x="7231659" y="3289300"/>
                  </a:lnTo>
                  <a:lnTo>
                    <a:pt x="7231659" y="3162300"/>
                  </a:lnTo>
                  <a:lnTo>
                    <a:pt x="138976" y="3162300"/>
                  </a:lnTo>
                  <a:lnTo>
                    <a:pt x="108155" y="3149600"/>
                  </a:lnTo>
                  <a:lnTo>
                    <a:pt x="89446" y="3124200"/>
                  </a:lnTo>
                  <a:lnTo>
                    <a:pt x="86005" y="3086100"/>
                  </a:lnTo>
                  <a:lnTo>
                    <a:pt x="100990" y="3048000"/>
                  </a:lnTo>
                  <a:lnTo>
                    <a:pt x="109575" y="3035300"/>
                  </a:lnTo>
                  <a:lnTo>
                    <a:pt x="118835" y="3022600"/>
                  </a:lnTo>
                  <a:lnTo>
                    <a:pt x="7231659" y="3022600"/>
                  </a:lnTo>
                  <a:lnTo>
                    <a:pt x="7231659" y="2908300"/>
                  </a:lnTo>
                  <a:lnTo>
                    <a:pt x="138976" y="2908300"/>
                  </a:lnTo>
                  <a:lnTo>
                    <a:pt x="108155" y="2895600"/>
                  </a:lnTo>
                  <a:lnTo>
                    <a:pt x="89446" y="2857500"/>
                  </a:lnTo>
                  <a:lnTo>
                    <a:pt x="86005" y="2819400"/>
                  </a:lnTo>
                  <a:lnTo>
                    <a:pt x="100990" y="2781300"/>
                  </a:lnTo>
                  <a:lnTo>
                    <a:pt x="109560" y="2768600"/>
                  </a:lnTo>
                  <a:lnTo>
                    <a:pt x="7231659" y="2768600"/>
                  </a:lnTo>
                  <a:lnTo>
                    <a:pt x="7231659" y="2641600"/>
                  </a:lnTo>
                  <a:lnTo>
                    <a:pt x="138976" y="2641600"/>
                  </a:lnTo>
                  <a:lnTo>
                    <a:pt x="108155" y="2628900"/>
                  </a:lnTo>
                  <a:lnTo>
                    <a:pt x="89446" y="2603500"/>
                  </a:lnTo>
                  <a:lnTo>
                    <a:pt x="86005" y="2565400"/>
                  </a:lnTo>
                  <a:lnTo>
                    <a:pt x="100990" y="2527300"/>
                  </a:lnTo>
                  <a:lnTo>
                    <a:pt x="109606" y="2514600"/>
                  </a:lnTo>
                  <a:lnTo>
                    <a:pt x="118911" y="2501900"/>
                  </a:lnTo>
                  <a:lnTo>
                    <a:pt x="7231659" y="2501900"/>
                  </a:lnTo>
                  <a:lnTo>
                    <a:pt x="7231659" y="2387599"/>
                  </a:lnTo>
                  <a:lnTo>
                    <a:pt x="138976" y="2387600"/>
                  </a:lnTo>
                  <a:lnTo>
                    <a:pt x="108155" y="2374900"/>
                  </a:lnTo>
                  <a:lnTo>
                    <a:pt x="89446" y="2336800"/>
                  </a:lnTo>
                  <a:lnTo>
                    <a:pt x="86005" y="2298700"/>
                  </a:lnTo>
                  <a:lnTo>
                    <a:pt x="100990" y="2260600"/>
                  </a:lnTo>
                  <a:lnTo>
                    <a:pt x="109575" y="2247900"/>
                  </a:lnTo>
                  <a:lnTo>
                    <a:pt x="128517" y="2247900"/>
                  </a:lnTo>
                  <a:lnTo>
                    <a:pt x="138366" y="2235200"/>
                  </a:lnTo>
                  <a:lnTo>
                    <a:pt x="7231659" y="2235200"/>
                  </a:lnTo>
                  <a:lnTo>
                    <a:pt x="7231659" y="2120900"/>
                  </a:lnTo>
                  <a:lnTo>
                    <a:pt x="138976" y="2120900"/>
                  </a:lnTo>
                  <a:lnTo>
                    <a:pt x="108155" y="2108200"/>
                  </a:lnTo>
                  <a:lnTo>
                    <a:pt x="89446" y="2082800"/>
                  </a:lnTo>
                  <a:lnTo>
                    <a:pt x="86005" y="2044700"/>
                  </a:lnTo>
                  <a:lnTo>
                    <a:pt x="100990" y="2006600"/>
                  </a:lnTo>
                  <a:lnTo>
                    <a:pt x="109560" y="1993900"/>
                  </a:lnTo>
                  <a:lnTo>
                    <a:pt x="118810" y="1981200"/>
                  </a:lnTo>
                  <a:lnTo>
                    <a:pt x="7231659" y="1981200"/>
                  </a:lnTo>
                  <a:lnTo>
                    <a:pt x="7231659" y="1866900"/>
                  </a:lnTo>
                  <a:lnTo>
                    <a:pt x="138976" y="1866900"/>
                  </a:lnTo>
                  <a:lnTo>
                    <a:pt x="108155" y="1854200"/>
                  </a:lnTo>
                  <a:lnTo>
                    <a:pt x="89446" y="1816100"/>
                  </a:lnTo>
                  <a:lnTo>
                    <a:pt x="86005" y="1778000"/>
                  </a:lnTo>
                  <a:lnTo>
                    <a:pt x="100990" y="1739900"/>
                  </a:lnTo>
                  <a:lnTo>
                    <a:pt x="109575" y="1727200"/>
                  </a:lnTo>
                  <a:lnTo>
                    <a:pt x="118835" y="1727200"/>
                  </a:lnTo>
                  <a:lnTo>
                    <a:pt x="128517" y="1714500"/>
                  </a:lnTo>
                  <a:lnTo>
                    <a:pt x="7231659" y="1714499"/>
                  </a:lnTo>
                  <a:lnTo>
                    <a:pt x="7231659" y="1600200"/>
                  </a:lnTo>
                  <a:lnTo>
                    <a:pt x="138976" y="1600200"/>
                  </a:lnTo>
                  <a:lnTo>
                    <a:pt x="108155" y="1587500"/>
                  </a:lnTo>
                  <a:lnTo>
                    <a:pt x="89446" y="1562100"/>
                  </a:lnTo>
                  <a:lnTo>
                    <a:pt x="86005" y="1511300"/>
                  </a:lnTo>
                  <a:lnTo>
                    <a:pt x="100990" y="1473200"/>
                  </a:lnTo>
                  <a:lnTo>
                    <a:pt x="109560" y="1473200"/>
                  </a:lnTo>
                  <a:lnTo>
                    <a:pt x="118810" y="1460500"/>
                  </a:lnTo>
                  <a:lnTo>
                    <a:pt x="7231659" y="1460500"/>
                  </a:lnTo>
                  <a:lnTo>
                    <a:pt x="7231659" y="1346199"/>
                  </a:lnTo>
                  <a:lnTo>
                    <a:pt x="132854" y="1346200"/>
                  </a:lnTo>
                  <a:lnTo>
                    <a:pt x="125691" y="1333500"/>
                  </a:lnTo>
                  <a:lnTo>
                    <a:pt x="118351" y="1333500"/>
                  </a:lnTo>
                  <a:lnTo>
                    <a:pt x="94167" y="1308100"/>
                  </a:lnTo>
                  <a:lnTo>
                    <a:pt x="85441" y="1270000"/>
                  </a:lnTo>
                  <a:lnTo>
                    <a:pt x="90869" y="1231900"/>
                  </a:lnTo>
                  <a:lnTo>
                    <a:pt x="109149" y="1206500"/>
                  </a:lnTo>
                  <a:lnTo>
                    <a:pt x="138976" y="1193800"/>
                  </a:lnTo>
                  <a:lnTo>
                    <a:pt x="7231659" y="1193800"/>
                  </a:lnTo>
                  <a:lnTo>
                    <a:pt x="7231659" y="1079500"/>
                  </a:lnTo>
                  <a:lnTo>
                    <a:pt x="138976" y="1079500"/>
                  </a:lnTo>
                  <a:lnTo>
                    <a:pt x="108155" y="1066800"/>
                  </a:lnTo>
                  <a:lnTo>
                    <a:pt x="89446" y="1028700"/>
                  </a:lnTo>
                  <a:lnTo>
                    <a:pt x="86005" y="990600"/>
                  </a:lnTo>
                  <a:lnTo>
                    <a:pt x="100990" y="952500"/>
                  </a:lnTo>
                  <a:lnTo>
                    <a:pt x="109575" y="952500"/>
                  </a:lnTo>
                  <a:lnTo>
                    <a:pt x="118835" y="939800"/>
                  </a:lnTo>
                  <a:lnTo>
                    <a:pt x="7231659" y="939800"/>
                  </a:lnTo>
                  <a:lnTo>
                    <a:pt x="7231659" y="812800"/>
                  </a:lnTo>
                  <a:lnTo>
                    <a:pt x="138976" y="812800"/>
                  </a:lnTo>
                  <a:lnTo>
                    <a:pt x="108155" y="800100"/>
                  </a:lnTo>
                  <a:lnTo>
                    <a:pt x="89446" y="774700"/>
                  </a:lnTo>
                  <a:lnTo>
                    <a:pt x="86005" y="736600"/>
                  </a:lnTo>
                  <a:lnTo>
                    <a:pt x="100990" y="698500"/>
                  </a:lnTo>
                  <a:lnTo>
                    <a:pt x="109560" y="685800"/>
                  </a:lnTo>
                  <a:lnTo>
                    <a:pt x="118810" y="685800"/>
                  </a:lnTo>
                  <a:lnTo>
                    <a:pt x="128481" y="673100"/>
                  </a:lnTo>
                  <a:lnTo>
                    <a:pt x="7231659" y="673100"/>
                  </a:lnTo>
                  <a:lnTo>
                    <a:pt x="7231659" y="558800"/>
                  </a:lnTo>
                  <a:lnTo>
                    <a:pt x="138976" y="558800"/>
                  </a:lnTo>
                  <a:lnTo>
                    <a:pt x="108155" y="546100"/>
                  </a:lnTo>
                  <a:lnTo>
                    <a:pt x="89446" y="508000"/>
                  </a:lnTo>
                  <a:lnTo>
                    <a:pt x="86005" y="469900"/>
                  </a:lnTo>
                  <a:lnTo>
                    <a:pt x="100990" y="431800"/>
                  </a:lnTo>
                  <a:lnTo>
                    <a:pt x="109575" y="431800"/>
                  </a:lnTo>
                  <a:lnTo>
                    <a:pt x="118835" y="419100"/>
                  </a:lnTo>
                  <a:lnTo>
                    <a:pt x="7231659" y="419099"/>
                  </a:lnTo>
                  <a:lnTo>
                    <a:pt x="7231659" y="292100"/>
                  </a:lnTo>
                  <a:lnTo>
                    <a:pt x="138976" y="292100"/>
                  </a:lnTo>
                  <a:lnTo>
                    <a:pt x="108155" y="279400"/>
                  </a:lnTo>
                  <a:lnTo>
                    <a:pt x="89446" y="254000"/>
                  </a:lnTo>
                  <a:lnTo>
                    <a:pt x="86005" y="215900"/>
                  </a:lnTo>
                  <a:lnTo>
                    <a:pt x="100990" y="177800"/>
                  </a:lnTo>
                  <a:lnTo>
                    <a:pt x="109560" y="165100"/>
                  </a:lnTo>
                  <a:lnTo>
                    <a:pt x="118810" y="165100"/>
                  </a:lnTo>
                  <a:lnTo>
                    <a:pt x="128481" y="152400"/>
                  </a:lnTo>
                  <a:lnTo>
                    <a:pt x="7231659" y="152400"/>
                  </a:lnTo>
                  <a:lnTo>
                    <a:pt x="7231659" y="0"/>
                  </a:lnTo>
                  <a:close/>
                </a:path>
                <a:path w="7232015" h="5410200">
                  <a:moveTo>
                    <a:pt x="7231659" y="5105400"/>
                  </a:moveTo>
                  <a:lnTo>
                    <a:pt x="138366" y="5105400"/>
                  </a:lnTo>
                  <a:lnTo>
                    <a:pt x="158363" y="5118100"/>
                  </a:lnTo>
                  <a:lnTo>
                    <a:pt x="175572" y="5130800"/>
                  </a:lnTo>
                  <a:lnTo>
                    <a:pt x="187631" y="5156200"/>
                  </a:lnTo>
                  <a:lnTo>
                    <a:pt x="192176" y="5181600"/>
                  </a:lnTo>
                  <a:lnTo>
                    <a:pt x="187985" y="5207000"/>
                  </a:lnTo>
                  <a:lnTo>
                    <a:pt x="176568" y="5232400"/>
                  </a:lnTo>
                  <a:lnTo>
                    <a:pt x="159654" y="5245100"/>
                  </a:lnTo>
                  <a:lnTo>
                    <a:pt x="138976" y="5257800"/>
                  </a:lnTo>
                  <a:lnTo>
                    <a:pt x="7231659" y="5257800"/>
                  </a:lnTo>
                  <a:lnTo>
                    <a:pt x="7231659" y="5105400"/>
                  </a:lnTo>
                  <a:close/>
                </a:path>
                <a:path w="7232015" h="5410200">
                  <a:moveTo>
                    <a:pt x="7231659" y="4851400"/>
                  </a:moveTo>
                  <a:lnTo>
                    <a:pt x="158331" y="4851400"/>
                  </a:lnTo>
                  <a:lnTo>
                    <a:pt x="175556" y="4864100"/>
                  </a:lnTo>
                  <a:lnTo>
                    <a:pt x="187627" y="4889500"/>
                  </a:lnTo>
                  <a:lnTo>
                    <a:pt x="192176" y="4914900"/>
                  </a:lnTo>
                  <a:lnTo>
                    <a:pt x="187985" y="4953000"/>
                  </a:lnTo>
                  <a:lnTo>
                    <a:pt x="176568" y="4965700"/>
                  </a:lnTo>
                  <a:lnTo>
                    <a:pt x="159654" y="4991100"/>
                  </a:lnTo>
                  <a:lnTo>
                    <a:pt x="7231659" y="4991100"/>
                  </a:lnTo>
                  <a:lnTo>
                    <a:pt x="7231659" y="4851400"/>
                  </a:lnTo>
                  <a:close/>
                </a:path>
                <a:path w="7232015" h="5410200">
                  <a:moveTo>
                    <a:pt x="7231659" y="4584700"/>
                  </a:moveTo>
                  <a:lnTo>
                    <a:pt x="138315" y="4584700"/>
                  </a:lnTo>
                  <a:lnTo>
                    <a:pt x="158331" y="4597400"/>
                  </a:lnTo>
                  <a:lnTo>
                    <a:pt x="175556" y="4610100"/>
                  </a:lnTo>
                  <a:lnTo>
                    <a:pt x="187627" y="4635500"/>
                  </a:lnTo>
                  <a:lnTo>
                    <a:pt x="192176" y="4660900"/>
                  </a:lnTo>
                  <a:lnTo>
                    <a:pt x="187985" y="4686300"/>
                  </a:lnTo>
                  <a:lnTo>
                    <a:pt x="176568" y="4711700"/>
                  </a:lnTo>
                  <a:lnTo>
                    <a:pt x="159654" y="4724400"/>
                  </a:lnTo>
                  <a:lnTo>
                    <a:pt x="138976" y="4737100"/>
                  </a:lnTo>
                  <a:lnTo>
                    <a:pt x="7231659" y="4737100"/>
                  </a:lnTo>
                  <a:lnTo>
                    <a:pt x="7231659" y="4584700"/>
                  </a:lnTo>
                  <a:close/>
                </a:path>
                <a:path w="7232015" h="5410200">
                  <a:moveTo>
                    <a:pt x="7231659" y="4330700"/>
                  </a:moveTo>
                  <a:lnTo>
                    <a:pt x="158363" y="4330700"/>
                  </a:lnTo>
                  <a:lnTo>
                    <a:pt x="175572" y="4343400"/>
                  </a:lnTo>
                  <a:lnTo>
                    <a:pt x="187631" y="4368800"/>
                  </a:lnTo>
                  <a:lnTo>
                    <a:pt x="192176" y="4394200"/>
                  </a:lnTo>
                  <a:lnTo>
                    <a:pt x="187985" y="4432300"/>
                  </a:lnTo>
                  <a:lnTo>
                    <a:pt x="176568" y="4445000"/>
                  </a:lnTo>
                  <a:lnTo>
                    <a:pt x="159654" y="4470400"/>
                  </a:lnTo>
                  <a:lnTo>
                    <a:pt x="7231659" y="4470400"/>
                  </a:lnTo>
                  <a:lnTo>
                    <a:pt x="7231659" y="4330700"/>
                  </a:lnTo>
                  <a:close/>
                </a:path>
                <a:path w="7232015" h="5410200">
                  <a:moveTo>
                    <a:pt x="7231659" y="4064000"/>
                  </a:moveTo>
                  <a:lnTo>
                    <a:pt x="138315" y="4064000"/>
                  </a:lnTo>
                  <a:lnTo>
                    <a:pt x="158331" y="4076700"/>
                  </a:lnTo>
                  <a:lnTo>
                    <a:pt x="175556" y="4089400"/>
                  </a:lnTo>
                  <a:lnTo>
                    <a:pt x="187627" y="4114800"/>
                  </a:lnTo>
                  <a:lnTo>
                    <a:pt x="192176" y="4140200"/>
                  </a:lnTo>
                  <a:lnTo>
                    <a:pt x="187985" y="4165600"/>
                  </a:lnTo>
                  <a:lnTo>
                    <a:pt x="176568" y="4191000"/>
                  </a:lnTo>
                  <a:lnTo>
                    <a:pt x="159654" y="4203700"/>
                  </a:lnTo>
                  <a:lnTo>
                    <a:pt x="7231659" y="4203700"/>
                  </a:lnTo>
                  <a:lnTo>
                    <a:pt x="7231659" y="4064000"/>
                  </a:lnTo>
                  <a:close/>
                </a:path>
                <a:path w="7232015" h="5410200">
                  <a:moveTo>
                    <a:pt x="7231659" y="3810000"/>
                  </a:moveTo>
                  <a:lnTo>
                    <a:pt x="158363" y="3810000"/>
                  </a:lnTo>
                  <a:lnTo>
                    <a:pt x="175572" y="3822700"/>
                  </a:lnTo>
                  <a:lnTo>
                    <a:pt x="187631" y="3848100"/>
                  </a:lnTo>
                  <a:lnTo>
                    <a:pt x="192176" y="3873500"/>
                  </a:lnTo>
                  <a:lnTo>
                    <a:pt x="187985" y="3898900"/>
                  </a:lnTo>
                  <a:lnTo>
                    <a:pt x="176568" y="3924300"/>
                  </a:lnTo>
                  <a:lnTo>
                    <a:pt x="159654" y="3937000"/>
                  </a:lnTo>
                  <a:lnTo>
                    <a:pt x="138976" y="3949700"/>
                  </a:lnTo>
                  <a:lnTo>
                    <a:pt x="7231659" y="3949700"/>
                  </a:lnTo>
                  <a:lnTo>
                    <a:pt x="7231659" y="3810000"/>
                  </a:lnTo>
                  <a:close/>
                </a:path>
                <a:path w="7232015" h="5410200">
                  <a:moveTo>
                    <a:pt x="7231659" y="3543300"/>
                  </a:moveTo>
                  <a:lnTo>
                    <a:pt x="138315" y="3543300"/>
                  </a:lnTo>
                  <a:lnTo>
                    <a:pt x="158331" y="3556000"/>
                  </a:lnTo>
                  <a:lnTo>
                    <a:pt x="175556" y="3568700"/>
                  </a:lnTo>
                  <a:lnTo>
                    <a:pt x="187627" y="3581400"/>
                  </a:lnTo>
                  <a:lnTo>
                    <a:pt x="192176" y="3619500"/>
                  </a:lnTo>
                  <a:lnTo>
                    <a:pt x="187985" y="3644900"/>
                  </a:lnTo>
                  <a:lnTo>
                    <a:pt x="176568" y="3670300"/>
                  </a:lnTo>
                  <a:lnTo>
                    <a:pt x="159654" y="3683000"/>
                  </a:lnTo>
                  <a:lnTo>
                    <a:pt x="7231659" y="3683000"/>
                  </a:lnTo>
                  <a:lnTo>
                    <a:pt x="7231659" y="3543300"/>
                  </a:lnTo>
                  <a:close/>
                </a:path>
                <a:path w="7232015" h="5410200">
                  <a:moveTo>
                    <a:pt x="7231659" y="3289300"/>
                  </a:moveTo>
                  <a:lnTo>
                    <a:pt x="158331" y="3289300"/>
                  </a:lnTo>
                  <a:lnTo>
                    <a:pt x="175556" y="3302000"/>
                  </a:lnTo>
                  <a:lnTo>
                    <a:pt x="187627" y="3327400"/>
                  </a:lnTo>
                  <a:lnTo>
                    <a:pt x="192176" y="3352800"/>
                  </a:lnTo>
                  <a:lnTo>
                    <a:pt x="187985" y="3378200"/>
                  </a:lnTo>
                  <a:lnTo>
                    <a:pt x="176568" y="3403600"/>
                  </a:lnTo>
                  <a:lnTo>
                    <a:pt x="159654" y="3416300"/>
                  </a:lnTo>
                  <a:lnTo>
                    <a:pt x="138976" y="3429000"/>
                  </a:lnTo>
                  <a:lnTo>
                    <a:pt x="7231659" y="3429000"/>
                  </a:lnTo>
                  <a:lnTo>
                    <a:pt x="7231659" y="3289300"/>
                  </a:lnTo>
                  <a:close/>
                </a:path>
                <a:path w="7232015" h="5410200">
                  <a:moveTo>
                    <a:pt x="7231659" y="3022600"/>
                  </a:moveTo>
                  <a:lnTo>
                    <a:pt x="158363" y="3022600"/>
                  </a:lnTo>
                  <a:lnTo>
                    <a:pt x="175572" y="3048000"/>
                  </a:lnTo>
                  <a:lnTo>
                    <a:pt x="187631" y="3060700"/>
                  </a:lnTo>
                  <a:lnTo>
                    <a:pt x="192176" y="3098800"/>
                  </a:lnTo>
                  <a:lnTo>
                    <a:pt x="187985" y="3124200"/>
                  </a:lnTo>
                  <a:lnTo>
                    <a:pt x="176568" y="3149600"/>
                  </a:lnTo>
                  <a:lnTo>
                    <a:pt x="159654" y="3162300"/>
                  </a:lnTo>
                  <a:lnTo>
                    <a:pt x="7231659" y="3162300"/>
                  </a:lnTo>
                  <a:lnTo>
                    <a:pt x="7231659" y="3022600"/>
                  </a:lnTo>
                  <a:close/>
                </a:path>
                <a:path w="7232015" h="5410200">
                  <a:moveTo>
                    <a:pt x="7231659" y="2768600"/>
                  </a:moveTo>
                  <a:lnTo>
                    <a:pt x="158331" y="2768600"/>
                  </a:lnTo>
                  <a:lnTo>
                    <a:pt x="175556" y="2781300"/>
                  </a:lnTo>
                  <a:lnTo>
                    <a:pt x="187627" y="2806700"/>
                  </a:lnTo>
                  <a:lnTo>
                    <a:pt x="192176" y="2832100"/>
                  </a:lnTo>
                  <a:lnTo>
                    <a:pt x="187985" y="2857500"/>
                  </a:lnTo>
                  <a:lnTo>
                    <a:pt x="176568" y="2882900"/>
                  </a:lnTo>
                  <a:lnTo>
                    <a:pt x="159654" y="2895600"/>
                  </a:lnTo>
                  <a:lnTo>
                    <a:pt x="138976" y="2908300"/>
                  </a:lnTo>
                  <a:lnTo>
                    <a:pt x="7231659" y="2908300"/>
                  </a:lnTo>
                  <a:lnTo>
                    <a:pt x="7231659" y="2768600"/>
                  </a:lnTo>
                  <a:close/>
                </a:path>
                <a:path w="7232015" h="5410200">
                  <a:moveTo>
                    <a:pt x="7231659" y="2501900"/>
                  </a:moveTo>
                  <a:lnTo>
                    <a:pt x="158470" y="2501900"/>
                  </a:lnTo>
                  <a:lnTo>
                    <a:pt x="175629" y="2527300"/>
                  </a:lnTo>
                  <a:lnTo>
                    <a:pt x="187648" y="2540000"/>
                  </a:lnTo>
                  <a:lnTo>
                    <a:pt x="192176" y="2578100"/>
                  </a:lnTo>
                  <a:lnTo>
                    <a:pt x="187985" y="2603500"/>
                  </a:lnTo>
                  <a:lnTo>
                    <a:pt x="176568" y="2628900"/>
                  </a:lnTo>
                  <a:lnTo>
                    <a:pt x="159654" y="2641600"/>
                  </a:lnTo>
                  <a:lnTo>
                    <a:pt x="7231659" y="2641600"/>
                  </a:lnTo>
                  <a:lnTo>
                    <a:pt x="7231659" y="2501900"/>
                  </a:lnTo>
                  <a:close/>
                </a:path>
                <a:path w="7232015" h="5410200">
                  <a:moveTo>
                    <a:pt x="7231659" y="2235200"/>
                  </a:moveTo>
                  <a:lnTo>
                    <a:pt x="138366" y="2235200"/>
                  </a:lnTo>
                  <a:lnTo>
                    <a:pt x="158363" y="2247900"/>
                  </a:lnTo>
                  <a:lnTo>
                    <a:pt x="175572" y="2260600"/>
                  </a:lnTo>
                  <a:lnTo>
                    <a:pt x="187631" y="2286000"/>
                  </a:lnTo>
                  <a:lnTo>
                    <a:pt x="192176" y="2311400"/>
                  </a:lnTo>
                  <a:lnTo>
                    <a:pt x="187985" y="2336800"/>
                  </a:lnTo>
                  <a:lnTo>
                    <a:pt x="176568" y="2362200"/>
                  </a:lnTo>
                  <a:lnTo>
                    <a:pt x="159654" y="2374900"/>
                  </a:lnTo>
                  <a:lnTo>
                    <a:pt x="138976" y="2387600"/>
                  </a:lnTo>
                  <a:lnTo>
                    <a:pt x="7231659" y="2387599"/>
                  </a:lnTo>
                  <a:lnTo>
                    <a:pt x="7231659" y="2235200"/>
                  </a:lnTo>
                  <a:close/>
                </a:path>
                <a:path w="7232015" h="5410200">
                  <a:moveTo>
                    <a:pt x="7231659" y="1981200"/>
                  </a:moveTo>
                  <a:lnTo>
                    <a:pt x="158331" y="1981200"/>
                  </a:lnTo>
                  <a:lnTo>
                    <a:pt x="175556" y="1993900"/>
                  </a:lnTo>
                  <a:lnTo>
                    <a:pt x="187627" y="2019300"/>
                  </a:lnTo>
                  <a:lnTo>
                    <a:pt x="192176" y="2057400"/>
                  </a:lnTo>
                  <a:lnTo>
                    <a:pt x="187985" y="2082800"/>
                  </a:lnTo>
                  <a:lnTo>
                    <a:pt x="176568" y="2095500"/>
                  </a:lnTo>
                  <a:lnTo>
                    <a:pt x="159654" y="2120900"/>
                  </a:lnTo>
                  <a:lnTo>
                    <a:pt x="7231659" y="2120900"/>
                  </a:lnTo>
                  <a:lnTo>
                    <a:pt x="7231659" y="1981200"/>
                  </a:lnTo>
                  <a:close/>
                </a:path>
                <a:path w="7232015" h="5410200">
                  <a:moveTo>
                    <a:pt x="7231659" y="1714499"/>
                  </a:moveTo>
                  <a:lnTo>
                    <a:pt x="138366" y="1714500"/>
                  </a:lnTo>
                  <a:lnTo>
                    <a:pt x="158363" y="1727200"/>
                  </a:lnTo>
                  <a:lnTo>
                    <a:pt x="175572" y="1739900"/>
                  </a:lnTo>
                  <a:lnTo>
                    <a:pt x="187631" y="1765300"/>
                  </a:lnTo>
                  <a:lnTo>
                    <a:pt x="192176" y="1790700"/>
                  </a:lnTo>
                  <a:lnTo>
                    <a:pt x="187985" y="1816100"/>
                  </a:lnTo>
                  <a:lnTo>
                    <a:pt x="176568" y="1841500"/>
                  </a:lnTo>
                  <a:lnTo>
                    <a:pt x="159654" y="1854200"/>
                  </a:lnTo>
                  <a:lnTo>
                    <a:pt x="138976" y="1866900"/>
                  </a:lnTo>
                  <a:lnTo>
                    <a:pt x="7231659" y="1866900"/>
                  </a:lnTo>
                  <a:lnTo>
                    <a:pt x="7231659" y="1714499"/>
                  </a:lnTo>
                  <a:close/>
                </a:path>
                <a:path w="7232015" h="5410200">
                  <a:moveTo>
                    <a:pt x="7231659" y="1460500"/>
                  </a:moveTo>
                  <a:lnTo>
                    <a:pt x="158331" y="1460500"/>
                  </a:lnTo>
                  <a:lnTo>
                    <a:pt x="175556" y="1473200"/>
                  </a:lnTo>
                  <a:lnTo>
                    <a:pt x="187627" y="1498600"/>
                  </a:lnTo>
                  <a:lnTo>
                    <a:pt x="192176" y="1524000"/>
                  </a:lnTo>
                  <a:lnTo>
                    <a:pt x="187985" y="1562100"/>
                  </a:lnTo>
                  <a:lnTo>
                    <a:pt x="176568" y="1574800"/>
                  </a:lnTo>
                  <a:lnTo>
                    <a:pt x="159654" y="1600200"/>
                  </a:lnTo>
                  <a:lnTo>
                    <a:pt x="7231659" y="1600200"/>
                  </a:lnTo>
                  <a:lnTo>
                    <a:pt x="7231659" y="1460500"/>
                  </a:lnTo>
                  <a:close/>
                </a:path>
                <a:path w="7232015" h="5410200">
                  <a:moveTo>
                    <a:pt x="7231659" y="1193800"/>
                  </a:moveTo>
                  <a:lnTo>
                    <a:pt x="149390" y="1193800"/>
                  </a:lnTo>
                  <a:lnTo>
                    <a:pt x="159292" y="1206500"/>
                  </a:lnTo>
                  <a:lnTo>
                    <a:pt x="168447" y="1206500"/>
                  </a:lnTo>
                  <a:lnTo>
                    <a:pt x="176618" y="1219200"/>
                  </a:lnTo>
                  <a:lnTo>
                    <a:pt x="191993" y="1257300"/>
                  </a:lnTo>
                  <a:lnTo>
                    <a:pt x="187794" y="1295400"/>
                  </a:lnTo>
                  <a:lnTo>
                    <a:pt x="168775" y="1333500"/>
                  </a:lnTo>
                  <a:lnTo>
                    <a:pt x="139687" y="1346200"/>
                  </a:lnTo>
                  <a:lnTo>
                    <a:pt x="7231659" y="1346199"/>
                  </a:lnTo>
                  <a:lnTo>
                    <a:pt x="7231659" y="1193800"/>
                  </a:lnTo>
                  <a:close/>
                </a:path>
                <a:path w="7232015" h="5410200">
                  <a:moveTo>
                    <a:pt x="7231659" y="939800"/>
                  </a:moveTo>
                  <a:lnTo>
                    <a:pt x="158363" y="939800"/>
                  </a:lnTo>
                  <a:lnTo>
                    <a:pt x="175572" y="952500"/>
                  </a:lnTo>
                  <a:lnTo>
                    <a:pt x="187631" y="977900"/>
                  </a:lnTo>
                  <a:lnTo>
                    <a:pt x="192176" y="1003300"/>
                  </a:lnTo>
                  <a:lnTo>
                    <a:pt x="187985" y="1041400"/>
                  </a:lnTo>
                  <a:lnTo>
                    <a:pt x="176568" y="1054100"/>
                  </a:lnTo>
                  <a:lnTo>
                    <a:pt x="159654" y="1079500"/>
                  </a:lnTo>
                  <a:lnTo>
                    <a:pt x="7231659" y="1079500"/>
                  </a:lnTo>
                  <a:lnTo>
                    <a:pt x="7231659" y="939800"/>
                  </a:lnTo>
                  <a:close/>
                </a:path>
                <a:path w="7232015" h="5410200">
                  <a:moveTo>
                    <a:pt x="7231659" y="673100"/>
                  </a:moveTo>
                  <a:lnTo>
                    <a:pt x="138315" y="673100"/>
                  </a:lnTo>
                  <a:lnTo>
                    <a:pt x="158331" y="685800"/>
                  </a:lnTo>
                  <a:lnTo>
                    <a:pt x="175556" y="698500"/>
                  </a:lnTo>
                  <a:lnTo>
                    <a:pt x="187627" y="723900"/>
                  </a:lnTo>
                  <a:lnTo>
                    <a:pt x="192176" y="749300"/>
                  </a:lnTo>
                  <a:lnTo>
                    <a:pt x="187985" y="774700"/>
                  </a:lnTo>
                  <a:lnTo>
                    <a:pt x="176568" y="800100"/>
                  </a:lnTo>
                  <a:lnTo>
                    <a:pt x="159654" y="812800"/>
                  </a:lnTo>
                  <a:lnTo>
                    <a:pt x="7231659" y="812800"/>
                  </a:lnTo>
                  <a:lnTo>
                    <a:pt x="7231659" y="673100"/>
                  </a:lnTo>
                  <a:close/>
                </a:path>
                <a:path w="7232015" h="5410200">
                  <a:moveTo>
                    <a:pt x="7231659" y="419099"/>
                  </a:moveTo>
                  <a:lnTo>
                    <a:pt x="158363" y="419100"/>
                  </a:lnTo>
                  <a:lnTo>
                    <a:pt x="175572" y="431800"/>
                  </a:lnTo>
                  <a:lnTo>
                    <a:pt x="187631" y="457200"/>
                  </a:lnTo>
                  <a:lnTo>
                    <a:pt x="192176" y="482600"/>
                  </a:lnTo>
                  <a:lnTo>
                    <a:pt x="187985" y="508000"/>
                  </a:lnTo>
                  <a:lnTo>
                    <a:pt x="176568" y="533400"/>
                  </a:lnTo>
                  <a:lnTo>
                    <a:pt x="159654" y="546100"/>
                  </a:lnTo>
                  <a:lnTo>
                    <a:pt x="138976" y="558800"/>
                  </a:lnTo>
                  <a:lnTo>
                    <a:pt x="7231659" y="558800"/>
                  </a:lnTo>
                  <a:lnTo>
                    <a:pt x="7231659" y="419099"/>
                  </a:lnTo>
                  <a:close/>
                </a:path>
                <a:path w="7232015" h="5410200">
                  <a:moveTo>
                    <a:pt x="7231659" y="152400"/>
                  </a:moveTo>
                  <a:lnTo>
                    <a:pt x="138315" y="152400"/>
                  </a:lnTo>
                  <a:lnTo>
                    <a:pt x="158331" y="165100"/>
                  </a:lnTo>
                  <a:lnTo>
                    <a:pt x="175556" y="177800"/>
                  </a:lnTo>
                  <a:lnTo>
                    <a:pt x="187627" y="190500"/>
                  </a:lnTo>
                  <a:lnTo>
                    <a:pt x="192176" y="228600"/>
                  </a:lnTo>
                  <a:lnTo>
                    <a:pt x="187985" y="254000"/>
                  </a:lnTo>
                  <a:lnTo>
                    <a:pt x="176568" y="279400"/>
                  </a:lnTo>
                  <a:lnTo>
                    <a:pt x="159654" y="292100"/>
                  </a:lnTo>
                  <a:lnTo>
                    <a:pt x="7231659" y="292100"/>
                  </a:lnTo>
                  <a:lnTo>
                    <a:pt x="7231659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6056" y="1082928"/>
              <a:ext cx="7227570" cy="4846955"/>
            </a:xfrm>
            <a:custGeom>
              <a:avLst/>
              <a:gdLst/>
              <a:ahLst/>
              <a:cxnLst/>
              <a:rect l="l" t="t" r="r" b="b"/>
              <a:pathLst>
                <a:path w="7227570" h="4846955">
                  <a:moveTo>
                    <a:pt x="86118" y="4558068"/>
                  </a:moveTo>
                  <a:lnTo>
                    <a:pt x="0" y="4558068"/>
                  </a:lnTo>
                  <a:lnTo>
                    <a:pt x="0" y="4562411"/>
                  </a:lnTo>
                  <a:lnTo>
                    <a:pt x="86118" y="4562411"/>
                  </a:lnTo>
                  <a:lnTo>
                    <a:pt x="86118" y="4558068"/>
                  </a:lnTo>
                  <a:close/>
                </a:path>
                <a:path w="7227570" h="4846955">
                  <a:moveTo>
                    <a:pt x="86131" y="1424432"/>
                  </a:moveTo>
                  <a:lnTo>
                    <a:pt x="0" y="1424432"/>
                  </a:lnTo>
                  <a:lnTo>
                    <a:pt x="0" y="1428750"/>
                  </a:lnTo>
                  <a:lnTo>
                    <a:pt x="86131" y="1428750"/>
                  </a:lnTo>
                  <a:lnTo>
                    <a:pt x="86131" y="1425829"/>
                  </a:lnTo>
                  <a:lnTo>
                    <a:pt x="85775" y="1425448"/>
                  </a:lnTo>
                  <a:lnTo>
                    <a:pt x="85775" y="1424940"/>
                  </a:lnTo>
                  <a:lnTo>
                    <a:pt x="86131" y="1424432"/>
                  </a:lnTo>
                  <a:close/>
                </a:path>
                <a:path w="7227570" h="4846955">
                  <a:moveTo>
                    <a:pt x="88658" y="4272915"/>
                  </a:moveTo>
                  <a:lnTo>
                    <a:pt x="0" y="4272915"/>
                  </a:lnTo>
                  <a:lnTo>
                    <a:pt x="0" y="4277741"/>
                  </a:lnTo>
                  <a:lnTo>
                    <a:pt x="87579" y="4277741"/>
                  </a:lnTo>
                  <a:lnTo>
                    <a:pt x="88658" y="4272915"/>
                  </a:lnTo>
                  <a:close/>
                </a:path>
                <a:path w="7227570" h="4846955">
                  <a:moveTo>
                    <a:pt x="89395" y="1139698"/>
                  </a:moveTo>
                  <a:lnTo>
                    <a:pt x="0" y="1139698"/>
                  </a:lnTo>
                  <a:lnTo>
                    <a:pt x="0" y="1144143"/>
                  </a:lnTo>
                  <a:lnTo>
                    <a:pt x="88303" y="1144143"/>
                  </a:lnTo>
                  <a:lnTo>
                    <a:pt x="89395" y="1139698"/>
                  </a:lnTo>
                  <a:close/>
                </a:path>
                <a:path w="7227570" h="4846955">
                  <a:moveTo>
                    <a:pt x="89750" y="1713992"/>
                  </a:moveTo>
                  <a:lnTo>
                    <a:pt x="88658" y="1709166"/>
                  </a:lnTo>
                  <a:lnTo>
                    <a:pt x="0" y="1709166"/>
                  </a:lnTo>
                  <a:lnTo>
                    <a:pt x="0" y="1713992"/>
                  </a:lnTo>
                  <a:lnTo>
                    <a:pt x="89750" y="1713992"/>
                  </a:lnTo>
                  <a:close/>
                </a:path>
                <a:path w="7227570" h="4846955">
                  <a:moveTo>
                    <a:pt x="90589" y="4845431"/>
                  </a:moveTo>
                  <a:lnTo>
                    <a:pt x="90055" y="4845431"/>
                  </a:lnTo>
                  <a:lnTo>
                    <a:pt x="90055" y="4844161"/>
                  </a:lnTo>
                  <a:lnTo>
                    <a:pt x="89585" y="4844161"/>
                  </a:lnTo>
                  <a:lnTo>
                    <a:pt x="89585" y="4842891"/>
                  </a:lnTo>
                  <a:lnTo>
                    <a:pt x="0" y="4842891"/>
                  </a:lnTo>
                  <a:lnTo>
                    <a:pt x="0" y="4844161"/>
                  </a:lnTo>
                  <a:lnTo>
                    <a:pt x="0" y="4845431"/>
                  </a:lnTo>
                  <a:lnTo>
                    <a:pt x="0" y="4846701"/>
                  </a:lnTo>
                  <a:lnTo>
                    <a:pt x="90589" y="4846701"/>
                  </a:lnTo>
                  <a:lnTo>
                    <a:pt x="90589" y="4845431"/>
                  </a:lnTo>
                  <a:close/>
                </a:path>
                <a:path w="7227570" h="4846955">
                  <a:moveTo>
                    <a:pt x="98475" y="3988181"/>
                  </a:moveTo>
                  <a:lnTo>
                    <a:pt x="0" y="3988181"/>
                  </a:lnTo>
                  <a:lnTo>
                    <a:pt x="0" y="3989451"/>
                  </a:lnTo>
                  <a:lnTo>
                    <a:pt x="0" y="3990721"/>
                  </a:lnTo>
                  <a:lnTo>
                    <a:pt x="0" y="3991991"/>
                  </a:lnTo>
                  <a:lnTo>
                    <a:pt x="96850" y="3991991"/>
                  </a:lnTo>
                  <a:lnTo>
                    <a:pt x="96850" y="3990721"/>
                  </a:lnTo>
                  <a:lnTo>
                    <a:pt x="97713" y="3990721"/>
                  </a:lnTo>
                  <a:lnTo>
                    <a:pt x="97713" y="3989451"/>
                  </a:lnTo>
                  <a:lnTo>
                    <a:pt x="98475" y="3989451"/>
                  </a:lnTo>
                  <a:lnTo>
                    <a:pt x="98475" y="3988181"/>
                  </a:lnTo>
                  <a:close/>
                </a:path>
                <a:path w="7227570" h="4846955">
                  <a:moveTo>
                    <a:pt x="100965" y="854583"/>
                  </a:moveTo>
                  <a:lnTo>
                    <a:pt x="100609" y="854583"/>
                  </a:lnTo>
                  <a:lnTo>
                    <a:pt x="100253" y="854583"/>
                  </a:lnTo>
                  <a:lnTo>
                    <a:pt x="0" y="854583"/>
                  </a:lnTo>
                  <a:lnTo>
                    <a:pt x="0" y="859409"/>
                  </a:lnTo>
                  <a:lnTo>
                    <a:pt x="97726" y="859409"/>
                  </a:lnTo>
                  <a:lnTo>
                    <a:pt x="100253" y="855179"/>
                  </a:lnTo>
                  <a:lnTo>
                    <a:pt x="100253" y="855599"/>
                  </a:lnTo>
                  <a:lnTo>
                    <a:pt x="100965" y="854583"/>
                  </a:lnTo>
                  <a:close/>
                </a:path>
                <a:path w="7227570" h="4846955">
                  <a:moveTo>
                    <a:pt x="102057" y="1998726"/>
                  </a:moveTo>
                  <a:lnTo>
                    <a:pt x="98806" y="1994281"/>
                  </a:lnTo>
                  <a:lnTo>
                    <a:pt x="0" y="1994281"/>
                  </a:lnTo>
                  <a:lnTo>
                    <a:pt x="0" y="1998726"/>
                  </a:lnTo>
                  <a:lnTo>
                    <a:pt x="102057" y="1998726"/>
                  </a:lnTo>
                  <a:close/>
                </a:path>
                <a:path w="7227570" h="4846955">
                  <a:moveTo>
                    <a:pt x="126288" y="3703701"/>
                  </a:moveTo>
                  <a:lnTo>
                    <a:pt x="0" y="3703701"/>
                  </a:lnTo>
                  <a:lnTo>
                    <a:pt x="0" y="3704971"/>
                  </a:lnTo>
                  <a:lnTo>
                    <a:pt x="0" y="3707511"/>
                  </a:lnTo>
                  <a:lnTo>
                    <a:pt x="121805" y="3707511"/>
                  </a:lnTo>
                  <a:lnTo>
                    <a:pt x="121805" y="3704971"/>
                  </a:lnTo>
                  <a:lnTo>
                    <a:pt x="126288" y="3704971"/>
                  </a:lnTo>
                  <a:lnTo>
                    <a:pt x="126288" y="3703701"/>
                  </a:lnTo>
                  <a:close/>
                </a:path>
                <a:path w="7227570" h="4846955">
                  <a:moveTo>
                    <a:pt x="7226922" y="3418332"/>
                  </a:moveTo>
                  <a:lnTo>
                    <a:pt x="0" y="3418332"/>
                  </a:lnTo>
                  <a:lnTo>
                    <a:pt x="0" y="3423158"/>
                  </a:lnTo>
                  <a:lnTo>
                    <a:pt x="7226922" y="3423158"/>
                  </a:lnTo>
                  <a:lnTo>
                    <a:pt x="7226922" y="3418332"/>
                  </a:lnTo>
                  <a:close/>
                </a:path>
                <a:path w="7227570" h="4846955">
                  <a:moveTo>
                    <a:pt x="7226922" y="3133598"/>
                  </a:moveTo>
                  <a:lnTo>
                    <a:pt x="0" y="3133598"/>
                  </a:lnTo>
                  <a:lnTo>
                    <a:pt x="0" y="3137916"/>
                  </a:lnTo>
                  <a:lnTo>
                    <a:pt x="7226922" y="3137916"/>
                  </a:lnTo>
                  <a:lnTo>
                    <a:pt x="7226922" y="3133598"/>
                  </a:lnTo>
                  <a:close/>
                </a:path>
                <a:path w="7227570" h="4846955">
                  <a:moveTo>
                    <a:pt x="7226922" y="2848838"/>
                  </a:moveTo>
                  <a:lnTo>
                    <a:pt x="0" y="2848838"/>
                  </a:lnTo>
                  <a:lnTo>
                    <a:pt x="0" y="2853182"/>
                  </a:lnTo>
                  <a:lnTo>
                    <a:pt x="7226922" y="2853182"/>
                  </a:lnTo>
                  <a:lnTo>
                    <a:pt x="7226922" y="2848838"/>
                  </a:lnTo>
                  <a:close/>
                </a:path>
                <a:path w="7227570" h="4846955">
                  <a:moveTo>
                    <a:pt x="7226922" y="2563761"/>
                  </a:moveTo>
                  <a:lnTo>
                    <a:pt x="0" y="2563761"/>
                  </a:lnTo>
                  <a:lnTo>
                    <a:pt x="0" y="2568575"/>
                  </a:lnTo>
                  <a:lnTo>
                    <a:pt x="7226922" y="2568575"/>
                  </a:lnTo>
                  <a:lnTo>
                    <a:pt x="7226922" y="2563761"/>
                  </a:lnTo>
                  <a:close/>
                </a:path>
                <a:path w="7227570" h="4846955">
                  <a:moveTo>
                    <a:pt x="7226922" y="285242"/>
                  </a:moveTo>
                  <a:lnTo>
                    <a:pt x="0" y="285242"/>
                  </a:lnTo>
                  <a:lnTo>
                    <a:pt x="0" y="289560"/>
                  </a:lnTo>
                  <a:lnTo>
                    <a:pt x="7226922" y="289560"/>
                  </a:lnTo>
                  <a:lnTo>
                    <a:pt x="7226922" y="285242"/>
                  </a:lnTo>
                  <a:close/>
                </a:path>
                <a:path w="7227570" h="4846955">
                  <a:moveTo>
                    <a:pt x="7226922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7226922" y="4826"/>
                  </a:lnTo>
                  <a:lnTo>
                    <a:pt x="7226922" y="0"/>
                  </a:lnTo>
                  <a:close/>
                </a:path>
                <a:path w="7227570" h="4846955">
                  <a:moveTo>
                    <a:pt x="7226935" y="4842891"/>
                  </a:moveTo>
                  <a:lnTo>
                    <a:pt x="188874" y="4842891"/>
                  </a:lnTo>
                  <a:lnTo>
                    <a:pt x="188874" y="4844161"/>
                  </a:lnTo>
                  <a:lnTo>
                    <a:pt x="188239" y="4844161"/>
                  </a:lnTo>
                  <a:lnTo>
                    <a:pt x="188239" y="4846701"/>
                  </a:lnTo>
                  <a:lnTo>
                    <a:pt x="7226935" y="4846701"/>
                  </a:lnTo>
                  <a:lnTo>
                    <a:pt x="7226935" y="4844161"/>
                  </a:lnTo>
                  <a:lnTo>
                    <a:pt x="7226935" y="4842891"/>
                  </a:lnTo>
                  <a:close/>
                </a:path>
                <a:path w="7227570" h="4846955">
                  <a:moveTo>
                    <a:pt x="7226935" y="4272915"/>
                  </a:moveTo>
                  <a:lnTo>
                    <a:pt x="190004" y="4272915"/>
                  </a:lnTo>
                  <a:lnTo>
                    <a:pt x="191096" y="4277741"/>
                  </a:lnTo>
                  <a:lnTo>
                    <a:pt x="7226935" y="4277741"/>
                  </a:lnTo>
                  <a:lnTo>
                    <a:pt x="7226935" y="4272915"/>
                  </a:lnTo>
                  <a:close/>
                </a:path>
                <a:path w="7227570" h="4846955">
                  <a:moveTo>
                    <a:pt x="7226935" y="3988181"/>
                  </a:moveTo>
                  <a:lnTo>
                    <a:pt x="179997" y="3988181"/>
                  </a:lnTo>
                  <a:lnTo>
                    <a:pt x="179997" y="3989451"/>
                  </a:lnTo>
                  <a:lnTo>
                    <a:pt x="180822" y="3989451"/>
                  </a:lnTo>
                  <a:lnTo>
                    <a:pt x="180822" y="3990721"/>
                  </a:lnTo>
                  <a:lnTo>
                    <a:pt x="181508" y="3990721"/>
                  </a:lnTo>
                  <a:lnTo>
                    <a:pt x="181508" y="3991991"/>
                  </a:lnTo>
                  <a:lnTo>
                    <a:pt x="7226922" y="3991991"/>
                  </a:lnTo>
                  <a:lnTo>
                    <a:pt x="7226922" y="3990721"/>
                  </a:lnTo>
                  <a:lnTo>
                    <a:pt x="7226935" y="3989451"/>
                  </a:lnTo>
                  <a:lnTo>
                    <a:pt x="7226935" y="3988181"/>
                  </a:lnTo>
                  <a:close/>
                </a:path>
                <a:path w="7227570" h="4846955">
                  <a:moveTo>
                    <a:pt x="7226935" y="3703701"/>
                  </a:moveTo>
                  <a:lnTo>
                    <a:pt x="152095" y="3703701"/>
                  </a:lnTo>
                  <a:lnTo>
                    <a:pt x="152095" y="3704971"/>
                  </a:lnTo>
                  <a:lnTo>
                    <a:pt x="156730" y="3704971"/>
                  </a:lnTo>
                  <a:lnTo>
                    <a:pt x="156730" y="3707511"/>
                  </a:lnTo>
                  <a:lnTo>
                    <a:pt x="7226935" y="3707511"/>
                  </a:lnTo>
                  <a:lnTo>
                    <a:pt x="7226935" y="3704971"/>
                  </a:lnTo>
                  <a:lnTo>
                    <a:pt x="7226935" y="3703701"/>
                  </a:lnTo>
                  <a:close/>
                </a:path>
                <a:path w="7227570" h="4846955">
                  <a:moveTo>
                    <a:pt x="7226935" y="2278761"/>
                  </a:moveTo>
                  <a:lnTo>
                    <a:pt x="144805" y="2278761"/>
                  </a:lnTo>
                  <a:lnTo>
                    <a:pt x="144805" y="2280031"/>
                  </a:lnTo>
                  <a:lnTo>
                    <a:pt x="134264" y="2280031"/>
                  </a:lnTo>
                  <a:lnTo>
                    <a:pt x="134264" y="2278761"/>
                  </a:lnTo>
                  <a:lnTo>
                    <a:pt x="0" y="2278761"/>
                  </a:lnTo>
                  <a:lnTo>
                    <a:pt x="0" y="2280031"/>
                  </a:lnTo>
                  <a:lnTo>
                    <a:pt x="0" y="2283841"/>
                  </a:lnTo>
                  <a:lnTo>
                    <a:pt x="7226935" y="2283841"/>
                  </a:lnTo>
                  <a:lnTo>
                    <a:pt x="7226935" y="2280031"/>
                  </a:lnTo>
                  <a:lnTo>
                    <a:pt x="7226935" y="2278761"/>
                  </a:lnTo>
                  <a:close/>
                </a:path>
                <a:path w="7227570" h="4846955">
                  <a:moveTo>
                    <a:pt x="7226935" y="1994281"/>
                  </a:moveTo>
                  <a:lnTo>
                    <a:pt x="179882" y="1994281"/>
                  </a:lnTo>
                  <a:lnTo>
                    <a:pt x="176618" y="1998726"/>
                  </a:lnTo>
                  <a:lnTo>
                    <a:pt x="7226935" y="1998726"/>
                  </a:lnTo>
                  <a:lnTo>
                    <a:pt x="7226935" y="1994281"/>
                  </a:lnTo>
                  <a:close/>
                </a:path>
                <a:path w="7227570" h="4846955">
                  <a:moveTo>
                    <a:pt x="7226935" y="1709166"/>
                  </a:moveTo>
                  <a:lnTo>
                    <a:pt x="190004" y="1709166"/>
                  </a:lnTo>
                  <a:lnTo>
                    <a:pt x="188912" y="1713992"/>
                  </a:lnTo>
                  <a:lnTo>
                    <a:pt x="7226935" y="1713992"/>
                  </a:lnTo>
                  <a:lnTo>
                    <a:pt x="7226935" y="1709166"/>
                  </a:lnTo>
                  <a:close/>
                </a:path>
                <a:path w="7227570" h="4846955">
                  <a:moveTo>
                    <a:pt x="7226935" y="1139571"/>
                  </a:moveTo>
                  <a:lnTo>
                    <a:pt x="189153" y="1139571"/>
                  </a:lnTo>
                  <a:lnTo>
                    <a:pt x="189153" y="1140841"/>
                  </a:lnTo>
                  <a:lnTo>
                    <a:pt x="190017" y="1140841"/>
                  </a:lnTo>
                  <a:lnTo>
                    <a:pt x="190017" y="1144651"/>
                  </a:lnTo>
                  <a:lnTo>
                    <a:pt x="7226935" y="1144651"/>
                  </a:lnTo>
                  <a:lnTo>
                    <a:pt x="7226935" y="1140841"/>
                  </a:lnTo>
                  <a:lnTo>
                    <a:pt x="7226935" y="1139571"/>
                  </a:lnTo>
                  <a:close/>
                </a:path>
                <a:path w="7227570" h="4846955">
                  <a:moveTo>
                    <a:pt x="7226935" y="855091"/>
                  </a:moveTo>
                  <a:lnTo>
                    <a:pt x="178650" y="855091"/>
                  </a:lnTo>
                  <a:lnTo>
                    <a:pt x="178650" y="857631"/>
                  </a:lnTo>
                  <a:lnTo>
                    <a:pt x="179793" y="857631"/>
                  </a:lnTo>
                  <a:lnTo>
                    <a:pt x="179793" y="858901"/>
                  </a:lnTo>
                  <a:lnTo>
                    <a:pt x="7226935" y="858901"/>
                  </a:lnTo>
                  <a:lnTo>
                    <a:pt x="7226935" y="857631"/>
                  </a:lnTo>
                  <a:lnTo>
                    <a:pt x="7226935" y="855091"/>
                  </a:lnTo>
                  <a:close/>
                </a:path>
                <a:path w="7227570" h="4846955">
                  <a:moveTo>
                    <a:pt x="7226935" y="569849"/>
                  </a:moveTo>
                  <a:lnTo>
                    <a:pt x="0" y="569849"/>
                  </a:lnTo>
                  <a:lnTo>
                    <a:pt x="0" y="574167"/>
                  </a:lnTo>
                  <a:lnTo>
                    <a:pt x="123418" y="574167"/>
                  </a:lnTo>
                  <a:lnTo>
                    <a:pt x="128473" y="572262"/>
                  </a:lnTo>
                  <a:lnTo>
                    <a:pt x="133642" y="571373"/>
                  </a:lnTo>
                  <a:lnTo>
                    <a:pt x="143941" y="571373"/>
                  </a:lnTo>
                  <a:lnTo>
                    <a:pt x="149098" y="572262"/>
                  </a:lnTo>
                  <a:lnTo>
                    <a:pt x="154165" y="574167"/>
                  </a:lnTo>
                  <a:lnTo>
                    <a:pt x="7226935" y="574167"/>
                  </a:lnTo>
                  <a:lnTo>
                    <a:pt x="7226935" y="569849"/>
                  </a:lnTo>
                  <a:close/>
                </a:path>
                <a:path w="7227570" h="4846955">
                  <a:moveTo>
                    <a:pt x="7227303" y="4558068"/>
                  </a:moveTo>
                  <a:lnTo>
                    <a:pt x="192532" y="4558068"/>
                  </a:lnTo>
                  <a:lnTo>
                    <a:pt x="192532" y="4562411"/>
                  </a:lnTo>
                  <a:lnTo>
                    <a:pt x="7227303" y="4562411"/>
                  </a:lnTo>
                  <a:lnTo>
                    <a:pt x="7227303" y="4558068"/>
                  </a:lnTo>
                  <a:close/>
                </a:path>
                <a:path w="7227570" h="4846955">
                  <a:moveTo>
                    <a:pt x="7227316" y="1424432"/>
                  </a:moveTo>
                  <a:lnTo>
                    <a:pt x="192532" y="1424432"/>
                  </a:lnTo>
                  <a:lnTo>
                    <a:pt x="192532" y="1428750"/>
                  </a:lnTo>
                  <a:lnTo>
                    <a:pt x="7227316" y="1428750"/>
                  </a:lnTo>
                  <a:lnTo>
                    <a:pt x="7227316" y="1424432"/>
                  </a:lnTo>
                  <a:close/>
                </a:path>
              </a:pathLst>
            </a:custGeom>
            <a:solidFill>
              <a:srgbClr val="A0D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4163" y="812165"/>
              <a:ext cx="1209675" cy="497205"/>
            </a:xfrm>
            <a:custGeom>
              <a:avLst/>
              <a:gdLst/>
              <a:ahLst/>
              <a:cxnLst/>
              <a:rect l="l" t="t" r="r" b="b"/>
              <a:pathLst>
                <a:path w="1209675" h="497205">
                  <a:moveTo>
                    <a:pt x="215391" y="87630"/>
                  </a:moveTo>
                  <a:lnTo>
                    <a:pt x="157099" y="87630"/>
                  </a:lnTo>
                  <a:lnTo>
                    <a:pt x="0" y="496697"/>
                  </a:lnTo>
                  <a:lnTo>
                    <a:pt x="57403" y="496697"/>
                  </a:lnTo>
                  <a:lnTo>
                    <a:pt x="102362" y="372745"/>
                  </a:lnTo>
                  <a:lnTo>
                    <a:pt x="332058" y="372745"/>
                  </a:lnTo>
                  <a:lnTo>
                    <a:pt x="314025" y="328675"/>
                  </a:lnTo>
                  <a:lnTo>
                    <a:pt x="117983" y="328675"/>
                  </a:lnTo>
                  <a:lnTo>
                    <a:pt x="162940" y="208661"/>
                  </a:lnTo>
                  <a:lnTo>
                    <a:pt x="169660" y="189259"/>
                  </a:lnTo>
                  <a:lnTo>
                    <a:pt x="175545" y="169751"/>
                  </a:lnTo>
                  <a:lnTo>
                    <a:pt x="180621" y="150171"/>
                  </a:lnTo>
                  <a:lnTo>
                    <a:pt x="184912" y="130556"/>
                  </a:lnTo>
                  <a:lnTo>
                    <a:pt x="232956" y="130556"/>
                  </a:lnTo>
                  <a:lnTo>
                    <a:pt x="215391" y="87630"/>
                  </a:lnTo>
                  <a:close/>
                </a:path>
                <a:path w="1209675" h="497205">
                  <a:moveTo>
                    <a:pt x="332058" y="372745"/>
                  </a:moveTo>
                  <a:lnTo>
                    <a:pt x="273431" y="372745"/>
                  </a:lnTo>
                  <a:lnTo>
                    <a:pt x="321183" y="496697"/>
                  </a:lnTo>
                  <a:lnTo>
                    <a:pt x="382777" y="496697"/>
                  </a:lnTo>
                  <a:lnTo>
                    <a:pt x="332058" y="372745"/>
                  </a:lnTo>
                  <a:close/>
                </a:path>
                <a:path w="1209675" h="497205">
                  <a:moveTo>
                    <a:pt x="232956" y="130556"/>
                  </a:moveTo>
                  <a:lnTo>
                    <a:pt x="184912" y="130556"/>
                  </a:lnTo>
                  <a:lnTo>
                    <a:pt x="190295" y="148294"/>
                  </a:lnTo>
                  <a:lnTo>
                    <a:pt x="196929" y="168354"/>
                  </a:lnTo>
                  <a:lnTo>
                    <a:pt x="204825" y="190724"/>
                  </a:lnTo>
                  <a:lnTo>
                    <a:pt x="213995" y="215392"/>
                  </a:lnTo>
                  <a:lnTo>
                    <a:pt x="256666" y="328675"/>
                  </a:lnTo>
                  <a:lnTo>
                    <a:pt x="314025" y="328675"/>
                  </a:lnTo>
                  <a:lnTo>
                    <a:pt x="232956" y="130556"/>
                  </a:lnTo>
                  <a:close/>
                </a:path>
                <a:path w="1209675" h="497205">
                  <a:moveTo>
                    <a:pt x="489203" y="87630"/>
                  </a:moveTo>
                  <a:lnTo>
                    <a:pt x="435101" y="87630"/>
                  </a:lnTo>
                  <a:lnTo>
                    <a:pt x="435101" y="496697"/>
                  </a:lnTo>
                  <a:lnTo>
                    <a:pt x="489203" y="496697"/>
                  </a:lnTo>
                  <a:lnTo>
                    <a:pt x="489203" y="87630"/>
                  </a:lnTo>
                  <a:close/>
                </a:path>
                <a:path w="1209675" h="497205">
                  <a:moveTo>
                    <a:pt x="493395" y="0"/>
                  </a:moveTo>
                  <a:lnTo>
                    <a:pt x="431164" y="0"/>
                  </a:lnTo>
                  <a:lnTo>
                    <a:pt x="431164" y="62484"/>
                  </a:lnTo>
                  <a:lnTo>
                    <a:pt x="493395" y="62484"/>
                  </a:lnTo>
                  <a:lnTo>
                    <a:pt x="493395" y="0"/>
                  </a:lnTo>
                  <a:close/>
                </a:path>
                <a:path w="1209675" h="497205">
                  <a:moveTo>
                    <a:pt x="636270" y="87630"/>
                  </a:moveTo>
                  <a:lnTo>
                    <a:pt x="582167" y="87630"/>
                  </a:lnTo>
                  <a:lnTo>
                    <a:pt x="582167" y="496697"/>
                  </a:lnTo>
                  <a:lnTo>
                    <a:pt x="837819" y="496697"/>
                  </a:lnTo>
                  <a:lnTo>
                    <a:pt x="837819" y="448437"/>
                  </a:lnTo>
                  <a:lnTo>
                    <a:pt x="636270" y="448437"/>
                  </a:lnTo>
                  <a:lnTo>
                    <a:pt x="636270" y="87630"/>
                  </a:lnTo>
                  <a:close/>
                </a:path>
                <a:path w="1209675" h="497205">
                  <a:moveTo>
                    <a:pt x="1199769" y="87630"/>
                  </a:moveTo>
                  <a:lnTo>
                    <a:pt x="903986" y="87630"/>
                  </a:lnTo>
                  <a:lnTo>
                    <a:pt x="903986" y="496697"/>
                  </a:lnTo>
                  <a:lnTo>
                    <a:pt x="1209294" y="496697"/>
                  </a:lnTo>
                  <a:lnTo>
                    <a:pt x="1209294" y="448437"/>
                  </a:lnTo>
                  <a:lnTo>
                    <a:pt x="958214" y="448437"/>
                  </a:lnTo>
                  <a:lnTo>
                    <a:pt x="958214" y="309118"/>
                  </a:lnTo>
                  <a:lnTo>
                    <a:pt x="1184402" y="309118"/>
                  </a:lnTo>
                  <a:lnTo>
                    <a:pt x="1184402" y="261112"/>
                  </a:lnTo>
                  <a:lnTo>
                    <a:pt x="958214" y="261112"/>
                  </a:lnTo>
                  <a:lnTo>
                    <a:pt x="958214" y="135889"/>
                  </a:lnTo>
                  <a:lnTo>
                    <a:pt x="1199769" y="135889"/>
                  </a:lnTo>
                  <a:lnTo>
                    <a:pt x="1199769" y="87630"/>
                  </a:lnTo>
                  <a:close/>
                </a:path>
              </a:pathLst>
            </a:custGeom>
            <a:solidFill>
              <a:srgbClr val="155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6383" y="1610741"/>
              <a:ext cx="5317744" cy="2145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1583" y="1886839"/>
              <a:ext cx="2384552" cy="2127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9711" y="2435479"/>
              <a:ext cx="5930519" cy="2127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4617" y="2710814"/>
              <a:ext cx="6157467" cy="2117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7511" y="2982341"/>
              <a:ext cx="3004566" cy="2145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7326" y="3530980"/>
              <a:ext cx="5981954" cy="2145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6861" y="3807078"/>
              <a:ext cx="5859653" cy="2127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6217" y="4079621"/>
              <a:ext cx="5954776" cy="2145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7898" y="4356734"/>
              <a:ext cx="2930143" cy="2084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54225" y="4905375"/>
              <a:ext cx="6306820" cy="2117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91775" y="5176901"/>
              <a:ext cx="5247808" cy="2145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79494" y="5454015"/>
              <a:ext cx="1267586" cy="2117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11211" y="627887"/>
              <a:ext cx="1219200" cy="98298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512811" y="711580"/>
              <a:ext cx="1016000" cy="777875"/>
            </a:xfrm>
            <a:custGeom>
              <a:avLst/>
              <a:gdLst/>
              <a:ahLst/>
              <a:cxnLst/>
              <a:rect l="l" t="t" r="r" b="b"/>
              <a:pathLst>
                <a:path w="1016000" h="777875">
                  <a:moveTo>
                    <a:pt x="103378" y="0"/>
                  </a:moveTo>
                  <a:lnTo>
                    <a:pt x="0" y="741934"/>
                  </a:lnTo>
                  <a:lnTo>
                    <a:pt x="164592" y="764921"/>
                  </a:lnTo>
                  <a:lnTo>
                    <a:pt x="424047" y="777638"/>
                  </a:lnTo>
                  <a:lnTo>
                    <a:pt x="642318" y="756459"/>
                  </a:lnTo>
                  <a:lnTo>
                    <a:pt x="792795" y="725826"/>
                  </a:lnTo>
                  <a:lnTo>
                    <a:pt x="848868" y="710184"/>
                  </a:lnTo>
                  <a:lnTo>
                    <a:pt x="851993" y="715319"/>
                  </a:lnTo>
                  <a:lnTo>
                    <a:pt x="860631" y="727360"/>
                  </a:lnTo>
                  <a:lnTo>
                    <a:pt x="873674" y="741259"/>
                  </a:lnTo>
                  <a:lnTo>
                    <a:pt x="890651" y="752348"/>
                  </a:lnTo>
                  <a:lnTo>
                    <a:pt x="891032" y="752348"/>
                  </a:lnTo>
                  <a:lnTo>
                    <a:pt x="891413" y="752729"/>
                  </a:lnTo>
                  <a:lnTo>
                    <a:pt x="894715" y="753872"/>
                  </a:lnTo>
                  <a:lnTo>
                    <a:pt x="905891" y="755142"/>
                  </a:lnTo>
                  <a:lnTo>
                    <a:pt x="906272" y="754888"/>
                  </a:lnTo>
                  <a:lnTo>
                    <a:pt x="909066" y="754634"/>
                  </a:lnTo>
                  <a:lnTo>
                    <a:pt x="910590" y="754126"/>
                  </a:lnTo>
                  <a:lnTo>
                    <a:pt x="912622" y="753872"/>
                  </a:lnTo>
                  <a:lnTo>
                    <a:pt x="915924" y="752348"/>
                  </a:lnTo>
                  <a:lnTo>
                    <a:pt x="916813" y="752221"/>
                  </a:lnTo>
                  <a:lnTo>
                    <a:pt x="918845" y="751205"/>
                  </a:lnTo>
                  <a:lnTo>
                    <a:pt x="919734" y="750443"/>
                  </a:lnTo>
                  <a:lnTo>
                    <a:pt x="921004" y="749935"/>
                  </a:lnTo>
                  <a:lnTo>
                    <a:pt x="921385" y="749300"/>
                  </a:lnTo>
                  <a:lnTo>
                    <a:pt x="921893" y="749046"/>
                  </a:lnTo>
                  <a:lnTo>
                    <a:pt x="922274" y="748538"/>
                  </a:lnTo>
                  <a:lnTo>
                    <a:pt x="923544" y="747776"/>
                  </a:lnTo>
                  <a:lnTo>
                    <a:pt x="928243" y="742061"/>
                  </a:lnTo>
                  <a:lnTo>
                    <a:pt x="928370" y="741426"/>
                  </a:lnTo>
                  <a:lnTo>
                    <a:pt x="930529" y="736981"/>
                  </a:lnTo>
                  <a:lnTo>
                    <a:pt x="1015492" y="127127"/>
                  </a:lnTo>
                  <a:lnTo>
                    <a:pt x="103378" y="0"/>
                  </a:lnTo>
                  <a:close/>
                </a:path>
              </a:pathLst>
            </a:custGeom>
            <a:solidFill>
              <a:srgbClr val="FFE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09431" y="1465961"/>
              <a:ext cx="3810" cy="635"/>
            </a:xfrm>
            <a:custGeom>
              <a:avLst/>
              <a:gdLst/>
              <a:ahLst/>
              <a:cxnLst/>
              <a:rect l="l" t="t" r="r" b="b"/>
              <a:pathLst>
                <a:path w="3809" h="634">
                  <a:moveTo>
                    <a:pt x="3428" y="508"/>
                  </a:moveTo>
                  <a:lnTo>
                    <a:pt x="3238" y="508"/>
                  </a:lnTo>
                  <a:lnTo>
                    <a:pt x="3810" y="635"/>
                  </a:lnTo>
                  <a:lnTo>
                    <a:pt x="3428" y="508"/>
                  </a:lnTo>
                  <a:close/>
                </a:path>
                <a:path w="3809" h="634">
                  <a:moveTo>
                    <a:pt x="2667" y="380"/>
                  </a:moveTo>
                  <a:lnTo>
                    <a:pt x="3048" y="508"/>
                  </a:lnTo>
                  <a:lnTo>
                    <a:pt x="3238" y="508"/>
                  </a:lnTo>
                  <a:lnTo>
                    <a:pt x="2667" y="380"/>
                  </a:lnTo>
                  <a:close/>
                </a:path>
                <a:path w="3809" h="634">
                  <a:moveTo>
                    <a:pt x="0" y="0"/>
                  </a:moveTo>
                  <a:lnTo>
                    <a:pt x="1524" y="253"/>
                  </a:lnTo>
                  <a:lnTo>
                    <a:pt x="2667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DC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97013" y="711580"/>
              <a:ext cx="931290" cy="2646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18476" y="1380744"/>
              <a:ext cx="883920" cy="21945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677404" y="1420875"/>
              <a:ext cx="766445" cy="100965"/>
            </a:xfrm>
            <a:custGeom>
              <a:avLst/>
              <a:gdLst/>
              <a:ahLst/>
              <a:cxnLst/>
              <a:rect l="l" t="t" r="r" b="b"/>
              <a:pathLst>
                <a:path w="766445" h="100965">
                  <a:moveTo>
                    <a:pt x="0" y="55625"/>
                  </a:moveTo>
                  <a:lnTo>
                    <a:pt x="193167" y="82550"/>
                  </a:lnTo>
                  <a:lnTo>
                    <a:pt x="278868" y="90918"/>
                  </a:lnTo>
                  <a:lnTo>
                    <a:pt x="333863" y="94567"/>
                  </a:lnTo>
                  <a:lnTo>
                    <a:pt x="392334" y="97583"/>
                  </a:lnTo>
                  <a:lnTo>
                    <a:pt x="450818" y="99760"/>
                  </a:lnTo>
                  <a:lnTo>
                    <a:pt x="505848" y="100891"/>
                  </a:lnTo>
                  <a:lnTo>
                    <a:pt x="553962" y="100769"/>
                  </a:lnTo>
                  <a:lnTo>
                    <a:pt x="653746" y="93650"/>
                  </a:lnTo>
                  <a:lnTo>
                    <a:pt x="706739" y="84708"/>
                  </a:lnTo>
                  <a:lnTo>
                    <a:pt x="745230" y="69004"/>
                  </a:lnTo>
                  <a:lnTo>
                    <a:pt x="745804" y="68204"/>
                  </a:lnTo>
                  <a:lnTo>
                    <a:pt x="259474" y="68204"/>
                  </a:lnTo>
                  <a:lnTo>
                    <a:pt x="0" y="55625"/>
                  </a:lnTo>
                  <a:close/>
                </a:path>
                <a:path w="766445" h="100965">
                  <a:moveTo>
                    <a:pt x="684402" y="0"/>
                  </a:moveTo>
                  <a:lnTo>
                    <a:pt x="628310" y="15781"/>
                  </a:lnTo>
                  <a:lnTo>
                    <a:pt x="477789" y="46720"/>
                  </a:lnTo>
                  <a:lnTo>
                    <a:pt x="259474" y="68204"/>
                  </a:lnTo>
                  <a:lnTo>
                    <a:pt x="745804" y="68204"/>
                  </a:lnTo>
                  <a:lnTo>
                    <a:pt x="761862" y="45847"/>
                  </a:lnTo>
                  <a:lnTo>
                    <a:pt x="738886" y="45847"/>
                  </a:lnTo>
                  <a:lnTo>
                    <a:pt x="738124" y="45720"/>
                  </a:lnTo>
                  <a:lnTo>
                    <a:pt x="737743" y="45593"/>
                  </a:lnTo>
                  <a:lnTo>
                    <a:pt x="736980" y="45465"/>
                  </a:lnTo>
                  <a:lnTo>
                    <a:pt x="736219" y="45465"/>
                  </a:lnTo>
                  <a:lnTo>
                    <a:pt x="735838" y="45338"/>
                  </a:lnTo>
                  <a:lnTo>
                    <a:pt x="734314" y="45085"/>
                  </a:lnTo>
                  <a:lnTo>
                    <a:pt x="733551" y="45085"/>
                  </a:lnTo>
                  <a:lnTo>
                    <a:pt x="730503" y="44576"/>
                  </a:lnTo>
                  <a:lnTo>
                    <a:pt x="729488" y="44196"/>
                  </a:lnTo>
                  <a:lnTo>
                    <a:pt x="728726" y="44069"/>
                  </a:lnTo>
                  <a:lnTo>
                    <a:pt x="727964" y="43687"/>
                  </a:lnTo>
                  <a:lnTo>
                    <a:pt x="726821" y="43434"/>
                  </a:lnTo>
                  <a:lnTo>
                    <a:pt x="726440" y="43052"/>
                  </a:lnTo>
                  <a:lnTo>
                    <a:pt x="726059" y="43052"/>
                  </a:lnTo>
                  <a:lnTo>
                    <a:pt x="725424" y="42672"/>
                  </a:lnTo>
                  <a:lnTo>
                    <a:pt x="709102" y="31932"/>
                  </a:lnTo>
                  <a:lnTo>
                    <a:pt x="696102" y="17716"/>
                  </a:lnTo>
                  <a:lnTo>
                    <a:pt x="687508" y="5310"/>
                  </a:lnTo>
                  <a:lnTo>
                    <a:pt x="684402" y="0"/>
                  </a:lnTo>
                  <a:close/>
                </a:path>
                <a:path w="766445" h="100965">
                  <a:moveTo>
                    <a:pt x="740537" y="45720"/>
                  </a:moveTo>
                  <a:lnTo>
                    <a:pt x="738886" y="45847"/>
                  </a:lnTo>
                  <a:lnTo>
                    <a:pt x="741299" y="45847"/>
                  </a:lnTo>
                  <a:lnTo>
                    <a:pt x="740537" y="45720"/>
                  </a:lnTo>
                  <a:close/>
                </a:path>
                <a:path w="766445" h="100965">
                  <a:moveTo>
                    <a:pt x="749680" y="43814"/>
                  </a:moveTo>
                  <a:lnTo>
                    <a:pt x="749300" y="44069"/>
                  </a:lnTo>
                  <a:lnTo>
                    <a:pt x="748411" y="44323"/>
                  </a:lnTo>
                  <a:lnTo>
                    <a:pt x="748029" y="44576"/>
                  </a:lnTo>
                  <a:lnTo>
                    <a:pt x="745998" y="45212"/>
                  </a:lnTo>
                  <a:lnTo>
                    <a:pt x="744347" y="45593"/>
                  </a:lnTo>
                  <a:lnTo>
                    <a:pt x="742442" y="45593"/>
                  </a:lnTo>
                  <a:lnTo>
                    <a:pt x="741679" y="45847"/>
                  </a:lnTo>
                  <a:lnTo>
                    <a:pt x="761862" y="45847"/>
                  </a:lnTo>
                  <a:lnTo>
                    <a:pt x="763230" y="43941"/>
                  </a:lnTo>
                  <a:lnTo>
                    <a:pt x="750443" y="43941"/>
                  </a:lnTo>
                  <a:lnTo>
                    <a:pt x="749680" y="43814"/>
                  </a:lnTo>
                  <a:close/>
                </a:path>
                <a:path w="766445" h="100965">
                  <a:moveTo>
                    <a:pt x="765875" y="27836"/>
                  </a:moveTo>
                  <a:lnTo>
                    <a:pt x="764794" y="30479"/>
                  </a:lnTo>
                  <a:lnTo>
                    <a:pt x="764159" y="31623"/>
                  </a:lnTo>
                  <a:lnTo>
                    <a:pt x="763777" y="32131"/>
                  </a:lnTo>
                  <a:lnTo>
                    <a:pt x="763651" y="32765"/>
                  </a:lnTo>
                  <a:lnTo>
                    <a:pt x="763143" y="33400"/>
                  </a:lnTo>
                  <a:lnTo>
                    <a:pt x="762762" y="33654"/>
                  </a:lnTo>
                  <a:lnTo>
                    <a:pt x="762635" y="34289"/>
                  </a:lnTo>
                  <a:lnTo>
                    <a:pt x="761746" y="35433"/>
                  </a:lnTo>
                  <a:lnTo>
                    <a:pt x="761238" y="35940"/>
                  </a:lnTo>
                  <a:lnTo>
                    <a:pt x="760856" y="36449"/>
                  </a:lnTo>
                  <a:lnTo>
                    <a:pt x="759841" y="37591"/>
                  </a:lnTo>
                  <a:lnTo>
                    <a:pt x="758951" y="38481"/>
                  </a:lnTo>
                  <a:lnTo>
                    <a:pt x="757681" y="39243"/>
                  </a:lnTo>
                  <a:lnTo>
                    <a:pt x="757301" y="39750"/>
                  </a:lnTo>
                  <a:lnTo>
                    <a:pt x="756793" y="40004"/>
                  </a:lnTo>
                  <a:lnTo>
                    <a:pt x="756412" y="40639"/>
                  </a:lnTo>
                  <a:lnTo>
                    <a:pt x="755142" y="41148"/>
                  </a:lnTo>
                  <a:lnTo>
                    <a:pt x="754252" y="41910"/>
                  </a:lnTo>
                  <a:lnTo>
                    <a:pt x="752982" y="42418"/>
                  </a:lnTo>
                  <a:lnTo>
                    <a:pt x="752221" y="42925"/>
                  </a:lnTo>
                  <a:lnTo>
                    <a:pt x="751331" y="43052"/>
                  </a:lnTo>
                  <a:lnTo>
                    <a:pt x="750824" y="43687"/>
                  </a:lnTo>
                  <a:lnTo>
                    <a:pt x="750443" y="43941"/>
                  </a:lnTo>
                  <a:lnTo>
                    <a:pt x="763230" y="43941"/>
                  </a:lnTo>
                  <a:lnTo>
                    <a:pt x="763777" y="43179"/>
                  </a:lnTo>
                  <a:lnTo>
                    <a:pt x="765875" y="27836"/>
                  </a:lnTo>
                  <a:close/>
                </a:path>
                <a:path w="766445" h="100965">
                  <a:moveTo>
                    <a:pt x="766191" y="25526"/>
                  </a:moveTo>
                  <a:lnTo>
                    <a:pt x="765875" y="27836"/>
                  </a:lnTo>
                  <a:lnTo>
                    <a:pt x="765937" y="27686"/>
                  </a:lnTo>
                  <a:lnTo>
                    <a:pt x="766191" y="25526"/>
                  </a:lnTo>
                  <a:close/>
                </a:path>
              </a:pathLst>
            </a:custGeom>
            <a:solidFill>
              <a:srgbClr val="FFE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67879" y="1421511"/>
              <a:ext cx="766445" cy="100965"/>
            </a:xfrm>
            <a:custGeom>
              <a:avLst/>
              <a:gdLst/>
              <a:ahLst/>
              <a:cxnLst/>
              <a:rect l="l" t="t" r="r" b="b"/>
              <a:pathLst>
                <a:path w="766445" h="100965">
                  <a:moveTo>
                    <a:pt x="0" y="55625"/>
                  </a:moveTo>
                  <a:lnTo>
                    <a:pt x="193167" y="82550"/>
                  </a:lnTo>
                  <a:lnTo>
                    <a:pt x="278886" y="90971"/>
                  </a:lnTo>
                  <a:lnTo>
                    <a:pt x="333896" y="94622"/>
                  </a:lnTo>
                  <a:lnTo>
                    <a:pt x="392382" y="97631"/>
                  </a:lnTo>
                  <a:lnTo>
                    <a:pt x="450874" y="99794"/>
                  </a:lnTo>
                  <a:lnTo>
                    <a:pt x="505902" y="100909"/>
                  </a:lnTo>
                  <a:lnTo>
                    <a:pt x="553998" y="100774"/>
                  </a:lnTo>
                  <a:lnTo>
                    <a:pt x="653746" y="93670"/>
                  </a:lnTo>
                  <a:lnTo>
                    <a:pt x="706739" y="84772"/>
                  </a:lnTo>
                  <a:lnTo>
                    <a:pt x="745230" y="69111"/>
                  </a:lnTo>
                  <a:lnTo>
                    <a:pt x="745881" y="68204"/>
                  </a:lnTo>
                  <a:lnTo>
                    <a:pt x="259474" y="68204"/>
                  </a:lnTo>
                  <a:lnTo>
                    <a:pt x="0" y="55625"/>
                  </a:lnTo>
                  <a:close/>
                </a:path>
                <a:path w="766445" h="100965">
                  <a:moveTo>
                    <a:pt x="684402" y="0"/>
                  </a:moveTo>
                  <a:lnTo>
                    <a:pt x="628310" y="15781"/>
                  </a:lnTo>
                  <a:lnTo>
                    <a:pt x="477789" y="46720"/>
                  </a:lnTo>
                  <a:lnTo>
                    <a:pt x="259474" y="68204"/>
                  </a:lnTo>
                  <a:lnTo>
                    <a:pt x="745881" y="68204"/>
                  </a:lnTo>
                  <a:lnTo>
                    <a:pt x="761952" y="45847"/>
                  </a:lnTo>
                  <a:lnTo>
                    <a:pt x="739013" y="45847"/>
                  </a:lnTo>
                  <a:lnTo>
                    <a:pt x="738251" y="45719"/>
                  </a:lnTo>
                  <a:lnTo>
                    <a:pt x="737870" y="45719"/>
                  </a:lnTo>
                  <a:lnTo>
                    <a:pt x="737107" y="45592"/>
                  </a:lnTo>
                  <a:lnTo>
                    <a:pt x="736726" y="45465"/>
                  </a:lnTo>
                  <a:lnTo>
                    <a:pt x="736346" y="45465"/>
                  </a:lnTo>
                  <a:lnTo>
                    <a:pt x="735965" y="45338"/>
                  </a:lnTo>
                  <a:lnTo>
                    <a:pt x="734441" y="45212"/>
                  </a:lnTo>
                  <a:lnTo>
                    <a:pt x="731393" y="44703"/>
                  </a:lnTo>
                  <a:lnTo>
                    <a:pt x="730630" y="44703"/>
                  </a:lnTo>
                  <a:lnTo>
                    <a:pt x="729488" y="44196"/>
                  </a:lnTo>
                  <a:lnTo>
                    <a:pt x="728726" y="44068"/>
                  </a:lnTo>
                  <a:lnTo>
                    <a:pt x="727964" y="43687"/>
                  </a:lnTo>
                  <a:lnTo>
                    <a:pt x="726821" y="43561"/>
                  </a:lnTo>
                  <a:lnTo>
                    <a:pt x="726567" y="43179"/>
                  </a:lnTo>
                  <a:lnTo>
                    <a:pt x="696102" y="17716"/>
                  </a:lnTo>
                  <a:lnTo>
                    <a:pt x="687508" y="5310"/>
                  </a:lnTo>
                  <a:lnTo>
                    <a:pt x="684402" y="0"/>
                  </a:lnTo>
                  <a:close/>
                </a:path>
                <a:path w="766445" h="100965">
                  <a:moveTo>
                    <a:pt x="740537" y="45719"/>
                  </a:moveTo>
                  <a:lnTo>
                    <a:pt x="739013" y="45847"/>
                  </a:lnTo>
                  <a:lnTo>
                    <a:pt x="741299" y="45847"/>
                  </a:lnTo>
                  <a:lnTo>
                    <a:pt x="740537" y="45719"/>
                  </a:lnTo>
                  <a:close/>
                </a:path>
                <a:path w="766445" h="100965">
                  <a:moveTo>
                    <a:pt x="749680" y="43814"/>
                  </a:moveTo>
                  <a:lnTo>
                    <a:pt x="749300" y="44068"/>
                  </a:lnTo>
                  <a:lnTo>
                    <a:pt x="748538" y="44323"/>
                  </a:lnTo>
                  <a:lnTo>
                    <a:pt x="748029" y="44576"/>
                  </a:lnTo>
                  <a:lnTo>
                    <a:pt x="745998" y="45212"/>
                  </a:lnTo>
                  <a:lnTo>
                    <a:pt x="744474" y="45592"/>
                  </a:lnTo>
                  <a:lnTo>
                    <a:pt x="742442" y="45719"/>
                  </a:lnTo>
                  <a:lnTo>
                    <a:pt x="741679" y="45847"/>
                  </a:lnTo>
                  <a:lnTo>
                    <a:pt x="761952" y="45847"/>
                  </a:lnTo>
                  <a:lnTo>
                    <a:pt x="763321" y="43941"/>
                  </a:lnTo>
                  <a:lnTo>
                    <a:pt x="750443" y="43941"/>
                  </a:lnTo>
                  <a:lnTo>
                    <a:pt x="749680" y="43814"/>
                  </a:lnTo>
                  <a:close/>
                </a:path>
                <a:path w="766445" h="100965">
                  <a:moveTo>
                    <a:pt x="766187" y="26559"/>
                  </a:moveTo>
                  <a:lnTo>
                    <a:pt x="765937" y="27812"/>
                  </a:lnTo>
                  <a:lnTo>
                    <a:pt x="765301" y="29337"/>
                  </a:lnTo>
                  <a:lnTo>
                    <a:pt x="764286" y="31623"/>
                  </a:lnTo>
                  <a:lnTo>
                    <a:pt x="763777" y="32258"/>
                  </a:lnTo>
                  <a:lnTo>
                    <a:pt x="763651" y="32892"/>
                  </a:lnTo>
                  <a:lnTo>
                    <a:pt x="763270" y="33400"/>
                  </a:lnTo>
                  <a:lnTo>
                    <a:pt x="762762" y="33654"/>
                  </a:lnTo>
                  <a:lnTo>
                    <a:pt x="762762" y="34289"/>
                  </a:lnTo>
                  <a:lnTo>
                    <a:pt x="762253" y="34798"/>
                  </a:lnTo>
                  <a:lnTo>
                    <a:pt x="759968" y="37718"/>
                  </a:lnTo>
                  <a:lnTo>
                    <a:pt x="759078" y="38480"/>
                  </a:lnTo>
                  <a:lnTo>
                    <a:pt x="757809" y="39242"/>
                  </a:lnTo>
                  <a:lnTo>
                    <a:pt x="757301" y="39877"/>
                  </a:lnTo>
                  <a:lnTo>
                    <a:pt x="756920" y="40131"/>
                  </a:lnTo>
                  <a:lnTo>
                    <a:pt x="756412" y="40639"/>
                  </a:lnTo>
                  <a:lnTo>
                    <a:pt x="755142" y="41148"/>
                  </a:lnTo>
                  <a:lnTo>
                    <a:pt x="754252" y="41910"/>
                  </a:lnTo>
                  <a:lnTo>
                    <a:pt x="753110" y="42417"/>
                  </a:lnTo>
                  <a:lnTo>
                    <a:pt x="752601" y="42672"/>
                  </a:lnTo>
                  <a:lnTo>
                    <a:pt x="752221" y="42925"/>
                  </a:lnTo>
                  <a:lnTo>
                    <a:pt x="751331" y="43179"/>
                  </a:lnTo>
                  <a:lnTo>
                    <a:pt x="750951" y="43687"/>
                  </a:lnTo>
                  <a:lnTo>
                    <a:pt x="750443" y="43941"/>
                  </a:lnTo>
                  <a:lnTo>
                    <a:pt x="763321" y="43941"/>
                  </a:lnTo>
                  <a:lnTo>
                    <a:pt x="763777" y="43306"/>
                  </a:lnTo>
                  <a:lnTo>
                    <a:pt x="766187" y="26559"/>
                  </a:lnTo>
                  <a:close/>
                </a:path>
              </a:pathLst>
            </a:custGeom>
            <a:solidFill>
              <a:srgbClr val="F7D2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24343" y="626363"/>
              <a:ext cx="928116" cy="5562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3526" y="666876"/>
              <a:ext cx="808863" cy="80403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18894" y="1074927"/>
              <a:ext cx="302006" cy="36258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71219" y="1076833"/>
              <a:ext cx="105410" cy="193040"/>
            </a:xfrm>
            <a:custGeom>
              <a:avLst/>
              <a:gdLst/>
              <a:ahLst/>
              <a:cxnLst/>
              <a:rect l="l" t="t" r="r" b="b"/>
              <a:pathLst>
                <a:path w="105409" h="193040">
                  <a:moveTo>
                    <a:pt x="33019" y="0"/>
                  </a:moveTo>
                  <a:lnTo>
                    <a:pt x="0" y="33781"/>
                  </a:lnTo>
                  <a:lnTo>
                    <a:pt x="105283" y="192531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21663" y="742187"/>
              <a:ext cx="413004" cy="49377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81519" y="782827"/>
              <a:ext cx="294005" cy="375285"/>
            </a:xfrm>
            <a:custGeom>
              <a:avLst/>
              <a:gdLst/>
              <a:ahLst/>
              <a:cxnLst/>
              <a:rect l="l" t="t" r="r" b="b"/>
              <a:pathLst>
                <a:path w="294005" h="375284">
                  <a:moveTo>
                    <a:pt x="146773" y="0"/>
                  </a:moveTo>
                  <a:lnTo>
                    <a:pt x="107613" y="6626"/>
                  </a:lnTo>
                  <a:lnTo>
                    <a:pt x="72512" y="25371"/>
                  </a:lnTo>
                  <a:lnTo>
                    <a:pt x="42835" y="54530"/>
                  </a:lnTo>
                  <a:lnTo>
                    <a:pt x="19947" y="92399"/>
                  </a:lnTo>
                  <a:lnTo>
                    <a:pt x="5214" y="137274"/>
                  </a:lnTo>
                  <a:lnTo>
                    <a:pt x="0" y="187451"/>
                  </a:lnTo>
                  <a:lnTo>
                    <a:pt x="5214" y="237276"/>
                  </a:lnTo>
                  <a:lnTo>
                    <a:pt x="19947" y="282052"/>
                  </a:lnTo>
                  <a:lnTo>
                    <a:pt x="42835" y="319992"/>
                  </a:lnTo>
                  <a:lnTo>
                    <a:pt x="72512" y="349306"/>
                  </a:lnTo>
                  <a:lnTo>
                    <a:pt x="107613" y="368206"/>
                  </a:lnTo>
                  <a:lnTo>
                    <a:pt x="146773" y="374904"/>
                  </a:lnTo>
                  <a:lnTo>
                    <a:pt x="185641" y="368206"/>
                  </a:lnTo>
                  <a:lnTo>
                    <a:pt x="220645" y="349306"/>
                  </a:lnTo>
                  <a:lnTo>
                    <a:pt x="250358" y="319992"/>
                  </a:lnTo>
                  <a:lnTo>
                    <a:pt x="273350" y="282052"/>
                  </a:lnTo>
                  <a:lnTo>
                    <a:pt x="288193" y="237276"/>
                  </a:lnTo>
                  <a:lnTo>
                    <a:pt x="293458" y="187451"/>
                  </a:lnTo>
                  <a:lnTo>
                    <a:pt x="288193" y="137274"/>
                  </a:lnTo>
                  <a:lnTo>
                    <a:pt x="273350" y="92399"/>
                  </a:lnTo>
                  <a:lnTo>
                    <a:pt x="250358" y="54530"/>
                  </a:lnTo>
                  <a:lnTo>
                    <a:pt x="220645" y="25371"/>
                  </a:lnTo>
                  <a:lnTo>
                    <a:pt x="185641" y="6626"/>
                  </a:lnTo>
                  <a:lnTo>
                    <a:pt x="146773" y="0"/>
                  </a:lnTo>
                  <a:close/>
                </a:path>
              </a:pathLst>
            </a:custGeom>
            <a:solidFill>
              <a:srgbClr val="E93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41475" y="702563"/>
              <a:ext cx="292607" cy="35661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74610" y="723391"/>
              <a:ext cx="232410" cy="296545"/>
            </a:xfrm>
            <a:custGeom>
              <a:avLst/>
              <a:gdLst/>
              <a:ahLst/>
              <a:cxnLst/>
              <a:rect l="l" t="t" r="r" b="b"/>
              <a:pathLst>
                <a:path w="232409" h="296544">
                  <a:moveTo>
                    <a:pt x="115963" y="0"/>
                  </a:moveTo>
                  <a:lnTo>
                    <a:pt x="47613" y="28712"/>
                  </a:lnTo>
                  <a:lnTo>
                    <a:pt x="22465" y="60899"/>
                  </a:lnTo>
                  <a:lnTo>
                    <a:pt x="5942" y="101681"/>
                  </a:lnTo>
                  <a:lnTo>
                    <a:pt x="0" y="148590"/>
                  </a:lnTo>
                  <a:lnTo>
                    <a:pt x="5942" y="195379"/>
                  </a:lnTo>
                  <a:lnTo>
                    <a:pt x="22465" y="235878"/>
                  </a:lnTo>
                  <a:lnTo>
                    <a:pt x="47613" y="267727"/>
                  </a:lnTo>
                  <a:lnTo>
                    <a:pt x="79431" y="288566"/>
                  </a:lnTo>
                  <a:lnTo>
                    <a:pt x="115963" y="296037"/>
                  </a:lnTo>
                  <a:lnTo>
                    <a:pt x="152517" y="288566"/>
                  </a:lnTo>
                  <a:lnTo>
                    <a:pt x="184364" y="267727"/>
                  </a:lnTo>
                  <a:lnTo>
                    <a:pt x="209543" y="235878"/>
                  </a:lnTo>
                  <a:lnTo>
                    <a:pt x="226089" y="195379"/>
                  </a:lnTo>
                  <a:lnTo>
                    <a:pt x="232041" y="148590"/>
                  </a:lnTo>
                  <a:lnTo>
                    <a:pt x="226089" y="101681"/>
                  </a:lnTo>
                  <a:lnTo>
                    <a:pt x="209543" y="60899"/>
                  </a:lnTo>
                  <a:lnTo>
                    <a:pt x="184364" y="28712"/>
                  </a:lnTo>
                  <a:lnTo>
                    <a:pt x="152517" y="7589"/>
                  </a:lnTo>
                  <a:lnTo>
                    <a:pt x="115963" y="0"/>
                  </a:lnTo>
                  <a:close/>
                </a:path>
              </a:pathLst>
            </a:custGeom>
            <a:solidFill>
              <a:srgbClr val="E93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508" y="445008"/>
              <a:ext cx="7743444" cy="60152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5464" y="488734"/>
              <a:ext cx="7623809" cy="5892800"/>
            </a:xfrm>
            <a:custGeom>
              <a:avLst/>
              <a:gdLst/>
              <a:ahLst/>
              <a:cxnLst/>
              <a:rect l="l" t="t" r="r" b="b"/>
              <a:pathLst>
                <a:path w="7623809" h="5892800">
                  <a:moveTo>
                    <a:pt x="7298042" y="0"/>
                  </a:moveTo>
                  <a:lnTo>
                    <a:pt x="0" y="431800"/>
                  </a:lnTo>
                  <a:lnTo>
                    <a:pt x="325551" y="5892800"/>
                  </a:lnTo>
                  <a:lnTo>
                    <a:pt x="3116008" y="5727700"/>
                  </a:lnTo>
                  <a:lnTo>
                    <a:pt x="455968" y="5727700"/>
                  </a:lnTo>
                  <a:lnTo>
                    <a:pt x="424104" y="5715000"/>
                  </a:lnTo>
                  <a:lnTo>
                    <a:pt x="403340" y="5689600"/>
                  </a:lnTo>
                  <a:lnTo>
                    <a:pt x="397476" y="5638800"/>
                  </a:lnTo>
                  <a:lnTo>
                    <a:pt x="410311" y="5600700"/>
                  </a:lnTo>
                  <a:lnTo>
                    <a:pt x="418411" y="5600700"/>
                  </a:lnTo>
                  <a:lnTo>
                    <a:pt x="427367" y="5588000"/>
                  </a:lnTo>
                  <a:lnTo>
                    <a:pt x="5477164" y="5588000"/>
                  </a:lnTo>
                  <a:lnTo>
                    <a:pt x="7623670" y="5461000"/>
                  </a:lnTo>
                  <a:lnTo>
                    <a:pt x="440270" y="5461000"/>
                  </a:lnTo>
                  <a:lnTo>
                    <a:pt x="408407" y="5448300"/>
                  </a:lnTo>
                  <a:lnTo>
                    <a:pt x="387643" y="5422900"/>
                  </a:lnTo>
                  <a:lnTo>
                    <a:pt x="381779" y="5384800"/>
                  </a:lnTo>
                  <a:lnTo>
                    <a:pt x="394614" y="5346700"/>
                  </a:lnTo>
                  <a:lnTo>
                    <a:pt x="402696" y="5334000"/>
                  </a:lnTo>
                  <a:lnTo>
                    <a:pt x="411638" y="5321300"/>
                  </a:lnTo>
                  <a:lnTo>
                    <a:pt x="7615340" y="5321300"/>
                  </a:lnTo>
                  <a:lnTo>
                    <a:pt x="7607767" y="5194300"/>
                  </a:lnTo>
                  <a:lnTo>
                    <a:pt x="392724" y="5194300"/>
                  </a:lnTo>
                  <a:lnTo>
                    <a:pt x="371948" y="5156200"/>
                  </a:lnTo>
                  <a:lnTo>
                    <a:pt x="366073" y="5118100"/>
                  </a:lnTo>
                  <a:lnTo>
                    <a:pt x="378904" y="5080000"/>
                  </a:lnTo>
                  <a:lnTo>
                    <a:pt x="386994" y="5067300"/>
                  </a:lnTo>
                  <a:lnTo>
                    <a:pt x="395939" y="5067300"/>
                  </a:lnTo>
                  <a:lnTo>
                    <a:pt x="405473" y="5054600"/>
                  </a:lnTo>
                  <a:lnTo>
                    <a:pt x="7599437" y="5054600"/>
                  </a:lnTo>
                  <a:lnTo>
                    <a:pt x="7592622" y="4940300"/>
                  </a:lnTo>
                  <a:lnTo>
                    <a:pt x="408889" y="4940300"/>
                  </a:lnTo>
                  <a:lnTo>
                    <a:pt x="377025" y="4927600"/>
                  </a:lnTo>
                  <a:lnTo>
                    <a:pt x="356261" y="4889500"/>
                  </a:lnTo>
                  <a:lnTo>
                    <a:pt x="350397" y="4851400"/>
                  </a:lnTo>
                  <a:lnTo>
                    <a:pt x="363232" y="4813300"/>
                  </a:lnTo>
                  <a:lnTo>
                    <a:pt x="371330" y="4800600"/>
                  </a:lnTo>
                  <a:lnTo>
                    <a:pt x="380282" y="4800600"/>
                  </a:lnTo>
                  <a:lnTo>
                    <a:pt x="389825" y="4787900"/>
                  </a:lnTo>
                  <a:lnTo>
                    <a:pt x="7583534" y="4787900"/>
                  </a:lnTo>
                  <a:lnTo>
                    <a:pt x="7576719" y="4673600"/>
                  </a:lnTo>
                  <a:lnTo>
                    <a:pt x="393192" y="4673600"/>
                  </a:lnTo>
                  <a:lnTo>
                    <a:pt x="361321" y="4660900"/>
                  </a:lnTo>
                  <a:lnTo>
                    <a:pt x="340555" y="4635500"/>
                  </a:lnTo>
                  <a:lnTo>
                    <a:pt x="334693" y="4597400"/>
                  </a:lnTo>
                  <a:lnTo>
                    <a:pt x="347535" y="4546600"/>
                  </a:lnTo>
                  <a:lnTo>
                    <a:pt x="355617" y="4546600"/>
                  </a:lnTo>
                  <a:lnTo>
                    <a:pt x="364559" y="4533900"/>
                  </a:lnTo>
                  <a:lnTo>
                    <a:pt x="7568389" y="4533900"/>
                  </a:lnTo>
                  <a:lnTo>
                    <a:pt x="7560816" y="4406900"/>
                  </a:lnTo>
                  <a:lnTo>
                    <a:pt x="377507" y="4406900"/>
                  </a:lnTo>
                  <a:lnTo>
                    <a:pt x="345643" y="4394200"/>
                  </a:lnTo>
                  <a:lnTo>
                    <a:pt x="324881" y="4368800"/>
                  </a:lnTo>
                  <a:lnTo>
                    <a:pt x="319021" y="4330700"/>
                  </a:lnTo>
                  <a:lnTo>
                    <a:pt x="331863" y="4292600"/>
                  </a:lnTo>
                  <a:lnTo>
                    <a:pt x="339961" y="4279900"/>
                  </a:lnTo>
                  <a:lnTo>
                    <a:pt x="348913" y="4267200"/>
                  </a:lnTo>
                  <a:lnTo>
                    <a:pt x="7552486" y="4267200"/>
                  </a:lnTo>
                  <a:lnTo>
                    <a:pt x="7544913" y="4140200"/>
                  </a:lnTo>
                  <a:lnTo>
                    <a:pt x="329946" y="4140200"/>
                  </a:lnTo>
                  <a:lnTo>
                    <a:pt x="309183" y="4102100"/>
                  </a:lnTo>
                  <a:lnTo>
                    <a:pt x="303319" y="4064000"/>
                  </a:lnTo>
                  <a:lnTo>
                    <a:pt x="316153" y="4025900"/>
                  </a:lnTo>
                  <a:lnTo>
                    <a:pt x="324236" y="4013200"/>
                  </a:lnTo>
                  <a:lnTo>
                    <a:pt x="333178" y="4013200"/>
                  </a:lnTo>
                  <a:lnTo>
                    <a:pt x="342710" y="4000500"/>
                  </a:lnTo>
                  <a:lnTo>
                    <a:pt x="7536583" y="4000500"/>
                  </a:lnTo>
                  <a:lnTo>
                    <a:pt x="7529768" y="3886200"/>
                  </a:lnTo>
                  <a:lnTo>
                    <a:pt x="346138" y="3886200"/>
                  </a:lnTo>
                  <a:lnTo>
                    <a:pt x="314269" y="3873500"/>
                  </a:lnTo>
                  <a:lnTo>
                    <a:pt x="293493" y="3835400"/>
                  </a:lnTo>
                  <a:lnTo>
                    <a:pt x="287620" y="3797300"/>
                  </a:lnTo>
                  <a:lnTo>
                    <a:pt x="300456" y="3759200"/>
                  </a:lnTo>
                  <a:lnTo>
                    <a:pt x="308538" y="3746500"/>
                  </a:lnTo>
                  <a:lnTo>
                    <a:pt x="327013" y="3746500"/>
                  </a:lnTo>
                  <a:lnTo>
                    <a:pt x="336867" y="3733800"/>
                  </a:lnTo>
                  <a:lnTo>
                    <a:pt x="7520680" y="3733800"/>
                  </a:lnTo>
                  <a:lnTo>
                    <a:pt x="7513865" y="3619500"/>
                  </a:lnTo>
                  <a:lnTo>
                    <a:pt x="330428" y="3619500"/>
                  </a:lnTo>
                  <a:lnTo>
                    <a:pt x="298564" y="3606800"/>
                  </a:lnTo>
                  <a:lnTo>
                    <a:pt x="277801" y="3581400"/>
                  </a:lnTo>
                  <a:lnTo>
                    <a:pt x="271937" y="3543300"/>
                  </a:lnTo>
                  <a:lnTo>
                    <a:pt x="284772" y="3505200"/>
                  </a:lnTo>
                  <a:lnTo>
                    <a:pt x="292876" y="3492500"/>
                  </a:lnTo>
                  <a:lnTo>
                    <a:pt x="301831" y="3479800"/>
                  </a:lnTo>
                  <a:lnTo>
                    <a:pt x="7505535" y="3479800"/>
                  </a:lnTo>
                  <a:lnTo>
                    <a:pt x="7497962" y="3352800"/>
                  </a:lnTo>
                  <a:lnTo>
                    <a:pt x="314731" y="3352800"/>
                  </a:lnTo>
                  <a:lnTo>
                    <a:pt x="282862" y="3340100"/>
                  </a:lnTo>
                  <a:lnTo>
                    <a:pt x="262099" y="3314700"/>
                  </a:lnTo>
                  <a:lnTo>
                    <a:pt x="256238" y="3276600"/>
                  </a:lnTo>
                  <a:lnTo>
                    <a:pt x="269074" y="3238500"/>
                  </a:lnTo>
                  <a:lnTo>
                    <a:pt x="277157" y="3225800"/>
                  </a:lnTo>
                  <a:lnTo>
                    <a:pt x="286099" y="3213100"/>
                  </a:lnTo>
                  <a:lnTo>
                    <a:pt x="7489632" y="3213100"/>
                  </a:lnTo>
                  <a:lnTo>
                    <a:pt x="7482817" y="3098800"/>
                  </a:lnTo>
                  <a:lnTo>
                    <a:pt x="299046" y="3098800"/>
                  </a:lnTo>
                  <a:lnTo>
                    <a:pt x="267183" y="3086100"/>
                  </a:lnTo>
                  <a:lnTo>
                    <a:pt x="246421" y="3048000"/>
                  </a:lnTo>
                  <a:lnTo>
                    <a:pt x="240561" y="3009900"/>
                  </a:lnTo>
                  <a:lnTo>
                    <a:pt x="253403" y="2971800"/>
                  </a:lnTo>
                  <a:lnTo>
                    <a:pt x="261529" y="2959100"/>
                  </a:lnTo>
                  <a:lnTo>
                    <a:pt x="270522" y="2959100"/>
                  </a:lnTo>
                  <a:lnTo>
                    <a:pt x="280106" y="2946400"/>
                  </a:lnTo>
                  <a:lnTo>
                    <a:pt x="7473729" y="2946400"/>
                  </a:lnTo>
                  <a:lnTo>
                    <a:pt x="7466914" y="2832100"/>
                  </a:lnTo>
                  <a:lnTo>
                    <a:pt x="283349" y="2832100"/>
                  </a:lnTo>
                  <a:lnTo>
                    <a:pt x="251485" y="2819400"/>
                  </a:lnTo>
                  <a:lnTo>
                    <a:pt x="230722" y="2794000"/>
                  </a:lnTo>
                  <a:lnTo>
                    <a:pt x="224858" y="2743200"/>
                  </a:lnTo>
                  <a:lnTo>
                    <a:pt x="237693" y="2705100"/>
                  </a:lnTo>
                  <a:lnTo>
                    <a:pt x="245792" y="2705100"/>
                  </a:lnTo>
                  <a:lnTo>
                    <a:pt x="254747" y="2692400"/>
                  </a:lnTo>
                  <a:lnTo>
                    <a:pt x="264291" y="2692400"/>
                  </a:lnTo>
                  <a:lnTo>
                    <a:pt x="274154" y="2679700"/>
                  </a:lnTo>
                  <a:lnTo>
                    <a:pt x="7457827" y="2679700"/>
                  </a:lnTo>
                  <a:lnTo>
                    <a:pt x="7451011" y="2565400"/>
                  </a:lnTo>
                  <a:lnTo>
                    <a:pt x="267652" y="2565400"/>
                  </a:lnTo>
                  <a:lnTo>
                    <a:pt x="235781" y="2552700"/>
                  </a:lnTo>
                  <a:lnTo>
                    <a:pt x="215015" y="2527300"/>
                  </a:lnTo>
                  <a:lnTo>
                    <a:pt x="209154" y="2489200"/>
                  </a:lnTo>
                  <a:lnTo>
                    <a:pt x="221995" y="2451100"/>
                  </a:lnTo>
                  <a:lnTo>
                    <a:pt x="230078" y="2438400"/>
                  </a:lnTo>
                  <a:lnTo>
                    <a:pt x="239020" y="2425700"/>
                  </a:lnTo>
                  <a:lnTo>
                    <a:pt x="7442681" y="2425700"/>
                  </a:lnTo>
                  <a:lnTo>
                    <a:pt x="7435108" y="2298700"/>
                  </a:lnTo>
                  <a:lnTo>
                    <a:pt x="251967" y="2298700"/>
                  </a:lnTo>
                  <a:lnTo>
                    <a:pt x="220104" y="2286000"/>
                  </a:lnTo>
                  <a:lnTo>
                    <a:pt x="199340" y="2260600"/>
                  </a:lnTo>
                  <a:lnTo>
                    <a:pt x="193476" y="2222500"/>
                  </a:lnTo>
                  <a:lnTo>
                    <a:pt x="206311" y="2184400"/>
                  </a:lnTo>
                  <a:lnTo>
                    <a:pt x="214416" y="2171700"/>
                  </a:lnTo>
                  <a:lnTo>
                    <a:pt x="223372" y="2171700"/>
                  </a:lnTo>
                  <a:lnTo>
                    <a:pt x="232916" y="2159000"/>
                  </a:lnTo>
                  <a:lnTo>
                    <a:pt x="7426778" y="2158999"/>
                  </a:lnTo>
                  <a:lnTo>
                    <a:pt x="7419963" y="2044700"/>
                  </a:lnTo>
                  <a:lnTo>
                    <a:pt x="236270" y="2044700"/>
                  </a:lnTo>
                  <a:lnTo>
                    <a:pt x="204407" y="2032000"/>
                  </a:lnTo>
                  <a:lnTo>
                    <a:pt x="183643" y="1993900"/>
                  </a:lnTo>
                  <a:lnTo>
                    <a:pt x="177779" y="1955800"/>
                  </a:lnTo>
                  <a:lnTo>
                    <a:pt x="190614" y="1917700"/>
                  </a:lnTo>
                  <a:lnTo>
                    <a:pt x="198696" y="1905000"/>
                  </a:lnTo>
                  <a:lnTo>
                    <a:pt x="207638" y="1905000"/>
                  </a:lnTo>
                  <a:lnTo>
                    <a:pt x="217171" y="1892300"/>
                  </a:lnTo>
                  <a:lnTo>
                    <a:pt x="7410876" y="1892300"/>
                  </a:lnTo>
                  <a:lnTo>
                    <a:pt x="7404060" y="1778000"/>
                  </a:lnTo>
                  <a:lnTo>
                    <a:pt x="199428" y="1778000"/>
                  </a:lnTo>
                  <a:lnTo>
                    <a:pt x="173486" y="1752600"/>
                  </a:lnTo>
                  <a:lnTo>
                    <a:pt x="162550" y="1714500"/>
                  </a:lnTo>
                  <a:lnTo>
                    <a:pt x="165842" y="1676400"/>
                  </a:lnTo>
                  <a:lnTo>
                    <a:pt x="182584" y="1651000"/>
                  </a:lnTo>
                  <a:lnTo>
                    <a:pt x="212001" y="1638300"/>
                  </a:lnTo>
                  <a:lnTo>
                    <a:pt x="7395730" y="1638300"/>
                  </a:lnTo>
                  <a:lnTo>
                    <a:pt x="7388157" y="1511300"/>
                  </a:lnTo>
                  <a:lnTo>
                    <a:pt x="204889" y="1511300"/>
                  </a:lnTo>
                  <a:lnTo>
                    <a:pt x="173025" y="1498600"/>
                  </a:lnTo>
                  <a:lnTo>
                    <a:pt x="152261" y="1473200"/>
                  </a:lnTo>
                  <a:lnTo>
                    <a:pt x="146397" y="1435100"/>
                  </a:lnTo>
                  <a:lnTo>
                    <a:pt x="159232" y="1397000"/>
                  </a:lnTo>
                  <a:lnTo>
                    <a:pt x="167331" y="1384300"/>
                  </a:lnTo>
                  <a:lnTo>
                    <a:pt x="176287" y="1371600"/>
                  </a:lnTo>
                  <a:lnTo>
                    <a:pt x="7379827" y="1371600"/>
                  </a:lnTo>
                  <a:lnTo>
                    <a:pt x="7372255" y="1244600"/>
                  </a:lnTo>
                  <a:lnTo>
                    <a:pt x="157321" y="1244600"/>
                  </a:lnTo>
                  <a:lnTo>
                    <a:pt x="136555" y="1206500"/>
                  </a:lnTo>
                  <a:lnTo>
                    <a:pt x="130693" y="1168400"/>
                  </a:lnTo>
                  <a:lnTo>
                    <a:pt x="143535" y="1130300"/>
                  </a:lnTo>
                  <a:lnTo>
                    <a:pt x="151617" y="1117600"/>
                  </a:lnTo>
                  <a:lnTo>
                    <a:pt x="160559" y="1117600"/>
                  </a:lnTo>
                  <a:lnTo>
                    <a:pt x="170092" y="1104900"/>
                  </a:lnTo>
                  <a:lnTo>
                    <a:pt x="7363925" y="1104900"/>
                  </a:lnTo>
                  <a:lnTo>
                    <a:pt x="7357109" y="990600"/>
                  </a:lnTo>
                  <a:lnTo>
                    <a:pt x="173507" y="990600"/>
                  </a:lnTo>
                  <a:lnTo>
                    <a:pt x="141643" y="977900"/>
                  </a:lnTo>
                  <a:lnTo>
                    <a:pt x="120881" y="939800"/>
                  </a:lnTo>
                  <a:lnTo>
                    <a:pt x="115021" y="901700"/>
                  </a:lnTo>
                  <a:lnTo>
                    <a:pt x="127863" y="863600"/>
                  </a:lnTo>
                  <a:lnTo>
                    <a:pt x="135961" y="850900"/>
                  </a:lnTo>
                  <a:lnTo>
                    <a:pt x="154456" y="850900"/>
                  </a:lnTo>
                  <a:lnTo>
                    <a:pt x="164325" y="838200"/>
                  </a:lnTo>
                  <a:lnTo>
                    <a:pt x="7348022" y="838200"/>
                  </a:lnTo>
                  <a:lnTo>
                    <a:pt x="7341206" y="723900"/>
                  </a:lnTo>
                  <a:lnTo>
                    <a:pt x="157810" y="723900"/>
                  </a:lnTo>
                  <a:lnTo>
                    <a:pt x="125946" y="711200"/>
                  </a:lnTo>
                  <a:lnTo>
                    <a:pt x="105182" y="685800"/>
                  </a:lnTo>
                  <a:lnTo>
                    <a:pt x="99318" y="647700"/>
                  </a:lnTo>
                  <a:lnTo>
                    <a:pt x="112153" y="596900"/>
                  </a:lnTo>
                  <a:lnTo>
                    <a:pt x="120237" y="596900"/>
                  </a:lnTo>
                  <a:lnTo>
                    <a:pt x="129182" y="584200"/>
                  </a:lnTo>
                  <a:lnTo>
                    <a:pt x="7332876" y="584200"/>
                  </a:lnTo>
                  <a:lnTo>
                    <a:pt x="7298042" y="0"/>
                  </a:lnTo>
                  <a:close/>
                </a:path>
                <a:path w="7623809" h="5892800">
                  <a:moveTo>
                    <a:pt x="5477164" y="5588000"/>
                  </a:moveTo>
                  <a:lnTo>
                    <a:pt x="467268" y="5588000"/>
                  </a:lnTo>
                  <a:lnTo>
                    <a:pt x="485503" y="5600700"/>
                  </a:lnTo>
                  <a:lnTo>
                    <a:pt x="499026" y="5626100"/>
                  </a:lnTo>
                  <a:lnTo>
                    <a:pt x="505371" y="5651500"/>
                  </a:lnTo>
                  <a:lnTo>
                    <a:pt x="502813" y="5676900"/>
                  </a:lnTo>
                  <a:lnTo>
                    <a:pt x="492652" y="5702300"/>
                  </a:lnTo>
                  <a:lnTo>
                    <a:pt x="476499" y="5715000"/>
                  </a:lnTo>
                  <a:lnTo>
                    <a:pt x="455968" y="5727700"/>
                  </a:lnTo>
                  <a:lnTo>
                    <a:pt x="3116008" y="5727700"/>
                  </a:lnTo>
                  <a:lnTo>
                    <a:pt x="5477164" y="5588000"/>
                  </a:lnTo>
                  <a:close/>
                </a:path>
                <a:path w="7623809" h="5892800">
                  <a:moveTo>
                    <a:pt x="7615340" y="5321300"/>
                  </a:moveTo>
                  <a:lnTo>
                    <a:pt x="451528" y="5321300"/>
                  </a:lnTo>
                  <a:lnTo>
                    <a:pt x="469785" y="5334000"/>
                  </a:lnTo>
                  <a:lnTo>
                    <a:pt x="483328" y="5359400"/>
                  </a:lnTo>
                  <a:lnTo>
                    <a:pt x="489686" y="5384800"/>
                  </a:lnTo>
                  <a:lnTo>
                    <a:pt x="487116" y="5410200"/>
                  </a:lnTo>
                  <a:lnTo>
                    <a:pt x="476951" y="5435600"/>
                  </a:lnTo>
                  <a:lnTo>
                    <a:pt x="460800" y="5461000"/>
                  </a:lnTo>
                  <a:lnTo>
                    <a:pt x="7623670" y="5461000"/>
                  </a:lnTo>
                  <a:lnTo>
                    <a:pt x="7615340" y="5321300"/>
                  </a:lnTo>
                  <a:close/>
                </a:path>
                <a:path w="7623809" h="5892800">
                  <a:moveTo>
                    <a:pt x="7599437" y="5054600"/>
                  </a:moveTo>
                  <a:lnTo>
                    <a:pt x="435831" y="5054600"/>
                  </a:lnTo>
                  <a:lnTo>
                    <a:pt x="454088" y="5067300"/>
                  </a:lnTo>
                  <a:lnTo>
                    <a:pt x="467631" y="5092700"/>
                  </a:lnTo>
                  <a:lnTo>
                    <a:pt x="473989" y="5118100"/>
                  </a:lnTo>
                  <a:lnTo>
                    <a:pt x="471422" y="5156200"/>
                  </a:lnTo>
                  <a:lnTo>
                    <a:pt x="461267" y="5181600"/>
                  </a:lnTo>
                  <a:lnTo>
                    <a:pt x="445125" y="5194300"/>
                  </a:lnTo>
                  <a:lnTo>
                    <a:pt x="7607767" y="5194300"/>
                  </a:lnTo>
                  <a:lnTo>
                    <a:pt x="7599437" y="5054600"/>
                  </a:lnTo>
                  <a:close/>
                </a:path>
                <a:path w="7623809" h="5892800">
                  <a:moveTo>
                    <a:pt x="7583534" y="4787900"/>
                  </a:moveTo>
                  <a:lnTo>
                    <a:pt x="399694" y="4787900"/>
                  </a:lnTo>
                  <a:lnTo>
                    <a:pt x="420178" y="4800600"/>
                  </a:lnTo>
                  <a:lnTo>
                    <a:pt x="438416" y="4813300"/>
                  </a:lnTo>
                  <a:lnTo>
                    <a:pt x="451940" y="4826000"/>
                  </a:lnTo>
                  <a:lnTo>
                    <a:pt x="458279" y="4864100"/>
                  </a:lnTo>
                  <a:lnTo>
                    <a:pt x="455728" y="4889500"/>
                  </a:lnTo>
                  <a:lnTo>
                    <a:pt x="445571" y="4914900"/>
                  </a:lnTo>
                  <a:lnTo>
                    <a:pt x="429420" y="4927600"/>
                  </a:lnTo>
                  <a:lnTo>
                    <a:pt x="408889" y="4940300"/>
                  </a:lnTo>
                  <a:lnTo>
                    <a:pt x="7592622" y="4940300"/>
                  </a:lnTo>
                  <a:lnTo>
                    <a:pt x="7583534" y="4787900"/>
                  </a:lnTo>
                  <a:close/>
                </a:path>
                <a:path w="7623809" h="5892800">
                  <a:moveTo>
                    <a:pt x="7568389" y="4533900"/>
                  </a:moveTo>
                  <a:lnTo>
                    <a:pt x="404449" y="4533900"/>
                  </a:lnTo>
                  <a:lnTo>
                    <a:pt x="422706" y="4546600"/>
                  </a:lnTo>
                  <a:lnTo>
                    <a:pt x="436249" y="4572000"/>
                  </a:lnTo>
                  <a:lnTo>
                    <a:pt x="442607" y="4597400"/>
                  </a:lnTo>
                  <a:lnTo>
                    <a:pt x="440037" y="4622800"/>
                  </a:lnTo>
                  <a:lnTo>
                    <a:pt x="429872" y="4648200"/>
                  </a:lnTo>
                  <a:lnTo>
                    <a:pt x="413721" y="4660900"/>
                  </a:lnTo>
                  <a:lnTo>
                    <a:pt x="393192" y="4673600"/>
                  </a:lnTo>
                  <a:lnTo>
                    <a:pt x="7576719" y="4673600"/>
                  </a:lnTo>
                  <a:lnTo>
                    <a:pt x="7568389" y="4533900"/>
                  </a:lnTo>
                  <a:close/>
                </a:path>
                <a:path w="7623809" h="5892800">
                  <a:moveTo>
                    <a:pt x="7552486" y="4267200"/>
                  </a:moveTo>
                  <a:lnTo>
                    <a:pt x="388807" y="4267200"/>
                  </a:lnTo>
                  <a:lnTo>
                    <a:pt x="407042" y="4279900"/>
                  </a:lnTo>
                  <a:lnTo>
                    <a:pt x="420565" y="4305300"/>
                  </a:lnTo>
                  <a:lnTo>
                    <a:pt x="426910" y="4330700"/>
                  </a:lnTo>
                  <a:lnTo>
                    <a:pt x="424352" y="4368800"/>
                  </a:lnTo>
                  <a:lnTo>
                    <a:pt x="414191" y="4381500"/>
                  </a:lnTo>
                  <a:lnTo>
                    <a:pt x="398039" y="4406900"/>
                  </a:lnTo>
                  <a:lnTo>
                    <a:pt x="7560816" y="4406900"/>
                  </a:lnTo>
                  <a:lnTo>
                    <a:pt x="7552486" y="4267200"/>
                  </a:lnTo>
                  <a:close/>
                </a:path>
                <a:path w="7623809" h="5892800">
                  <a:moveTo>
                    <a:pt x="7536583" y="4000500"/>
                  </a:moveTo>
                  <a:lnTo>
                    <a:pt x="373067" y="4000500"/>
                  </a:lnTo>
                  <a:lnTo>
                    <a:pt x="391325" y="4025900"/>
                  </a:lnTo>
                  <a:lnTo>
                    <a:pt x="404867" y="4038600"/>
                  </a:lnTo>
                  <a:lnTo>
                    <a:pt x="411226" y="4076700"/>
                  </a:lnTo>
                  <a:lnTo>
                    <a:pt x="408660" y="4102100"/>
                  </a:lnTo>
                  <a:lnTo>
                    <a:pt x="398495" y="4127500"/>
                  </a:lnTo>
                  <a:lnTo>
                    <a:pt x="382342" y="4140200"/>
                  </a:lnTo>
                  <a:lnTo>
                    <a:pt x="7544913" y="4140200"/>
                  </a:lnTo>
                  <a:lnTo>
                    <a:pt x="7536583" y="4000500"/>
                  </a:lnTo>
                  <a:close/>
                </a:path>
                <a:path w="7623809" h="5892800">
                  <a:moveTo>
                    <a:pt x="7520680" y="3733800"/>
                  </a:moveTo>
                  <a:lnTo>
                    <a:pt x="336867" y="3733800"/>
                  </a:lnTo>
                  <a:lnTo>
                    <a:pt x="357370" y="3746500"/>
                  </a:lnTo>
                  <a:lnTo>
                    <a:pt x="375627" y="3759200"/>
                  </a:lnTo>
                  <a:lnTo>
                    <a:pt x="389170" y="3784600"/>
                  </a:lnTo>
                  <a:lnTo>
                    <a:pt x="395528" y="3810000"/>
                  </a:lnTo>
                  <a:lnTo>
                    <a:pt x="392962" y="3835400"/>
                  </a:lnTo>
                  <a:lnTo>
                    <a:pt x="382806" y="3860800"/>
                  </a:lnTo>
                  <a:lnTo>
                    <a:pt x="366664" y="3873500"/>
                  </a:lnTo>
                  <a:lnTo>
                    <a:pt x="346138" y="3886200"/>
                  </a:lnTo>
                  <a:lnTo>
                    <a:pt x="7529768" y="3886200"/>
                  </a:lnTo>
                  <a:lnTo>
                    <a:pt x="7520680" y="3733800"/>
                  </a:lnTo>
                  <a:close/>
                </a:path>
                <a:path w="7623809" h="5892800">
                  <a:moveTo>
                    <a:pt x="7505535" y="3479800"/>
                  </a:moveTo>
                  <a:lnTo>
                    <a:pt x="341723" y="3479800"/>
                  </a:lnTo>
                  <a:lnTo>
                    <a:pt x="359962" y="3492500"/>
                  </a:lnTo>
                  <a:lnTo>
                    <a:pt x="373486" y="3517900"/>
                  </a:lnTo>
                  <a:lnTo>
                    <a:pt x="379831" y="3543300"/>
                  </a:lnTo>
                  <a:lnTo>
                    <a:pt x="377273" y="3568700"/>
                  </a:lnTo>
                  <a:lnTo>
                    <a:pt x="367112" y="3594100"/>
                  </a:lnTo>
                  <a:lnTo>
                    <a:pt x="350960" y="3606800"/>
                  </a:lnTo>
                  <a:lnTo>
                    <a:pt x="330428" y="3619500"/>
                  </a:lnTo>
                  <a:lnTo>
                    <a:pt x="7513865" y="3619500"/>
                  </a:lnTo>
                  <a:lnTo>
                    <a:pt x="7505535" y="3479800"/>
                  </a:lnTo>
                  <a:close/>
                </a:path>
                <a:path w="7623809" h="5892800">
                  <a:moveTo>
                    <a:pt x="7489632" y="3213100"/>
                  </a:moveTo>
                  <a:lnTo>
                    <a:pt x="325988" y="3213100"/>
                  </a:lnTo>
                  <a:lnTo>
                    <a:pt x="344246" y="3225800"/>
                  </a:lnTo>
                  <a:lnTo>
                    <a:pt x="357788" y="3251200"/>
                  </a:lnTo>
                  <a:lnTo>
                    <a:pt x="364147" y="3276600"/>
                  </a:lnTo>
                  <a:lnTo>
                    <a:pt x="361576" y="3314700"/>
                  </a:lnTo>
                  <a:lnTo>
                    <a:pt x="351412" y="3327400"/>
                  </a:lnTo>
                  <a:lnTo>
                    <a:pt x="335261" y="3352800"/>
                  </a:lnTo>
                  <a:lnTo>
                    <a:pt x="7497962" y="3352800"/>
                  </a:lnTo>
                  <a:lnTo>
                    <a:pt x="7489632" y="3213100"/>
                  </a:lnTo>
                  <a:close/>
                </a:path>
                <a:path w="7623809" h="5892800">
                  <a:moveTo>
                    <a:pt x="7473729" y="2946400"/>
                  </a:moveTo>
                  <a:lnTo>
                    <a:pt x="290004" y="2946400"/>
                  </a:lnTo>
                  <a:lnTo>
                    <a:pt x="310441" y="2959100"/>
                  </a:lnTo>
                  <a:lnTo>
                    <a:pt x="328628" y="2971800"/>
                  </a:lnTo>
                  <a:lnTo>
                    <a:pt x="342114" y="2984500"/>
                  </a:lnTo>
                  <a:lnTo>
                    <a:pt x="348449" y="3022600"/>
                  </a:lnTo>
                  <a:lnTo>
                    <a:pt x="345892" y="3048000"/>
                  </a:lnTo>
                  <a:lnTo>
                    <a:pt x="335730" y="3073400"/>
                  </a:lnTo>
                  <a:lnTo>
                    <a:pt x="319578" y="3086100"/>
                  </a:lnTo>
                  <a:lnTo>
                    <a:pt x="299046" y="3098800"/>
                  </a:lnTo>
                  <a:lnTo>
                    <a:pt x="7482817" y="3098800"/>
                  </a:lnTo>
                  <a:lnTo>
                    <a:pt x="7473729" y="2946400"/>
                  </a:lnTo>
                  <a:close/>
                </a:path>
                <a:path w="7623809" h="5892800">
                  <a:moveTo>
                    <a:pt x="7457827" y="2679700"/>
                  </a:moveTo>
                  <a:lnTo>
                    <a:pt x="274154" y="2679700"/>
                  </a:lnTo>
                  <a:lnTo>
                    <a:pt x="294644" y="2692400"/>
                  </a:lnTo>
                  <a:lnTo>
                    <a:pt x="312881" y="2705100"/>
                  </a:lnTo>
                  <a:lnTo>
                    <a:pt x="326402" y="2730500"/>
                  </a:lnTo>
                  <a:lnTo>
                    <a:pt x="332739" y="2755900"/>
                  </a:lnTo>
                  <a:lnTo>
                    <a:pt x="330189" y="2781300"/>
                  </a:lnTo>
                  <a:lnTo>
                    <a:pt x="320032" y="2806700"/>
                  </a:lnTo>
                  <a:lnTo>
                    <a:pt x="303881" y="2819400"/>
                  </a:lnTo>
                  <a:lnTo>
                    <a:pt x="283349" y="2832100"/>
                  </a:lnTo>
                  <a:lnTo>
                    <a:pt x="7466914" y="2832100"/>
                  </a:lnTo>
                  <a:lnTo>
                    <a:pt x="7457827" y="2679700"/>
                  </a:lnTo>
                  <a:close/>
                </a:path>
                <a:path w="7623809" h="5892800">
                  <a:moveTo>
                    <a:pt x="7442681" y="2425700"/>
                  </a:moveTo>
                  <a:lnTo>
                    <a:pt x="278909" y="2425700"/>
                  </a:lnTo>
                  <a:lnTo>
                    <a:pt x="297167" y="2438400"/>
                  </a:lnTo>
                  <a:lnTo>
                    <a:pt x="310709" y="2463800"/>
                  </a:lnTo>
                  <a:lnTo>
                    <a:pt x="317068" y="2489200"/>
                  </a:lnTo>
                  <a:lnTo>
                    <a:pt x="314497" y="2514600"/>
                  </a:lnTo>
                  <a:lnTo>
                    <a:pt x="304333" y="2540000"/>
                  </a:lnTo>
                  <a:lnTo>
                    <a:pt x="288182" y="2565400"/>
                  </a:lnTo>
                  <a:lnTo>
                    <a:pt x="7451011" y="2565400"/>
                  </a:lnTo>
                  <a:lnTo>
                    <a:pt x="7442681" y="2425700"/>
                  </a:lnTo>
                  <a:close/>
                </a:path>
                <a:path w="7623809" h="5892800">
                  <a:moveTo>
                    <a:pt x="7426778" y="2158999"/>
                  </a:moveTo>
                  <a:lnTo>
                    <a:pt x="263268" y="2159000"/>
                  </a:lnTo>
                  <a:lnTo>
                    <a:pt x="281503" y="2171700"/>
                  </a:lnTo>
                  <a:lnTo>
                    <a:pt x="295026" y="2197100"/>
                  </a:lnTo>
                  <a:lnTo>
                    <a:pt x="301370" y="2222500"/>
                  </a:lnTo>
                  <a:lnTo>
                    <a:pt x="298813" y="2260600"/>
                  </a:lnTo>
                  <a:lnTo>
                    <a:pt x="288651" y="2286000"/>
                  </a:lnTo>
                  <a:lnTo>
                    <a:pt x="272499" y="2298700"/>
                  </a:lnTo>
                  <a:lnTo>
                    <a:pt x="7435108" y="2298700"/>
                  </a:lnTo>
                  <a:lnTo>
                    <a:pt x="7426778" y="2158999"/>
                  </a:lnTo>
                  <a:close/>
                </a:path>
                <a:path w="7623809" h="5892800">
                  <a:moveTo>
                    <a:pt x="7410876" y="1892300"/>
                  </a:moveTo>
                  <a:lnTo>
                    <a:pt x="227025" y="1892300"/>
                  </a:lnTo>
                  <a:lnTo>
                    <a:pt x="247528" y="1905000"/>
                  </a:lnTo>
                  <a:lnTo>
                    <a:pt x="265785" y="1917700"/>
                  </a:lnTo>
                  <a:lnTo>
                    <a:pt x="279328" y="1930400"/>
                  </a:lnTo>
                  <a:lnTo>
                    <a:pt x="285686" y="1968500"/>
                  </a:lnTo>
                  <a:lnTo>
                    <a:pt x="283121" y="1993900"/>
                  </a:lnTo>
                  <a:lnTo>
                    <a:pt x="272956" y="2019300"/>
                  </a:lnTo>
                  <a:lnTo>
                    <a:pt x="256802" y="2032000"/>
                  </a:lnTo>
                  <a:lnTo>
                    <a:pt x="236270" y="2044700"/>
                  </a:lnTo>
                  <a:lnTo>
                    <a:pt x="7419963" y="2044700"/>
                  </a:lnTo>
                  <a:lnTo>
                    <a:pt x="7410876" y="1892300"/>
                  </a:lnTo>
                  <a:close/>
                </a:path>
                <a:path w="7623809" h="5892800">
                  <a:moveTo>
                    <a:pt x="7395730" y="1638300"/>
                  </a:moveTo>
                  <a:lnTo>
                    <a:pt x="242476" y="1638300"/>
                  </a:lnTo>
                  <a:lnTo>
                    <a:pt x="251256" y="1651000"/>
                  </a:lnTo>
                  <a:lnTo>
                    <a:pt x="269125" y="1689100"/>
                  </a:lnTo>
                  <a:lnTo>
                    <a:pt x="267274" y="1727200"/>
                  </a:lnTo>
                  <a:lnTo>
                    <a:pt x="249931" y="1765300"/>
                  </a:lnTo>
                  <a:lnTo>
                    <a:pt x="221322" y="1778000"/>
                  </a:lnTo>
                  <a:lnTo>
                    <a:pt x="7404060" y="1778000"/>
                  </a:lnTo>
                  <a:lnTo>
                    <a:pt x="7395730" y="1638300"/>
                  </a:lnTo>
                  <a:close/>
                </a:path>
                <a:path w="7623809" h="5892800">
                  <a:moveTo>
                    <a:pt x="7379827" y="1371600"/>
                  </a:moveTo>
                  <a:lnTo>
                    <a:pt x="216183" y="1371600"/>
                  </a:lnTo>
                  <a:lnTo>
                    <a:pt x="234421" y="1384300"/>
                  </a:lnTo>
                  <a:lnTo>
                    <a:pt x="247941" y="1409700"/>
                  </a:lnTo>
                  <a:lnTo>
                    <a:pt x="254279" y="1435100"/>
                  </a:lnTo>
                  <a:lnTo>
                    <a:pt x="251728" y="1460500"/>
                  </a:lnTo>
                  <a:lnTo>
                    <a:pt x="241571" y="1485900"/>
                  </a:lnTo>
                  <a:lnTo>
                    <a:pt x="225420" y="1511300"/>
                  </a:lnTo>
                  <a:lnTo>
                    <a:pt x="7388157" y="1511300"/>
                  </a:lnTo>
                  <a:lnTo>
                    <a:pt x="7379827" y="1371600"/>
                  </a:lnTo>
                  <a:close/>
                </a:path>
                <a:path w="7623809" h="5892800">
                  <a:moveTo>
                    <a:pt x="7363925" y="1104900"/>
                  </a:moveTo>
                  <a:lnTo>
                    <a:pt x="200449" y="1104900"/>
                  </a:lnTo>
                  <a:lnTo>
                    <a:pt x="218706" y="1117600"/>
                  </a:lnTo>
                  <a:lnTo>
                    <a:pt x="232249" y="1143000"/>
                  </a:lnTo>
                  <a:lnTo>
                    <a:pt x="238607" y="1181100"/>
                  </a:lnTo>
                  <a:lnTo>
                    <a:pt x="236037" y="1206500"/>
                  </a:lnTo>
                  <a:lnTo>
                    <a:pt x="225872" y="1231900"/>
                  </a:lnTo>
                  <a:lnTo>
                    <a:pt x="209721" y="1244600"/>
                  </a:lnTo>
                  <a:lnTo>
                    <a:pt x="7372255" y="1244600"/>
                  </a:lnTo>
                  <a:lnTo>
                    <a:pt x="7363925" y="1104900"/>
                  </a:lnTo>
                  <a:close/>
                </a:path>
                <a:path w="7623809" h="5892800">
                  <a:moveTo>
                    <a:pt x="7348022" y="838200"/>
                  </a:moveTo>
                  <a:lnTo>
                    <a:pt x="164325" y="838200"/>
                  </a:lnTo>
                  <a:lnTo>
                    <a:pt x="184807" y="850900"/>
                  </a:lnTo>
                  <a:lnTo>
                    <a:pt x="203042" y="863600"/>
                  </a:lnTo>
                  <a:lnTo>
                    <a:pt x="216565" y="876300"/>
                  </a:lnTo>
                  <a:lnTo>
                    <a:pt x="222910" y="914400"/>
                  </a:lnTo>
                  <a:lnTo>
                    <a:pt x="220352" y="939800"/>
                  </a:lnTo>
                  <a:lnTo>
                    <a:pt x="210191" y="965200"/>
                  </a:lnTo>
                  <a:lnTo>
                    <a:pt x="194038" y="977900"/>
                  </a:lnTo>
                  <a:lnTo>
                    <a:pt x="173507" y="990600"/>
                  </a:lnTo>
                  <a:lnTo>
                    <a:pt x="7357109" y="990600"/>
                  </a:lnTo>
                  <a:lnTo>
                    <a:pt x="7348022" y="838200"/>
                  </a:lnTo>
                  <a:close/>
                </a:path>
                <a:path w="7623809" h="5892800">
                  <a:moveTo>
                    <a:pt x="7332876" y="584200"/>
                  </a:moveTo>
                  <a:lnTo>
                    <a:pt x="169073" y="584200"/>
                  </a:lnTo>
                  <a:lnTo>
                    <a:pt x="187331" y="596900"/>
                  </a:lnTo>
                  <a:lnTo>
                    <a:pt x="200874" y="622300"/>
                  </a:lnTo>
                  <a:lnTo>
                    <a:pt x="207238" y="647700"/>
                  </a:lnTo>
                  <a:lnTo>
                    <a:pt x="204666" y="673100"/>
                  </a:lnTo>
                  <a:lnTo>
                    <a:pt x="194497" y="698500"/>
                  </a:lnTo>
                  <a:lnTo>
                    <a:pt x="178342" y="711200"/>
                  </a:lnTo>
                  <a:lnTo>
                    <a:pt x="157810" y="723900"/>
                  </a:lnTo>
                  <a:lnTo>
                    <a:pt x="7341206" y="723900"/>
                  </a:lnTo>
                  <a:lnTo>
                    <a:pt x="7332876" y="584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749" y="848232"/>
              <a:ext cx="7585075" cy="5326380"/>
            </a:xfrm>
            <a:custGeom>
              <a:avLst/>
              <a:gdLst/>
              <a:ahLst/>
              <a:cxnLst/>
              <a:rect l="l" t="t" r="r" b="b"/>
              <a:pathLst>
                <a:path w="7585075" h="5326380">
                  <a:moveTo>
                    <a:pt x="153301" y="1291082"/>
                  </a:moveTo>
                  <a:lnTo>
                    <a:pt x="152946" y="1291082"/>
                  </a:lnTo>
                  <a:lnTo>
                    <a:pt x="152590" y="1291082"/>
                  </a:lnTo>
                  <a:lnTo>
                    <a:pt x="51409" y="1297178"/>
                  </a:lnTo>
                  <a:lnTo>
                    <a:pt x="51701" y="1302004"/>
                  </a:lnTo>
                  <a:lnTo>
                    <a:pt x="150317" y="1296162"/>
                  </a:lnTo>
                  <a:lnTo>
                    <a:pt x="152615" y="1291717"/>
                  </a:lnTo>
                  <a:lnTo>
                    <a:pt x="152641" y="1292098"/>
                  </a:lnTo>
                  <a:lnTo>
                    <a:pt x="153301" y="1291082"/>
                  </a:lnTo>
                  <a:close/>
                </a:path>
                <a:path w="7585075" h="5326380">
                  <a:moveTo>
                    <a:pt x="158788" y="1579626"/>
                  </a:moveTo>
                  <a:lnTo>
                    <a:pt x="68567" y="1584960"/>
                  </a:lnTo>
                  <a:lnTo>
                    <a:pt x="68834" y="1589405"/>
                  </a:lnTo>
                  <a:lnTo>
                    <a:pt x="157949" y="1584071"/>
                  </a:lnTo>
                  <a:lnTo>
                    <a:pt x="158788" y="1579626"/>
                  </a:lnTo>
                  <a:close/>
                </a:path>
                <a:path w="7585075" h="5326380">
                  <a:moveTo>
                    <a:pt x="172872" y="1871472"/>
                  </a:moveTo>
                  <a:lnTo>
                    <a:pt x="172694" y="1868551"/>
                  </a:lnTo>
                  <a:lnTo>
                    <a:pt x="172313" y="1868043"/>
                  </a:lnTo>
                  <a:lnTo>
                    <a:pt x="172288" y="1867535"/>
                  </a:lnTo>
                  <a:lnTo>
                    <a:pt x="172618" y="1867027"/>
                  </a:lnTo>
                  <a:lnTo>
                    <a:pt x="85686" y="1872234"/>
                  </a:lnTo>
                  <a:lnTo>
                    <a:pt x="85953" y="1876679"/>
                  </a:lnTo>
                  <a:lnTo>
                    <a:pt x="172872" y="1871472"/>
                  </a:lnTo>
                  <a:close/>
                </a:path>
                <a:path w="7585075" h="5326380">
                  <a:moveTo>
                    <a:pt x="193675" y="2159000"/>
                  </a:moveTo>
                  <a:lnTo>
                    <a:pt x="192290" y="2154301"/>
                  </a:lnTo>
                  <a:lnTo>
                    <a:pt x="102819" y="2159635"/>
                  </a:lnTo>
                  <a:lnTo>
                    <a:pt x="103111" y="2164461"/>
                  </a:lnTo>
                  <a:lnTo>
                    <a:pt x="193675" y="2159000"/>
                  </a:lnTo>
                  <a:close/>
                </a:path>
                <a:path w="7585075" h="5326380">
                  <a:moveTo>
                    <a:pt x="223227" y="2445639"/>
                  </a:moveTo>
                  <a:lnTo>
                    <a:pt x="219684" y="2441448"/>
                  </a:lnTo>
                  <a:lnTo>
                    <a:pt x="119976" y="2447417"/>
                  </a:lnTo>
                  <a:lnTo>
                    <a:pt x="120230" y="2451735"/>
                  </a:lnTo>
                  <a:lnTo>
                    <a:pt x="223227" y="2445639"/>
                  </a:lnTo>
                  <a:close/>
                </a:path>
                <a:path w="7585075" h="5326380">
                  <a:moveTo>
                    <a:pt x="339623" y="4453636"/>
                  </a:moveTo>
                  <a:lnTo>
                    <a:pt x="239915" y="4459605"/>
                  </a:lnTo>
                  <a:lnTo>
                    <a:pt x="240169" y="4463923"/>
                  </a:lnTo>
                  <a:lnTo>
                    <a:pt x="337337" y="4458208"/>
                  </a:lnTo>
                  <a:lnTo>
                    <a:pt x="337959" y="4456684"/>
                  </a:lnTo>
                  <a:lnTo>
                    <a:pt x="338975" y="4455160"/>
                  </a:lnTo>
                  <a:lnTo>
                    <a:pt x="339623" y="4453636"/>
                  </a:lnTo>
                  <a:close/>
                </a:path>
                <a:path w="7585075" h="5326380">
                  <a:moveTo>
                    <a:pt x="346506" y="4741519"/>
                  </a:moveTo>
                  <a:lnTo>
                    <a:pt x="257035" y="4746853"/>
                  </a:lnTo>
                  <a:lnTo>
                    <a:pt x="257327" y="4751730"/>
                  </a:lnTo>
                  <a:lnTo>
                    <a:pt x="345706" y="4746460"/>
                  </a:lnTo>
                  <a:lnTo>
                    <a:pt x="346506" y="4741519"/>
                  </a:lnTo>
                  <a:close/>
                </a:path>
                <a:path w="7585075" h="5326380">
                  <a:moveTo>
                    <a:pt x="356095" y="4164330"/>
                  </a:moveTo>
                  <a:lnTo>
                    <a:pt x="222783" y="4172204"/>
                  </a:lnTo>
                  <a:lnTo>
                    <a:pt x="223050" y="4176649"/>
                  </a:lnTo>
                  <a:lnTo>
                    <a:pt x="343192" y="4169410"/>
                  </a:lnTo>
                  <a:lnTo>
                    <a:pt x="347446" y="4166743"/>
                  </a:lnTo>
                  <a:lnTo>
                    <a:pt x="351370" y="4165092"/>
                  </a:lnTo>
                  <a:lnTo>
                    <a:pt x="356095" y="4164330"/>
                  </a:lnTo>
                  <a:close/>
                </a:path>
                <a:path w="7585075" h="5326380">
                  <a:moveTo>
                    <a:pt x="361378" y="5033886"/>
                  </a:moveTo>
                  <a:lnTo>
                    <a:pt x="361111" y="5029492"/>
                  </a:lnTo>
                  <a:lnTo>
                    <a:pt x="274193" y="5034673"/>
                  </a:lnTo>
                  <a:lnTo>
                    <a:pt x="274447" y="5039068"/>
                  </a:lnTo>
                  <a:lnTo>
                    <a:pt x="361378" y="5033886"/>
                  </a:lnTo>
                  <a:close/>
                </a:path>
                <a:path w="7585075" h="5326380">
                  <a:moveTo>
                    <a:pt x="383247" y="5320906"/>
                  </a:moveTo>
                  <a:lnTo>
                    <a:pt x="382803" y="5319458"/>
                  </a:lnTo>
                  <a:lnTo>
                    <a:pt x="381977" y="5318036"/>
                  </a:lnTo>
                  <a:lnTo>
                    <a:pt x="381533" y="5316601"/>
                  </a:lnTo>
                  <a:lnTo>
                    <a:pt x="291312" y="5321973"/>
                  </a:lnTo>
                  <a:lnTo>
                    <a:pt x="291579" y="5326367"/>
                  </a:lnTo>
                  <a:lnTo>
                    <a:pt x="383247" y="5320906"/>
                  </a:lnTo>
                  <a:close/>
                </a:path>
                <a:path w="7585075" h="5326380">
                  <a:moveTo>
                    <a:pt x="7293648" y="4826"/>
                  </a:moveTo>
                  <a:lnTo>
                    <a:pt x="7293267" y="0"/>
                  </a:lnTo>
                  <a:lnTo>
                    <a:pt x="0" y="434721"/>
                  </a:lnTo>
                  <a:lnTo>
                    <a:pt x="292" y="439547"/>
                  </a:lnTo>
                  <a:lnTo>
                    <a:pt x="7293648" y="4826"/>
                  </a:lnTo>
                  <a:close/>
                </a:path>
                <a:path w="7585075" h="5326380">
                  <a:moveTo>
                    <a:pt x="7310666" y="292227"/>
                  </a:moveTo>
                  <a:lnTo>
                    <a:pt x="7310412" y="287782"/>
                  </a:lnTo>
                  <a:lnTo>
                    <a:pt x="17157" y="722503"/>
                  </a:lnTo>
                  <a:lnTo>
                    <a:pt x="17424" y="726948"/>
                  </a:lnTo>
                  <a:lnTo>
                    <a:pt x="7310666" y="292227"/>
                  </a:lnTo>
                  <a:close/>
                </a:path>
                <a:path w="7585075" h="5326380">
                  <a:moveTo>
                    <a:pt x="7327811" y="579501"/>
                  </a:moveTo>
                  <a:lnTo>
                    <a:pt x="7327557" y="575183"/>
                  </a:lnTo>
                  <a:lnTo>
                    <a:pt x="34290" y="1009904"/>
                  </a:lnTo>
                  <a:lnTo>
                    <a:pt x="34544" y="1014222"/>
                  </a:lnTo>
                  <a:lnTo>
                    <a:pt x="159092" y="1006856"/>
                  </a:lnTo>
                  <a:lnTo>
                    <a:pt x="164084" y="1004570"/>
                  </a:lnTo>
                  <a:lnTo>
                    <a:pt x="169240" y="1003300"/>
                  </a:lnTo>
                  <a:lnTo>
                    <a:pt x="179628" y="1002665"/>
                  </a:lnTo>
                  <a:lnTo>
                    <a:pt x="184899" y="1003300"/>
                  </a:lnTo>
                  <a:lnTo>
                    <a:pt x="190131" y="1004951"/>
                  </a:lnTo>
                  <a:lnTo>
                    <a:pt x="7327811" y="579501"/>
                  </a:lnTo>
                  <a:close/>
                </a:path>
                <a:path w="7585075" h="5326380">
                  <a:moveTo>
                    <a:pt x="7344956" y="867283"/>
                  </a:moveTo>
                  <a:lnTo>
                    <a:pt x="7344702" y="862457"/>
                  </a:lnTo>
                  <a:lnTo>
                    <a:pt x="230365" y="1286510"/>
                  </a:lnTo>
                  <a:lnTo>
                    <a:pt x="232727" y="1289304"/>
                  </a:lnTo>
                  <a:lnTo>
                    <a:pt x="233591" y="1291209"/>
                  </a:lnTo>
                  <a:lnTo>
                    <a:pt x="7344956" y="867283"/>
                  </a:lnTo>
                  <a:close/>
                </a:path>
                <a:path w="7585075" h="5326380">
                  <a:moveTo>
                    <a:pt x="7362101" y="1154684"/>
                  </a:moveTo>
                  <a:lnTo>
                    <a:pt x="7361847" y="1150239"/>
                  </a:lnTo>
                  <a:lnTo>
                    <a:pt x="259219" y="1573657"/>
                  </a:lnTo>
                  <a:lnTo>
                    <a:pt x="260045" y="1575054"/>
                  </a:lnTo>
                  <a:lnTo>
                    <a:pt x="260934" y="1577848"/>
                  </a:lnTo>
                  <a:lnTo>
                    <a:pt x="7362101" y="1154684"/>
                  </a:lnTo>
                  <a:close/>
                </a:path>
                <a:path w="7585075" h="5326380">
                  <a:moveTo>
                    <a:pt x="7379627" y="1441958"/>
                  </a:moveTo>
                  <a:lnTo>
                    <a:pt x="7379373" y="1437513"/>
                  </a:lnTo>
                  <a:lnTo>
                    <a:pt x="279996" y="1860677"/>
                  </a:lnTo>
                  <a:lnTo>
                    <a:pt x="280250" y="1865122"/>
                  </a:lnTo>
                  <a:lnTo>
                    <a:pt x="7379627" y="1441958"/>
                  </a:lnTo>
                  <a:close/>
                </a:path>
                <a:path w="7585075" h="5326380">
                  <a:moveTo>
                    <a:pt x="7396391" y="1729740"/>
                  </a:moveTo>
                  <a:lnTo>
                    <a:pt x="7396137" y="1724787"/>
                  </a:lnTo>
                  <a:lnTo>
                    <a:pt x="294563" y="2148205"/>
                  </a:lnTo>
                  <a:lnTo>
                    <a:pt x="293751" y="2153031"/>
                  </a:lnTo>
                  <a:lnTo>
                    <a:pt x="7396391" y="1729740"/>
                  </a:lnTo>
                  <a:close/>
                </a:path>
                <a:path w="7585075" h="5326380">
                  <a:moveTo>
                    <a:pt x="7413536" y="2017014"/>
                  </a:moveTo>
                  <a:lnTo>
                    <a:pt x="7413282" y="2012696"/>
                  </a:lnTo>
                  <a:lnTo>
                    <a:pt x="301498" y="2436622"/>
                  </a:lnTo>
                  <a:lnTo>
                    <a:pt x="298475" y="2441194"/>
                  </a:lnTo>
                  <a:lnTo>
                    <a:pt x="7413536" y="2017014"/>
                  </a:lnTo>
                  <a:close/>
                </a:path>
                <a:path w="7585075" h="5326380">
                  <a:moveTo>
                    <a:pt x="7430681" y="2304415"/>
                  </a:moveTo>
                  <a:lnTo>
                    <a:pt x="7430427" y="2299970"/>
                  </a:lnTo>
                  <a:lnTo>
                    <a:pt x="285013" y="2725928"/>
                  </a:lnTo>
                  <a:lnTo>
                    <a:pt x="282663" y="2726575"/>
                  </a:lnTo>
                  <a:lnTo>
                    <a:pt x="280225" y="2726944"/>
                  </a:lnTo>
                  <a:lnTo>
                    <a:pt x="275196" y="2727198"/>
                  </a:lnTo>
                  <a:lnTo>
                    <a:pt x="270040" y="2726817"/>
                  </a:lnTo>
                  <a:lnTo>
                    <a:pt x="137096" y="2734691"/>
                  </a:lnTo>
                  <a:lnTo>
                    <a:pt x="137363" y="2739148"/>
                  </a:lnTo>
                  <a:lnTo>
                    <a:pt x="7430681" y="2304415"/>
                  </a:lnTo>
                  <a:close/>
                </a:path>
                <a:path w="7585075" h="5326380">
                  <a:moveTo>
                    <a:pt x="7447826" y="2592197"/>
                  </a:moveTo>
                  <a:lnTo>
                    <a:pt x="7447572" y="2587244"/>
                  </a:lnTo>
                  <a:lnTo>
                    <a:pt x="154228" y="3021965"/>
                  </a:lnTo>
                  <a:lnTo>
                    <a:pt x="154520" y="3026918"/>
                  </a:lnTo>
                  <a:lnTo>
                    <a:pt x="7447826" y="2592197"/>
                  </a:lnTo>
                  <a:close/>
                </a:path>
                <a:path w="7585075" h="5326380">
                  <a:moveTo>
                    <a:pt x="7464971" y="2879471"/>
                  </a:moveTo>
                  <a:lnTo>
                    <a:pt x="7464717" y="2875026"/>
                  </a:lnTo>
                  <a:lnTo>
                    <a:pt x="171373" y="3309747"/>
                  </a:lnTo>
                  <a:lnTo>
                    <a:pt x="171640" y="3314192"/>
                  </a:lnTo>
                  <a:lnTo>
                    <a:pt x="7464971" y="2879471"/>
                  </a:lnTo>
                  <a:close/>
                </a:path>
                <a:path w="7585075" h="5326380">
                  <a:moveTo>
                    <a:pt x="7482116" y="3166745"/>
                  </a:moveTo>
                  <a:lnTo>
                    <a:pt x="7481862" y="3162427"/>
                  </a:lnTo>
                  <a:lnTo>
                    <a:pt x="188506" y="3597148"/>
                  </a:lnTo>
                  <a:lnTo>
                    <a:pt x="188760" y="3601466"/>
                  </a:lnTo>
                  <a:lnTo>
                    <a:pt x="7482116" y="3166745"/>
                  </a:lnTo>
                  <a:close/>
                </a:path>
                <a:path w="7585075" h="5326380">
                  <a:moveTo>
                    <a:pt x="7499261" y="3454527"/>
                  </a:moveTo>
                  <a:lnTo>
                    <a:pt x="7498880" y="3449701"/>
                  </a:lnTo>
                  <a:lnTo>
                    <a:pt x="205625" y="3884422"/>
                  </a:lnTo>
                  <a:lnTo>
                    <a:pt x="205917" y="3889248"/>
                  </a:lnTo>
                  <a:lnTo>
                    <a:pt x="7499261" y="3454527"/>
                  </a:lnTo>
                  <a:close/>
                </a:path>
                <a:path w="7585075" h="5326380">
                  <a:moveTo>
                    <a:pt x="7516406" y="3741928"/>
                  </a:moveTo>
                  <a:lnTo>
                    <a:pt x="7516152" y="3737483"/>
                  </a:lnTo>
                  <a:lnTo>
                    <a:pt x="370700" y="4163441"/>
                  </a:lnTo>
                  <a:lnTo>
                    <a:pt x="375119" y="4163695"/>
                  </a:lnTo>
                  <a:lnTo>
                    <a:pt x="379577" y="4164838"/>
                  </a:lnTo>
                  <a:lnTo>
                    <a:pt x="383755" y="4166997"/>
                  </a:lnTo>
                  <a:lnTo>
                    <a:pt x="7516406" y="3741928"/>
                  </a:lnTo>
                  <a:close/>
                </a:path>
                <a:path w="7585075" h="5326380">
                  <a:moveTo>
                    <a:pt x="7533424" y="4029202"/>
                  </a:moveTo>
                  <a:lnTo>
                    <a:pt x="7533170" y="4024884"/>
                  </a:lnTo>
                  <a:lnTo>
                    <a:pt x="421055" y="4448810"/>
                  </a:lnTo>
                  <a:lnTo>
                    <a:pt x="422249" y="4450207"/>
                  </a:lnTo>
                  <a:lnTo>
                    <a:pt x="423075" y="4451604"/>
                  </a:lnTo>
                  <a:lnTo>
                    <a:pt x="424256" y="4453001"/>
                  </a:lnTo>
                  <a:lnTo>
                    <a:pt x="7533424" y="4029202"/>
                  </a:lnTo>
                  <a:close/>
                </a:path>
                <a:path w="7585075" h="5326380">
                  <a:moveTo>
                    <a:pt x="7550569" y="4316984"/>
                  </a:moveTo>
                  <a:lnTo>
                    <a:pt x="7550315" y="4312158"/>
                  </a:lnTo>
                  <a:lnTo>
                    <a:pt x="448779" y="4735449"/>
                  </a:lnTo>
                  <a:lnTo>
                    <a:pt x="450176" y="4740237"/>
                  </a:lnTo>
                  <a:lnTo>
                    <a:pt x="7550569" y="4316984"/>
                  </a:lnTo>
                  <a:close/>
                </a:path>
                <a:path w="7585075" h="5326380">
                  <a:moveTo>
                    <a:pt x="7568095" y="4604258"/>
                  </a:moveTo>
                  <a:lnTo>
                    <a:pt x="7567841" y="4599940"/>
                  </a:lnTo>
                  <a:lnTo>
                    <a:pt x="468490" y="5023091"/>
                  </a:lnTo>
                  <a:lnTo>
                    <a:pt x="468757" y="5027485"/>
                  </a:lnTo>
                  <a:lnTo>
                    <a:pt x="7568095" y="4604258"/>
                  </a:lnTo>
                  <a:close/>
                </a:path>
                <a:path w="7585075" h="5326380">
                  <a:moveTo>
                    <a:pt x="7584859" y="4891633"/>
                  </a:moveTo>
                  <a:lnTo>
                    <a:pt x="7584605" y="4887239"/>
                  </a:lnTo>
                  <a:lnTo>
                    <a:pt x="482320" y="5310594"/>
                  </a:lnTo>
                  <a:lnTo>
                    <a:pt x="481698" y="5312092"/>
                  </a:lnTo>
                  <a:lnTo>
                    <a:pt x="481126" y="5315064"/>
                  </a:lnTo>
                  <a:lnTo>
                    <a:pt x="7584859" y="4891633"/>
                  </a:lnTo>
                  <a:close/>
                </a:path>
              </a:pathLst>
            </a:custGeom>
            <a:solidFill>
              <a:srgbClr val="A0D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636" y="682751"/>
              <a:ext cx="7350252" cy="55305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6411" y="724903"/>
              <a:ext cx="7232015" cy="5410200"/>
            </a:xfrm>
            <a:custGeom>
              <a:avLst/>
              <a:gdLst/>
              <a:ahLst/>
              <a:cxnLst/>
              <a:rect l="l" t="t" r="r" b="b"/>
              <a:pathLst>
                <a:path w="7232015" h="5410200">
                  <a:moveTo>
                    <a:pt x="7231659" y="0"/>
                  </a:moveTo>
                  <a:lnTo>
                    <a:pt x="0" y="0"/>
                  </a:lnTo>
                  <a:lnTo>
                    <a:pt x="0" y="5410200"/>
                  </a:lnTo>
                  <a:lnTo>
                    <a:pt x="7231659" y="5410200"/>
                  </a:lnTo>
                  <a:lnTo>
                    <a:pt x="7231659" y="5257800"/>
                  </a:lnTo>
                  <a:lnTo>
                    <a:pt x="138976" y="5257800"/>
                  </a:lnTo>
                  <a:lnTo>
                    <a:pt x="108155" y="5245100"/>
                  </a:lnTo>
                  <a:lnTo>
                    <a:pt x="89446" y="5207000"/>
                  </a:lnTo>
                  <a:lnTo>
                    <a:pt x="86005" y="5168900"/>
                  </a:lnTo>
                  <a:lnTo>
                    <a:pt x="100990" y="5130800"/>
                  </a:lnTo>
                  <a:lnTo>
                    <a:pt x="109575" y="5118100"/>
                  </a:lnTo>
                  <a:lnTo>
                    <a:pt x="118835" y="5118100"/>
                  </a:lnTo>
                  <a:lnTo>
                    <a:pt x="128517" y="5105400"/>
                  </a:lnTo>
                  <a:lnTo>
                    <a:pt x="7231659" y="5105400"/>
                  </a:lnTo>
                  <a:lnTo>
                    <a:pt x="7231659" y="4991100"/>
                  </a:lnTo>
                  <a:lnTo>
                    <a:pt x="138976" y="4991100"/>
                  </a:lnTo>
                  <a:lnTo>
                    <a:pt x="108155" y="4978400"/>
                  </a:lnTo>
                  <a:lnTo>
                    <a:pt x="89446" y="4953000"/>
                  </a:lnTo>
                  <a:lnTo>
                    <a:pt x="86005" y="4902200"/>
                  </a:lnTo>
                  <a:lnTo>
                    <a:pt x="100990" y="4864100"/>
                  </a:lnTo>
                  <a:lnTo>
                    <a:pt x="109560" y="4864100"/>
                  </a:lnTo>
                  <a:lnTo>
                    <a:pt x="118810" y="4851400"/>
                  </a:lnTo>
                  <a:lnTo>
                    <a:pt x="7231659" y="4851400"/>
                  </a:lnTo>
                  <a:lnTo>
                    <a:pt x="7231659" y="4737100"/>
                  </a:lnTo>
                  <a:lnTo>
                    <a:pt x="138976" y="4737100"/>
                  </a:lnTo>
                  <a:lnTo>
                    <a:pt x="108155" y="4724400"/>
                  </a:lnTo>
                  <a:lnTo>
                    <a:pt x="89446" y="4686300"/>
                  </a:lnTo>
                  <a:lnTo>
                    <a:pt x="86005" y="4648200"/>
                  </a:lnTo>
                  <a:lnTo>
                    <a:pt x="100990" y="4610100"/>
                  </a:lnTo>
                  <a:lnTo>
                    <a:pt x="109560" y="4597400"/>
                  </a:lnTo>
                  <a:lnTo>
                    <a:pt x="118810" y="4597400"/>
                  </a:lnTo>
                  <a:lnTo>
                    <a:pt x="128481" y="4584700"/>
                  </a:lnTo>
                  <a:lnTo>
                    <a:pt x="7231659" y="4584700"/>
                  </a:lnTo>
                  <a:lnTo>
                    <a:pt x="7231659" y="4470400"/>
                  </a:lnTo>
                  <a:lnTo>
                    <a:pt x="138976" y="4470400"/>
                  </a:lnTo>
                  <a:lnTo>
                    <a:pt x="108155" y="4457700"/>
                  </a:lnTo>
                  <a:lnTo>
                    <a:pt x="89446" y="4432300"/>
                  </a:lnTo>
                  <a:lnTo>
                    <a:pt x="86005" y="4381500"/>
                  </a:lnTo>
                  <a:lnTo>
                    <a:pt x="100990" y="4343400"/>
                  </a:lnTo>
                  <a:lnTo>
                    <a:pt x="109575" y="4343400"/>
                  </a:lnTo>
                  <a:lnTo>
                    <a:pt x="118835" y="4330700"/>
                  </a:lnTo>
                  <a:lnTo>
                    <a:pt x="7231659" y="4330700"/>
                  </a:lnTo>
                  <a:lnTo>
                    <a:pt x="7231659" y="4203700"/>
                  </a:lnTo>
                  <a:lnTo>
                    <a:pt x="138976" y="4203700"/>
                  </a:lnTo>
                  <a:lnTo>
                    <a:pt x="108155" y="4191000"/>
                  </a:lnTo>
                  <a:lnTo>
                    <a:pt x="89446" y="4165600"/>
                  </a:lnTo>
                  <a:lnTo>
                    <a:pt x="86005" y="4127500"/>
                  </a:lnTo>
                  <a:lnTo>
                    <a:pt x="100990" y="4089400"/>
                  </a:lnTo>
                  <a:lnTo>
                    <a:pt x="109560" y="4076700"/>
                  </a:lnTo>
                  <a:lnTo>
                    <a:pt x="118810" y="4076700"/>
                  </a:lnTo>
                  <a:lnTo>
                    <a:pt x="128481" y="4064000"/>
                  </a:lnTo>
                  <a:lnTo>
                    <a:pt x="7231659" y="4064000"/>
                  </a:lnTo>
                  <a:lnTo>
                    <a:pt x="7231659" y="3949700"/>
                  </a:lnTo>
                  <a:lnTo>
                    <a:pt x="138976" y="3949700"/>
                  </a:lnTo>
                  <a:lnTo>
                    <a:pt x="108155" y="3937000"/>
                  </a:lnTo>
                  <a:lnTo>
                    <a:pt x="89446" y="3898900"/>
                  </a:lnTo>
                  <a:lnTo>
                    <a:pt x="86005" y="3860800"/>
                  </a:lnTo>
                  <a:lnTo>
                    <a:pt x="100990" y="3822700"/>
                  </a:lnTo>
                  <a:lnTo>
                    <a:pt x="109575" y="3822700"/>
                  </a:lnTo>
                  <a:lnTo>
                    <a:pt x="118835" y="3810000"/>
                  </a:lnTo>
                  <a:lnTo>
                    <a:pt x="7231659" y="3810000"/>
                  </a:lnTo>
                  <a:lnTo>
                    <a:pt x="7231659" y="3683000"/>
                  </a:lnTo>
                  <a:lnTo>
                    <a:pt x="138976" y="3683000"/>
                  </a:lnTo>
                  <a:lnTo>
                    <a:pt x="108155" y="3670300"/>
                  </a:lnTo>
                  <a:lnTo>
                    <a:pt x="89446" y="3644900"/>
                  </a:lnTo>
                  <a:lnTo>
                    <a:pt x="86005" y="3606800"/>
                  </a:lnTo>
                  <a:lnTo>
                    <a:pt x="100990" y="3568700"/>
                  </a:lnTo>
                  <a:lnTo>
                    <a:pt x="109560" y="3556000"/>
                  </a:lnTo>
                  <a:lnTo>
                    <a:pt x="118810" y="3556000"/>
                  </a:lnTo>
                  <a:lnTo>
                    <a:pt x="128481" y="3543300"/>
                  </a:lnTo>
                  <a:lnTo>
                    <a:pt x="7231659" y="3543300"/>
                  </a:lnTo>
                  <a:lnTo>
                    <a:pt x="7231659" y="3429000"/>
                  </a:lnTo>
                  <a:lnTo>
                    <a:pt x="138976" y="3429000"/>
                  </a:lnTo>
                  <a:lnTo>
                    <a:pt x="108155" y="3416300"/>
                  </a:lnTo>
                  <a:lnTo>
                    <a:pt x="89446" y="3378200"/>
                  </a:lnTo>
                  <a:lnTo>
                    <a:pt x="86005" y="3340100"/>
                  </a:lnTo>
                  <a:lnTo>
                    <a:pt x="100990" y="3302000"/>
                  </a:lnTo>
                  <a:lnTo>
                    <a:pt x="109560" y="3289300"/>
                  </a:lnTo>
                  <a:lnTo>
                    <a:pt x="7231659" y="3289300"/>
                  </a:lnTo>
                  <a:lnTo>
                    <a:pt x="7231659" y="3162300"/>
                  </a:lnTo>
                  <a:lnTo>
                    <a:pt x="138976" y="3162300"/>
                  </a:lnTo>
                  <a:lnTo>
                    <a:pt x="108155" y="3149600"/>
                  </a:lnTo>
                  <a:lnTo>
                    <a:pt x="89446" y="3124200"/>
                  </a:lnTo>
                  <a:lnTo>
                    <a:pt x="86005" y="3086100"/>
                  </a:lnTo>
                  <a:lnTo>
                    <a:pt x="100990" y="3048000"/>
                  </a:lnTo>
                  <a:lnTo>
                    <a:pt x="109575" y="3035300"/>
                  </a:lnTo>
                  <a:lnTo>
                    <a:pt x="118835" y="3022600"/>
                  </a:lnTo>
                  <a:lnTo>
                    <a:pt x="7231659" y="3022600"/>
                  </a:lnTo>
                  <a:lnTo>
                    <a:pt x="7231659" y="2908300"/>
                  </a:lnTo>
                  <a:lnTo>
                    <a:pt x="138976" y="2908300"/>
                  </a:lnTo>
                  <a:lnTo>
                    <a:pt x="108155" y="2895600"/>
                  </a:lnTo>
                  <a:lnTo>
                    <a:pt x="89446" y="2857500"/>
                  </a:lnTo>
                  <a:lnTo>
                    <a:pt x="86005" y="2819400"/>
                  </a:lnTo>
                  <a:lnTo>
                    <a:pt x="100990" y="2781300"/>
                  </a:lnTo>
                  <a:lnTo>
                    <a:pt x="109560" y="2768600"/>
                  </a:lnTo>
                  <a:lnTo>
                    <a:pt x="7231659" y="2768600"/>
                  </a:lnTo>
                  <a:lnTo>
                    <a:pt x="7231659" y="2641600"/>
                  </a:lnTo>
                  <a:lnTo>
                    <a:pt x="138976" y="2641600"/>
                  </a:lnTo>
                  <a:lnTo>
                    <a:pt x="108155" y="2628900"/>
                  </a:lnTo>
                  <a:lnTo>
                    <a:pt x="89446" y="2603500"/>
                  </a:lnTo>
                  <a:lnTo>
                    <a:pt x="86005" y="2565400"/>
                  </a:lnTo>
                  <a:lnTo>
                    <a:pt x="100990" y="2527300"/>
                  </a:lnTo>
                  <a:lnTo>
                    <a:pt x="109606" y="2514600"/>
                  </a:lnTo>
                  <a:lnTo>
                    <a:pt x="118911" y="2501900"/>
                  </a:lnTo>
                  <a:lnTo>
                    <a:pt x="7231659" y="2501900"/>
                  </a:lnTo>
                  <a:lnTo>
                    <a:pt x="7231659" y="2387599"/>
                  </a:lnTo>
                  <a:lnTo>
                    <a:pt x="138976" y="2387600"/>
                  </a:lnTo>
                  <a:lnTo>
                    <a:pt x="108155" y="2374900"/>
                  </a:lnTo>
                  <a:lnTo>
                    <a:pt x="89446" y="2336800"/>
                  </a:lnTo>
                  <a:lnTo>
                    <a:pt x="86005" y="2298700"/>
                  </a:lnTo>
                  <a:lnTo>
                    <a:pt x="100990" y="2260600"/>
                  </a:lnTo>
                  <a:lnTo>
                    <a:pt x="109575" y="2247900"/>
                  </a:lnTo>
                  <a:lnTo>
                    <a:pt x="128517" y="2247900"/>
                  </a:lnTo>
                  <a:lnTo>
                    <a:pt x="138366" y="2235200"/>
                  </a:lnTo>
                  <a:lnTo>
                    <a:pt x="7231659" y="2235200"/>
                  </a:lnTo>
                  <a:lnTo>
                    <a:pt x="7231659" y="2120900"/>
                  </a:lnTo>
                  <a:lnTo>
                    <a:pt x="138976" y="2120900"/>
                  </a:lnTo>
                  <a:lnTo>
                    <a:pt x="108155" y="2108200"/>
                  </a:lnTo>
                  <a:lnTo>
                    <a:pt x="89446" y="2082800"/>
                  </a:lnTo>
                  <a:lnTo>
                    <a:pt x="86005" y="2044700"/>
                  </a:lnTo>
                  <a:lnTo>
                    <a:pt x="100990" y="2006600"/>
                  </a:lnTo>
                  <a:lnTo>
                    <a:pt x="109560" y="1993900"/>
                  </a:lnTo>
                  <a:lnTo>
                    <a:pt x="118810" y="1981200"/>
                  </a:lnTo>
                  <a:lnTo>
                    <a:pt x="7231659" y="1981200"/>
                  </a:lnTo>
                  <a:lnTo>
                    <a:pt x="7231659" y="1866900"/>
                  </a:lnTo>
                  <a:lnTo>
                    <a:pt x="138976" y="1866900"/>
                  </a:lnTo>
                  <a:lnTo>
                    <a:pt x="108155" y="1854200"/>
                  </a:lnTo>
                  <a:lnTo>
                    <a:pt x="89446" y="1816100"/>
                  </a:lnTo>
                  <a:lnTo>
                    <a:pt x="86005" y="1778000"/>
                  </a:lnTo>
                  <a:lnTo>
                    <a:pt x="100990" y="1739900"/>
                  </a:lnTo>
                  <a:lnTo>
                    <a:pt x="109575" y="1727200"/>
                  </a:lnTo>
                  <a:lnTo>
                    <a:pt x="118835" y="1727200"/>
                  </a:lnTo>
                  <a:lnTo>
                    <a:pt x="128517" y="1714500"/>
                  </a:lnTo>
                  <a:lnTo>
                    <a:pt x="7231659" y="1714499"/>
                  </a:lnTo>
                  <a:lnTo>
                    <a:pt x="7231659" y="1600200"/>
                  </a:lnTo>
                  <a:lnTo>
                    <a:pt x="138976" y="1600200"/>
                  </a:lnTo>
                  <a:lnTo>
                    <a:pt x="108155" y="1587500"/>
                  </a:lnTo>
                  <a:lnTo>
                    <a:pt x="89446" y="1562100"/>
                  </a:lnTo>
                  <a:lnTo>
                    <a:pt x="86005" y="1511300"/>
                  </a:lnTo>
                  <a:lnTo>
                    <a:pt x="100990" y="1473200"/>
                  </a:lnTo>
                  <a:lnTo>
                    <a:pt x="109560" y="1473200"/>
                  </a:lnTo>
                  <a:lnTo>
                    <a:pt x="118810" y="1460500"/>
                  </a:lnTo>
                  <a:lnTo>
                    <a:pt x="7231659" y="1460500"/>
                  </a:lnTo>
                  <a:lnTo>
                    <a:pt x="7231659" y="1346199"/>
                  </a:lnTo>
                  <a:lnTo>
                    <a:pt x="132854" y="1346200"/>
                  </a:lnTo>
                  <a:lnTo>
                    <a:pt x="125691" y="1333500"/>
                  </a:lnTo>
                  <a:lnTo>
                    <a:pt x="118351" y="1333500"/>
                  </a:lnTo>
                  <a:lnTo>
                    <a:pt x="94167" y="1308100"/>
                  </a:lnTo>
                  <a:lnTo>
                    <a:pt x="85441" y="1270000"/>
                  </a:lnTo>
                  <a:lnTo>
                    <a:pt x="90869" y="1231900"/>
                  </a:lnTo>
                  <a:lnTo>
                    <a:pt x="109149" y="1206500"/>
                  </a:lnTo>
                  <a:lnTo>
                    <a:pt x="138976" y="1193800"/>
                  </a:lnTo>
                  <a:lnTo>
                    <a:pt x="7231659" y="1193800"/>
                  </a:lnTo>
                  <a:lnTo>
                    <a:pt x="7231659" y="1079500"/>
                  </a:lnTo>
                  <a:lnTo>
                    <a:pt x="138976" y="1079500"/>
                  </a:lnTo>
                  <a:lnTo>
                    <a:pt x="108155" y="1066800"/>
                  </a:lnTo>
                  <a:lnTo>
                    <a:pt x="89446" y="1028700"/>
                  </a:lnTo>
                  <a:lnTo>
                    <a:pt x="86005" y="990600"/>
                  </a:lnTo>
                  <a:lnTo>
                    <a:pt x="100990" y="952500"/>
                  </a:lnTo>
                  <a:lnTo>
                    <a:pt x="109575" y="952500"/>
                  </a:lnTo>
                  <a:lnTo>
                    <a:pt x="118835" y="939800"/>
                  </a:lnTo>
                  <a:lnTo>
                    <a:pt x="7231659" y="939800"/>
                  </a:lnTo>
                  <a:lnTo>
                    <a:pt x="7231659" y="812800"/>
                  </a:lnTo>
                  <a:lnTo>
                    <a:pt x="138976" y="812800"/>
                  </a:lnTo>
                  <a:lnTo>
                    <a:pt x="108155" y="800100"/>
                  </a:lnTo>
                  <a:lnTo>
                    <a:pt x="89446" y="774700"/>
                  </a:lnTo>
                  <a:lnTo>
                    <a:pt x="86005" y="736600"/>
                  </a:lnTo>
                  <a:lnTo>
                    <a:pt x="100990" y="698500"/>
                  </a:lnTo>
                  <a:lnTo>
                    <a:pt x="109560" y="685800"/>
                  </a:lnTo>
                  <a:lnTo>
                    <a:pt x="118810" y="685800"/>
                  </a:lnTo>
                  <a:lnTo>
                    <a:pt x="128481" y="673100"/>
                  </a:lnTo>
                  <a:lnTo>
                    <a:pt x="7231659" y="673100"/>
                  </a:lnTo>
                  <a:lnTo>
                    <a:pt x="7231659" y="558800"/>
                  </a:lnTo>
                  <a:lnTo>
                    <a:pt x="138976" y="558800"/>
                  </a:lnTo>
                  <a:lnTo>
                    <a:pt x="108155" y="546100"/>
                  </a:lnTo>
                  <a:lnTo>
                    <a:pt x="89446" y="508000"/>
                  </a:lnTo>
                  <a:lnTo>
                    <a:pt x="86005" y="469900"/>
                  </a:lnTo>
                  <a:lnTo>
                    <a:pt x="100990" y="431800"/>
                  </a:lnTo>
                  <a:lnTo>
                    <a:pt x="109575" y="431800"/>
                  </a:lnTo>
                  <a:lnTo>
                    <a:pt x="118835" y="419100"/>
                  </a:lnTo>
                  <a:lnTo>
                    <a:pt x="7231659" y="419099"/>
                  </a:lnTo>
                  <a:lnTo>
                    <a:pt x="7231659" y="292100"/>
                  </a:lnTo>
                  <a:lnTo>
                    <a:pt x="138976" y="292100"/>
                  </a:lnTo>
                  <a:lnTo>
                    <a:pt x="108155" y="279400"/>
                  </a:lnTo>
                  <a:lnTo>
                    <a:pt x="89446" y="254000"/>
                  </a:lnTo>
                  <a:lnTo>
                    <a:pt x="86005" y="215900"/>
                  </a:lnTo>
                  <a:lnTo>
                    <a:pt x="100990" y="177800"/>
                  </a:lnTo>
                  <a:lnTo>
                    <a:pt x="109560" y="165100"/>
                  </a:lnTo>
                  <a:lnTo>
                    <a:pt x="118810" y="165100"/>
                  </a:lnTo>
                  <a:lnTo>
                    <a:pt x="128481" y="152400"/>
                  </a:lnTo>
                  <a:lnTo>
                    <a:pt x="7231659" y="152400"/>
                  </a:lnTo>
                  <a:lnTo>
                    <a:pt x="7231659" y="0"/>
                  </a:lnTo>
                  <a:close/>
                </a:path>
                <a:path w="7232015" h="5410200">
                  <a:moveTo>
                    <a:pt x="7231659" y="5105400"/>
                  </a:moveTo>
                  <a:lnTo>
                    <a:pt x="138366" y="5105400"/>
                  </a:lnTo>
                  <a:lnTo>
                    <a:pt x="158363" y="5118100"/>
                  </a:lnTo>
                  <a:lnTo>
                    <a:pt x="175572" y="5130800"/>
                  </a:lnTo>
                  <a:lnTo>
                    <a:pt x="187631" y="5156200"/>
                  </a:lnTo>
                  <a:lnTo>
                    <a:pt x="192176" y="5181600"/>
                  </a:lnTo>
                  <a:lnTo>
                    <a:pt x="187985" y="5207000"/>
                  </a:lnTo>
                  <a:lnTo>
                    <a:pt x="176568" y="5232400"/>
                  </a:lnTo>
                  <a:lnTo>
                    <a:pt x="159654" y="5245100"/>
                  </a:lnTo>
                  <a:lnTo>
                    <a:pt x="138976" y="5257800"/>
                  </a:lnTo>
                  <a:lnTo>
                    <a:pt x="7231659" y="5257800"/>
                  </a:lnTo>
                  <a:lnTo>
                    <a:pt x="7231659" y="5105400"/>
                  </a:lnTo>
                  <a:close/>
                </a:path>
                <a:path w="7232015" h="5410200">
                  <a:moveTo>
                    <a:pt x="7231659" y="4851400"/>
                  </a:moveTo>
                  <a:lnTo>
                    <a:pt x="158331" y="4851400"/>
                  </a:lnTo>
                  <a:lnTo>
                    <a:pt x="175556" y="4864100"/>
                  </a:lnTo>
                  <a:lnTo>
                    <a:pt x="187627" y="4889500"/>
                  </a:lnTo>
                  <a:lnTo>
                    <a:pt x="192176" y="4914900"/>
                  </a:lnTo>
                  <a:lnTo>
                    <a:pt x="187985" y="4953000"/>
                  </a:lnTo>
                  <a:lnTo>
                    <a:pt x="176568" y="4965700"/>
                  </a:lnTo>
                  <a:lnTo>
                    <a:pt x="159654" y="4991100"/>
                  </a:lnTo>
                  <a:lnTo>
                    <a:pt x="7231659" y="4991100"/>
                  </a:lnTo>
                  <a:lnTo>
                    <a:pt x="7231659" y="4851400"/>
                  </a:lnTo>
                  <a:close/>
                </a:path>
                <a:path w="7232015" h="5410200">
                  <a:moveTo>
                    <a:pt x="7231659" y="4584700"/>
                  </a:moveTo>
                  <a:lnTo>
                    <a:pt x="138315" y="4584700"/>
                  </a:lnTo>
                  <a:lnTo>
                    <a:pt x="158331" y="4597400"/>
                  </a:lnTo>
                  <a:lnTo>
                    <a:pt x="175556" y="4610100"/>
                  </a:lnTo>
                  <a:lnTo>
                    <a:pt x="187627" y="4635500"/>
                  </a:lnTo>
                  <a:lnTo>
                    <a:pt x="192176" y="4660900"/>
                  </a:lnTo>
                  <a:lnTo>
                    <a:pt x="187985" y="4686300"/>
                  </a:lnTo>
                  <a:lnTo>
                    <a:pt x="176568" y="4711700"/>
                  </a:lnTo>
                  <a:lnTo>
                    <a:pt x="159654" y="4724400"/>
                  </a:lnTo>
                  <a:lnTo>
                    <a:pt x="138976" y="4737100"/>
                  </a:lnTo>
                  <a:lnTo>
                    <a:pt x="7231659" y="4737100"/>
                  </a:lnTo>
                  <a:lnTo>
                    <a:pt x="7231659" y="4584700"/>
                  </a:lnTo>
                  <a:close/>
                </a:path>
                <a:path w="7232015" h="5410200">
                  <a:moveTo>
                    <a:pt x="7231659" y="4330700"/>
                  </a:moveTo>
                  <a:lnTo>
                    <a:pt x="158363" y="4330700"/>
                  </a:lnTo>
                  <a:lnTo>
                    <a:pt x="175572" y="4343400"/>
                  </a:lnTo>
                  <a:lnTo>
                    <a:pt x="187631" y="4368800"/>
                  </a:lnTo>
                  <a:lnTo>
                    <a:pt x="192176" y="4394200"/>
                  </a:lnTo>
                  <a:lnTo>
                    <a:pt x="187985" y="4432300"/>
                  </a:lnTo>
                  <a:lnTo>
                    <a:pt x="176568" y="4445000"/>
                  </a:lnTo>
                  <a:lnTo>
                    <a:pt x="159654" y="4470400"/>
                  </a:lnTo>
                  <a:lnTo>
                    <a:pt x="7231659" y="4470400"/>
                  </a:lnTo>
                  <a:lnTo>
                    <a:pt x="7231659" y="4330700"/>
                  </a:lnTo>
                  <a:close/>
                </a:path>
                <a:path w="7232015" h="5410200">
                  <a:moveTo>
                    <a:pt x="7231659" y="4064000"/>
                  </a:moveTo>
                  <a:lnTo>
                    <a:pt x="138315" y="4064000"/>
                  </a:lnTo>
                  <a:lnTo>
                    <a:pt x="158331" y="4076700"/>
                  </a:lnTo>
                  <a:lnTo>
                    <a:pt x="175556" y="4089400"/>
                  </a:lnTo>
                  <a:lnTo>
                    <a:pt x="187627" y="4114800"/>
                  </a:lnTo>
                  <a:lnTo>
                    <a:pt x="192176" y="4140200"/>
                  </a:lnTo>
                  <a:lnTo>
                    <a:pt x="187985" y="4165600"/>
                  </a:lnTo>
                  <a:lnTo>
                    <a:pt x="176568" y="4191000"/>
                  </a:lnTo>
                  <a:lnTo>
                    <a:pt x="159654" y="4203700"/>
                  </a:lnTo>
                  <a:lnTo>
                    <a:pt x="7231659" y="4203700"/>
                  </a:lnTo>
                  <a:lnTo>
                    <a:pt x="7231659" y="4064000"/>
                  </a:lnTo>
                  <a:close/>
                </a:path>
                <a:path w="7232015" h="5410200">
                  <a:moveTo>
                    <a:pt x="7231659" y="3810000"/>
                  </a:moveTo>
                  <a:lnTo>
                    <a:pt x="158363" y="3810000"/>
                  </a:lnTo>
                  <a:lnTo>
                    <a:pt x="175572" y="3822700"/>
                  </a:lnTo>
                  <a:lnTo>
                    <a:pt x="187631" y="3848100"/>
                  </a:lnTo>
                  <a:lnTo>
                    <a:pt x="192176" y="3873500"/>
                  </a:lnTo>
                  <a:lnTo>
                    <a:pt x="187985" y="3898900"/>
                  </a:lnTo>
                  <a:lnTo>
                    <a:pt x="176568" y="3924300"/>
                  </a:lnTo>
                  <a:lnTo>
                    <a:pt x="159654" y="3937000"/>
                  </a:lnTo>
                  <a:lnTo>
                    <a:pt x="138976" y="3949700"/>
                  </a:lnTo>
                  <a:lnTo>
                    <a:pt x="7231659" y="3949700"/>
                  </a:lnTo>
                  <a:lnTo>
                    <a:pt x="7231659" y="3810000"/>
                  </a:lnTo>
                  <a:close/>
                </a:path>
                <a:path w="7232015" h="5410200">
                  <a:moveTo>
                    <a:pt x="7231659" y="3543300"/>
                  </a:moveTo>
                  <a:lnTo>
                    <a:pt x="138315" y="3543300"/>
                  </a:lnTo>
                  <a:lnTo>
                    <a:pt x="158331" y="3556000"/>
                  </a:lnTo>
                  <a:lnTo>
                    <a:pt x="175556" y="3568700"/>
                  </a:lnTo>
                  <a:lnTo>
                    <a:pt x="187627" y="3581400"/>
                  </a:lnTo>
                  <a:lnTo>
                    <a:pt x="192176" y="3619500"/>
                  </a:lnTo>
                  <a:lnTo>
                    <a:pt x="187985" y="3644900"/>
                  </a:lnTo>
                  <a:lnTo>
                    <a:pt x="176568" y="3670300"/>
                  </a:lnTo>
                  <a:lnTo>
                    <a:pt x="159654" y="3683000"/>
                  </a:lnTo>
                  <a:lnTo>
                    <a:pt x="7231659" y="3683000"/>
                  </a:lnTo>
                  <a:lnTo>
                    <a:pt x="7231659" y="3543300"/>
                  </a:lnTo>
                  <a:close/>
                </a:path>
                <a:path w="7232015" h="5410200">
                  <a:moveTo>
                    <a:pt x="7231659" y="3289300"/>
                  </a:moveTo>
                  <a:lnTo>
                    <a:pt x="158331" y="3289300"/>
                  </a:lnTo>
                  <a:lnTo>
                    <a:pt x="175556" y="3302000"/>
                  </a:lnTo>
                  <a:lnTo>
                    <a:pt x="187627" y="3327400"/>
                  </a:lnTo>
                  <a:lnTo>
                    <a:pt x="192176" y="3352800"/>
                  </a:lnTo>
                  <a:lnTo>
                    <a:pt x="187985" y="3378200"/>
                  </a:lnTo>
                  <a:lnTo>
                    <a:pt x="176568" y="3403600"/>
                  </a:lnTo>
                  <a:lnTo>
                    <a:pt x="159654" y="3416300"/>
                  </a:lnTo>
                  <a:lnTo>
                    <a:pt x="138976" y="3429000"/>
                  </a:lnTo>
                  <a:lnTo>
                    <a:pt x="7231659" y="3429000"/>
                  </a:lnTo>
                  <a:lnTo>
                    <a:pt x="7231659" y="3289300"/>
                  </a:lnTo>
                  <a:close/>
                </a:path>
                <a:path w="7232015" h="5410200">
                  <a:moveTo>
                    <a:pt x="7231659" y="3022600"/>
                  </a:moveTo>
                  <a:lnTo>
                    <a:pt x="158363" y="3022600"/>
                  </a:lnTo>
                  <a:lnTo>
                    <a:pt x="175572" y="3048000"/>
                  </a:lnTo>
                  <a:lnTo>
                    <a:pt x="187631" y="3060700"/>
                  </a:lnTo>
                  <a:lnTo>
                    <a:pt x="192176" y="3098800"/>
                  </a:lnTo>
                  <a:lnTo>
                    <a:pt x="187985" y="3124200"/>
                  </a:lnTo>
                  <a:lnTo>
                    <a:pt x="176568" y="3149600"/>
                  </a:lnTo>
                  <a:lnTo>
                    <a:pt x="159654" y="3162300"/>
                  </a:lnTo>
                  <a:lnTo>
                    <a:pt x="7231659" y="3162300"/>
                  </a:lnTo>
                  <a:lnTo>
                    <a:pt x="7231659" y="3022600"/>
                  </a:lnTo>
                  <a:close/>
                </a:path>
                <a:path w="7232015" h="5410200">
                  <a:moveTo>
                    <a:pt x="7231659" y="2768600"/>
                  </a:moveTo>
                  <a:lnTo>
                    <a:pt x="158331" y="2768600"/>
                  </a:lnTo>
                  <a:lnTo>
                    <a:pt x="175556" y="2781300"/>
                  </a:lnTo>
                  <a:lnTo>
                    <a:pt x="187627" y="2806700"/>
                  </a:lnTo>
                  <a:lnTo>
                    <a:pt x="192176" y="2832100"/>
                  </a:lnTo>
                  <a:lnTo>
                    <a:pt x="187985" y="2857500"/>
                  </a:lnTo>
                  <a:lnTo>
                    <a:pt x="176568" y="2882900"/>
                  </a:lnTo>
                  <a:lnTo>
                    <a:pt x="159654" y="2895600"/>
                  </a:lnTo>
                  <a:lnTo>
                    <a:pt x="138976" y="2908300"/>
                  </a:lnTo>
                  <a:lnTo>
                    <a:pt x="7231659" y="2908300"/>
                  </a:lnTo>
                  <a:lnTo>
                    <a:pt x="7231659" y="2768600"/>
                  </a:lnTo>
                  <a:close/>
                </a:path>
                <a:path w="7232015" h="5410200">
                  <a:moveTo>
                    <a:pt x="7231659" y="2501900"/>
                  </a:moveTo>
                  <a:lnTo>
                    <a:pt x="158470" y="2501900"/>
                  </a:lnTo>
                  <a:lnTo>
                    <a:pt x="175629" y="2527300"/>
                  </a:lnTo>
                  <a:lnTo>
                    <a:pt x="187648" y="2540000"/>
                  </a:lnTo>
                  <a:lnTo>
                    <a:pt x="192176" y="2578100"/>
                  </a:lnTo>
                  <a:lnTo>
                    <a:pt x="187985" y="2603500"/>
                  </a:lnTo>
                  <a:lnTo>
                    <a:pt x="176568" y="2628900"/>
                  </a:lnTo>
                  <a:lnTo>
                    <a:pt x="159654" y="2641600"/>
                  </a:lnTo>
                  <a:lnTo>
                    <a:pt x="7231659" y="2641600"/>
                  </a:lnTo>
                  <a:lnTo>
                    <a:pt x="7231659" y="2501900"/>
                  </a:lnTo>
                  <a:close/>
                </a:path>
                <a:path w="7232015" h="5410200">
                  <a:moveTo>
                    <a:pt x="7231659" y="2235200"/>
                  </a:moveTo>
                  <a:lnTo>
                    <a:pt x="138366" y="2235200"/>
                  </a:lnTo>
                  <a:lnTo>
                    <a:pt x="158363" y="2247900"/>
                  </a:lnTo>
                  <a:lnTo>
                    <a:pt x="175572" y="2260600"/>
                  </a:lnTo>
                  <a:lnTo>
                    <a:pt x="187631" y="2286000"/>
                  </a:lnTo>
                  <a:lnTo>
                    <a:pt x="192176" y="2311400"/>
                  </a:lnTo>
                  <a:lnTo>
                    <a:pt x="187985" y="2336800"/>
                  </a:lnTo>
                  <a:lnTo>
                    <a:pt x="176568" y="2362200"/>
                  </a:lnTo>
                  <a:lnTo>
                    <a:pt x="159654" y="2374900"/>
                  </a:lnTo>
                  <a:lnTo>
                    <a:pt x="138976" y="2387600"/>
                  </a:lnTo>
                  <a:lnTo>
                    <a:pt x="7231659" y="2387599"/>
                  </a:lnTo>
                  <a:lnTo>
                    <a:pt x="7231659" y="2235200"/>
                  </a:lnTo>
                  <a:close/>
                </a:path>
                <a:path w="7232015" h="5410200">
                  <a:moveTo>
                    <a:pt x="7231659" y="1981200"/>
                  </a:moveTo>
                  <a:lnTo>
                    <a:pt x="158331" y="1981200"/>
                  </a:lnTo>
                  <a:lnTo>
                    <a:pt x="175556" y="1993900"/>
                  </a:lnTo>
                  <a:lnTo>
                    <a:pt x="187627" y="2019300"/>
                  </a:lnTo>
                  <a:lnTo>
                    <a:pt x="192176" y="2057400"/>
                  </a:lnTo>
                  <a:lnTo>
                    <a:pt x="187985" y="2082800"/>
                  </a:lnTo>
                  <a:lnTo>
                    <a:pt x="176568" y="2095500"/>
                  </a:lnTo>
                  <a:lnTo>
                    <a:pt x="159654" y="2120900"/>
                  </a:lnTo>
                  <a:lnTo>
                    <a:pt x="7231659" y="2120900"/>
                  </a:lnTo>
                  <a:lnTo>
                    <a:pt x="7231659" y="1981200"/>
                  </a:lnTo>
                  <a:close/>
                </a:path>
                <a:path w="7232015" h="5410200">
                  <a:moveTo>
                    <a:pt x="7231659" y="1714499"/>
                  </a:moveTo>
                  <a:lnTo>
                    <a:pt x="138366" y="1714500"/>
                  </a:lnTo>
                  <a:lnTo>
                    <a:pt x="158363" y="1727200"/>
                  </a:lnTo>
                  <a:lnTo>
                    <a:pt x="175572" y="1739900"/>
                  </a:lnTo>
                  <a:lnTo>
                    <a:pt x="187631" y="1765300"/>
                  </a:lnTo>
                  <a:lnTo>
                    <a:pt x="192176" y="1790700"/>
                  </a:lnTo>
                  <a:lnTo>
                    <a:pt x="187985" y="1816100"/>
                  </a:lnTo>
                  <a:lnTo>
                    <a:pt x="176568" y="1841500"/>
                  </a:lnTo>
                  <a:lnTo>
                    <a:pt x="159654" y="1854200"/>
                  </a:lnTo>
                  <a:lnTo>
                    <a:pt x="138976" y="1866900"/>
                  </a:lnTo>
                  <a:lnTo>
                    <a:pt x="7231659" y="1866900"/>
                  </a:lnTo>
                  <a:lnTo>
                    <a:pt x="7231659" y="1714499"/>
                  </a:lnTo>
                  <a:close/>
                </a:path>
                <a:path w="7232015" h="5410200">
                  <a:moveTo>
                    <a:pt x="7231659" y="1460500"/>
                  </a:moveTo>
                  <a:lnTo>
                    <a:pt x="158331" y="1460500"/>
                  </a:lnTo>
                  <a:lnTo>
                    <a:pt x="175556" y="1473200"/>
                  </a:lnTo>
                  <a:lnTo>
                    <a:pt x="187627" y="1498600"/>
                  </a:lnTo>
                  <a:lnTo>
                    <a:pt x="192176" y="1524000"/>
                  </a:lnTo>
                  <a:lnTo>
                    <a:pt x="187985" y="1562100"/>
                  </a:lnTo>
                  <a:lnTo>
                    <a:pt x="176568" y="1574800"/>
                  </a:lnTo>
                  <a:lnTo>
                    <a:pt x="159654" y="1600200"/>
                  </a:lnTo>
                  <a:lnTo>
                    <a:pt x="7231659" y="1600200"/>
                  </a:lnTo>
                  <a:lnTo>
                    <a:pt x="7231659" y="1460500"/>
                  </a:lnTo>
                  <a:close/>
                </a:path>
                <a:path w="7232015" h="5410200">
                  <a:moveTo>
                    <a:pt x="7231659" y="1193800"/>
                  </a:moveTo>
                  <a:lnTo>
                    <a:pt x="149390" y="1193800"/>
                  </a:lnTo>
                  <a:lnTo>
                    <a:pt x="159292" y="1206500"/>
                  </a:lnTo>
                  <a:lnTo>
                    <a:pt x="168447" y="1206500"/>
                  </a:lnTo>
                  <a:lnTo>
                    <a:pt x="176618" y="1219200"/>
                  </a:lnTo>
                  <a:lnTo>
                    <a:pt x="191993" y="1257300"/>
                  </a:lnTo>
                  <a:lnTo>
                    <a:pt x="187794" y="1295400"/>
                  </a:lnTo>
                  <a:lnTo>
                    <a:pt x="168775" y="1333500"/>
                  </a:lnTo>
                  <a:lnTo>
                    <a:pt x="139687" y="1346200"/>
                  </a:lnTo>
                  <a:lnTo>
                    <a:pt x="7231659" y="1346199"/>
                  </a:lnTo>
                  <a:lnTo>
                    <a:pt x="7231659" y="1193800"/>
                  </a:lnTo>
                  <a:close/>
                </a:path>
                <a:path w="7232015" h="5410200">
                  <a:moveTo>
                    <a:pt x="7231659" y="939800"/>
                  </a:moveTo>
                  <a:lnTo>
                    <a:pt x="158363" y="939800"/>
                  </a:lnTo>
                  <a:lnTo>
                    <a:pt x="175572" y="952500"/>
                  </a:lnTo>
                  <a:lnTo>
                    <a:pt x="187631" y="977900"/>
                  </a:lnTo>
                  <a:lnTo>
                    <a:pt x="192176" y="1003300"/>
                  </a:lnTo>
                  <a:lnTo>
                    <a:pt x="187985" y="1041400"/>
                  </a:lnTo>
                  <a:lnTo>
                    <a:pt x="176568" y="1054100"/>
                  </a:lnTo>
                  <a:lnTo>
                    <a:pt x="159654" y="1079500"/>
                  </a:lnTo>
                  <a:lnTo>
                    <a:pt x="7231659" y="1079500"/>
                  </a:lnTo>
                  <a:lnTo>
                    <a:pt x="7231659" y="939800"/>
                  </a:lnTo>
                  <a:close/>
                </a:path>
                <a:path w="7232015" h="5410200">
                  <a:moveTo>
                    <a:pt x="7231659" y="673100"/>
                  </a:moveTo>
                  <a:lnTo>
                    <a:pt x="138315" y="673100"/>
                  </a:lnTo>
                  <a:lnTo>
                    <a:pt x="158331" y="685800"/>
                  </a:lnTo>
                  <a:lnTo>
                    <a:pt x="175556" y="698500"/>
                  </a:lnTo>
                  <a:lnTo>
                    <a:pt x="187627" y="723900"/>
                  </a:lnTo>
                  <a:lnTo>
                    <a:pt x="192176" y="749300"/>
                  </a:lnTo>
                  <a:lnTo>
                    <a:pt x="187985" y="774700"/>
                  </a:lnTo>
                  <a:lnTo>
                    <a:pt x="176568" y="800100"/>
                  </a:lnTo>
                  <a:lnTo>
                    <a:pt x="159654" y="812800"/>
                  </a:lnTo>
                  <a:lnTo>
                    <a:pt x="7231659" y="812800"/>
                  </a:lnTo>
                  <a:lnTo>
                    <a:pt x="7231659" y="673100"/>
                  </a:lnTo>
                  <a:close/>
                </a:path>
                <a:path w="7232015" h="5410200">
                  <a:moveTo>
                    <a:pt x="7231659" y="419099"/>
                  </a:moveTo>
                  <a:lnTo>
                    <a:pt x="158363" y="419100"/>
                  </a:lnTo>
                  <a:lnTo>
                    <a:pt x="175572" y="431800"/>
                  </a:lnTo>
                  <a:lnTo>
                    <a:pt x="187631" y="457200"/>
                  </a:lnTo>
                  <a:lnTo>
                    <a:pt x="192176" y="482600"/>
                  </a:lnTo>
                  <a:lnTo>
                    <a:pt x="187985" y="508000"/>
                  </a:lnTo>
                  <a:lnTo>
                    <a:pt x="176568" y="533400"/>
                  </a:lnTo>
                  <a:lnTo>
                    <a:pt x="159654" y="546100"/>
                  </a:lnTo>
                  <a:lnTo>
                    <a:pt x="138976" y="558800"/>
                  </a:lnTo>
                  <a:lnTo>
                    <a:pt x="7231659" y="558800"/>
                  </a:lnTo>
                  <a:lnTo>
                    <a:pt x="7231659" y="419099"/>
                  </a:lnTo>
                  <a:close/>
                </a:path>
                <a:path w="7232015" h="5410200">
                  <a:moveTo>
                    <a:pt x="7231659" y="152400"/>
                  </a:moveTo>
                  <a:lnTo>
                    <a:pt x="138315" y="152400"/>
                  </a:lnTo>
                  <a:lnTo>
                    <a:pt x="158331" y="165100"/>
                  </a:lnTo>
                  <a:lnTo>
                    <a:pt x="175556" y="177800"/>
                  </a:lnTo>
                  <a:lnTo>
                    <a:pt x="187627" y="190500"/>
                  </a:lnTo>
                  <a:lnTo>
                    <a:pt x="192176" y="228600"/>
                  </a:lnTo>
                  <a:lnTo>
                    <a:pt x="187985" y="254000"/>
                  </a:lnTo>
                  <a:lnTo>
                    <a:pt x="176568" y="279400"/>
                  </a:lnTo>
                  <a:lnTo>
                    <a:pt x="159654" y="292100"/>
                  </a:lnTo>
                  <a:lnTo>
                    <a:pt x="7231659" y="292100"/>
                  </a:lnTo>
                  <a:lnTo>
                    <a:pt x="7231659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6056" y="1082928"/>
              <a:ext cx="7227570" cy="4846955"/>
            </a:xfrm>
            <a:custGeom>
              <a:avLst/>
              <a:gdLst/>
              <a:ahLst/>
              <a:cxnLst/>
              <a:rect l="l" t="t" r="r" b="b"/>
              <a:pathLst>
                <a:path w="7227570" h="4846955">
                  <a:moveTo>
                    <a:pt x="86118" y="4558068"/>
                  </a:moveTo>
                  <a:lnTo>
                    <a:pt x="0" y="4558068"/>
                  </a:lnTo>
                  <a:lnTo>
                    <a:pt x="0" y="4562411"/>
                  </a:lnTo>
                  <a:lnTo>
                    <a:pt x="86118" y="4562411"/>
                  </a:lnTo>
                  <a:lnTo>
                    <a:pt x="86118" y="4558068"/>
                  </a:lnTo>
                  <a:close/>
                </a:path>
                <a:path w="7227570" h="4846955">
                  <a:moveTo>
                    <a:pt x="86131" y="1424432"/>
                  </a:moveTo>
                  <a:lnTo>
                    <a:pt x="0" y="1424432"/>
                  </a:lnTo>
                  <a:lnTo>
                    <a:pt x="0" y="1428750"/>
                  </a:lnTo>
                  <a:lnTo>
                    <a:pt x="86131" y="1428750"/>
                  </a:lnTo>
                  <a:lnTo>
                    <a:pt x="86131" y="1425829"/>
                  </a:lnTo>
                  <a:lnTo>
                    <a:pt x="85775" y="1425448"/>
                  </a:lnTo>
                  <a:lnTo>
                    <a:pt x="85775" y="1424940"/>
                  </a:lnTo>
                  <a:lnTo>
                    <a:pt x="86131" y="1424432"/>
                  </a:lnTo>
                  <a:close/>
                </a:path>
                <a:path w="7227570" h="4846955">
                  <a:moveTo>
                    <a:pt x="88658" y="4272915"/>
                  </a:moveTo>
                  <a:lnTo>
                    <a:pt x="0" y="4272915"/>
                  </a:lnTo>
                  <a:lnTo>
                    <a:pt x="0" y="4277741"/>
                  </a:lnTo>
                  <a:lnTo>
                    <a:pt x="87579" y="4277741"/>
                  </a:lnTo>
                  <a:lnTo>
                    <a:pt x="88658" y="4272915"/>
                  </a:lnTo>
                  <a:close/>
                </a:path>
                <a:path w="7227570" h="4846955">
                  <a:moveTo>
                    <a:pt x="89395" y="1139698"/>
                  </a:moveTo>
                  <a:lnTo>
                    <a:pt x="0" y="1139698"/>
                  </a:lnTo>
                  <a:lnTo>
                    <a:pt x="0" y="1144143"/>
                  </a:lnTo>
                  <a:lnTo>
                    <a:pt x="88303" y="1144143"/>
                  </a:lnTo>
                  <a:lnTo>
                    <a:pt x="89395" y="1139698"/>
                  </a:lnTo>
                  <a:close/>
                </a:path>
                <a:path w="7227570" h="4846955">
                  <a:moveTo>
                    <a:pt x="89750" y="1713992"/>
                  </a:moveTo>
                  <a:lnTo>
                    <a:pt x="88658" y="1709166"/>
                  </a:lnTo>
                  <a:lnTo>
                    <a:pt x="0" y="1709166"/>
                  </a:lnTo>
                  <a:lnTo>
                    <a:pt x="0" y="1713992"/>
                  </a:lnTo>
                  <a:lnTo>
                    <a:pt x="89750" y="1713992"/>
                  </a:lnTo>
                  <a:close/>
                </a:path>
                <a:path w="7227570" h="4846955">
                  <a:moveTo>
                    <a:pt x="90589" y="4845431"/>
                  </a:moveTo>
                  <a:lnTo>
                    <a:pt x="90055" y="4845431"/>
                  </a:lnTo>
                  <a:lnTo>
                    <a:pt x="90055" y="4844161"/>
                  </a:lnTo>
                  <a:lnTo>
                    <a:pt x="89585" y="4844161"/>
                  </a:lnTo>
                  <a:lnTo>
                    <a:pt x="89585" y="4842891"/>
                  </a:lnTo>
                  <a:lnTo>
                    <a:pt x="0" y="4842891"/>
                  </a:lnTo>
                  <a:lnTo>
                    <a:pt x="0" y="4844161"/>
                  </a:lnTo>
                  <a:lnTo>
                    <a:pt x="0" y="4845431"/>
                  </a:lnTo>
                  <a:lnTo>
                    <a:pt x="0" y="4846701"/>
                  </a:lnTo>
                  <a:lnTo>
                    <a:pt x="90589" y="4846701"/>
                  </a:lnTo>
                  <a:lnTo>
                    <a:pt x="90589" y="4845431"/>
                  </a:lnTo>
                  <a:close/>
                </a:path>
                <a:path w="7227570" h="4846955">
                  <a:moveTo>
                    <a:pt x="98475" y="3988181"/>
                  </a:moveTo>
                  <a:lnTo>
                    <a:pt x="0" y="3988181"/>
                  </a:lnTo>
                  <a:lnTo>
                    <a:pt x="0" y="3989451"/>
                  </a:lnTo>
                  <a:lnTo>
                    <a:pt x="0" y="3990721"/>
                  </a:lnTo>
                  <a:lnTo>
                    <a:pt x="0" y="3991991"/>
                  </a:lnTo>
                  <a:lnTo>
                    <a:pt x="96850" y="3991991"/>
                  </a:lnTo>
                  <a:lnTo>
                    <a:pt x="96850" y="3990721"/>
                  </a:lnTo>
                  <a:lnTo>
                    <a:pt x="97713" y="3990721"/>
                  </a:lnTo>
                  <a:lnTo>
                    <a:pt x="97713" y="3989451"/>
                  </a:lnTo>
                  <a:lnTo>
                    <a:pt x="98475" y="3989451"/>
                  </a:lnTo>
                  <a:lnTo>
                    <a:pt x="98475" y="3988181"/>
                  </a:lnTo>
                  <a:close/>
                </a:path>
                <a:path w="7227570" h="4846955">
                  <a:moveTo>
                    <a:pt x="100965" y="854583"/>
                  </a:moveTo>
                  <a:lnTo>
                    <a:pt x="100609" y="854583"/>
                  </a:lnTo>
                  <a:lnTo>
                    <a:pt x="100253" y="854583"/>
                  </a:lnTo>
                  <a:lnTo>
                    <a:pt x="0" y="854583"/>
                  </a:lnTo>
                  <a:lnTo>
                    <a:pt x="0" y="859409"/>
                  </a:lnTo>
                  <a:lnTo>
                    <a:pt x="97726" y="859409"/>
                  </a:lnTo>
                  <a:lnTo>
                    <a:pt x="100253" y="855179"/>
                  </a:lnTo>
                  <a:lnTo>
                    <a:pt x="100253" y="855599"/>
                  </a:lnTo>
                  <a:lnTo>
                    <a:pt x="100965" y="854583"/>
                  </a:lnTo>
                  <a:close/>
                </a:path>
                <a:path w="7227570" h="4846955">
                  <a:moveTo>
                    <a:pt x="102057" y="1998726"/>
                  </a:moveTo>
                  <a:lnTo>
                    <a:pt x="98806" y="1994281"/>
                  </a:lnTo>
                  <a:lnTo>
                    <a:pt x="0" y="1994281"/>
                  </a:lnTo>
                  <a:lnTo>
                    <a:pt x="0" y="1998726"/>
                  </a:lnTo>
                  <a:lnTo>
                    <a:pt x="102057" y="1998726"/>
                  </a:lnTo>
                  <a:close/>
                </a:path>
                <a:path w="7227570" h="4846955">
                  <a:moveTo>
                    <a:pt x="126288" y="3703701"/>
                  </a:moveTo>
                  <a:lnTo>
                    <a:pt x="0" y="3703701"/>
                  </a:lnTo>
                  <a:lnTo>
                    <a:pt x="0" y="3704971"/>
                  </a:lnTo>
                  <a:lnTo>
                    <a:pt x="0" y="3707511"/>
                  </a:lnTo>
                  <a:lnTo>
                    <a:pt x="121805" y="3707511"/>
                  </a:lnTo>
                  <a:lnTo>
                    <a:pt x="121805" y="3704971"/>
                  </a:lnTo>
                  <a:lnTo>
                    <a:pt x="126288" y="3704971"/>
                  </a:lnTo>
                  <a:lnTo>
                    <a:pt x="126288" y="3703701"/>
                  </a:lnTo>
                  <a:close/>
                </a:path>
                <a:path w="7227570" h="4846955">
                  <a:moveTo>
                    <a:pt x="7226922" y="3418332"/>
                  </a:moveTo>
                  <a:lnTo>
                    <a:pt x="0" y="3418332"/>
                  </a:lnTo>
                  <a:lnTo>
                    <a:pt x="0" y="3423158"/>
                  </a:lnTo>
                  <a:lnTo>
                    <a:pt x="7226922" y="3423158"/>
                  </a:lnTo>
                  <a:lnTo>
                    <a:pt x="7226922" y="3418332"/>
                  </a:lnTo>
                  <a:close/>
                </a:path>
                <a:path w="7227570" h="4846955">
                  <a:moveTo>
                    <a:pt x="7226922" y="3133598"/>
                  </a:moveTo>
                  <a:lnTo>
                    <a:pt x="0" y="3133598"/>
                  </a:lnTo>
                  <a:lnTo>
                    <a:pt x="0" y="3137916"/>
                  </a:lnTo>
                  <a:lnTo>
                    <a:pt x="7226922" y="3137916"/>
                  </a:lnTo>
                  <a:lnTo>
                    <a:pt x="7226922" y="3133598"/>
                  </a:lnTo>
                  <a:close/>
                </a:path>
                <a:path w="7227570" h="4846955">
                  <a:moveTo>
                    <a:pt x="7226922" y="2848838"/>
                  </a:moveTo>
                  <a:lnTo>
                    <a:pt x="0" y="2848838"/>
                  </a:lnTo>
                  <a:lnTo>
                    <a:pt x="0" y="2853182"/>
                  </a:lnTo>
                  <a:lnTo>
                    <a:pt x="7226922" y="2853182"/>
                  </a:lnTo>
                  <a:lnTo>
                    <a:pt x="7226922" y="2848838"/>
                  </a:lnTo>
                  <a:close/>
                </a:path>
                <a:path w="7227570" h="4846955">
                  <a:moveTo>
                    <a:pt x="7226922" y="2563761"/>
                  </a:moveTo>
                  <a:lnTo>
                    <a:pt x="0" y="2563761"/>
                  </a:lnTo>
                  <a:lnTo>
                    <a:pt x="0" y="2568575"/>
                  </a:lnTo>
                  <a:lnTo>
                    <a:pt x="7226922" y="2568575"/>
                  </a:lnTo>
                  <a:lnTo>
                    <a:pt x="7226922" y="2563761"/>
                  </a:lnTo>
                  <a:close/>
                </a:path>
                <a:path w="7227570" h="4846955">
                  <a:moveTo>
                    <a:pt x="7226922" y="285242"/>
                  </a:moveTo>
                  <a:lnTo>
                    <a:pt x="0" y="285242"/>
                  </a:lnTo>
                  <a:lnTo>
                    <a:pt x="0" y="289560"/>
                  </a:lnTo>
                  <a:lnTo>
                    <a:pt x="7226922" y="289560"/>
                  </a:lnTo>
                  <a:lnTo>
                    <a:pt x="7226922" y="285242"/>
                  </a:lnTo>
                  <a:close/>
                </a:path>
                <a:path w="7227570" h="4846955">
                  <a:moveTo>
                    <a:pt x="7226922" y="0"/>
                  </a:moveTo>
                  <a:lnTo>
                    <a:pt x="0" y="0"/>
                  </a:lnTo>
                  <a:lnTo>
                    <a:pt x="0" y="4826"/>
                  </a:lnTo>
                  <a:lnTo>
                    <a:pt x="7226922" y="4826"/>
                  </a:lnTo>
                  <a:lnTo>
                    <a:pt x="7226922" y="0"/>
                  </a:lnTo>
                  <a:close/>
                </a:path>
                <a:path w="7227570" h="4846955">
                  <a:moveTo>
                    <a:pt x="7226935" y="4842891"/>
                  </a:moveTo>
                  <a:lnTo>
                    <a:pt x="188874" y="4842891"/>
                  </a:lnTo>
                  <a:lnTo>
                    <a:pt x="188874" y="4844161"/>
                  </a:lnTo>
                  <a:lnTo>
                    <a:pt x="188239" y="4844161"/>
                  </a:lnTo>
                  <a:lnTo>
                    <a:pt x="188239" y="4846701"/>
                  </a:lnTo>
                  <a:lnTo>
                    <a:pt x="7226935" y="4846701"/>
                  </a:lnTo>
                  <a:lnTo>
                    <a:pt x="7226935" y="4844161"/>
                  </a:lnTo>
                  <a:lnTo>
                    <a:pt x="7226935" y="4842891"/>
                  </a:lnTo>
                  <a:close/>
                </a:path>
                <a:path w="7227570" h="4846955">
                  <a:moveTo>
                    <a:pt x="7226935" y="4272915"/>
                  </a:moveTo>
                  <a:lnTo>
                    <a:pt x="190004" y="4272915"/>
                  </a:lnTo>
                  <a:lnTo>
                    <a:pt x="191096" y="4277741"/>
                  </a:lnTo>
                  <a:lnTo>
                    <a:pt x="7226935" y="4277741"/>
                  </a:lnTo>
                  <a:lnTo>
                    <a:pt x="7226935" y="4272915"/>
                  </a:lnTo>
                  <a:close/>
                </a:path>
                <a:path w="7227570" h="4846955">
                  <a:moveTo>
                    <a:pt x="7226935" y="3988181"/>
                  </a:moveTo>
                  <a:lnTo>
                    <a:pt x="179997" y="3988181"/>
                  </a:lnTo>
                  <a:lnTo>
                    <a:pt x="179997" y="3989451"/>
                  </a:lnTo>
                  <a:lnTo>
                    <a:pt x="180822" y="3989451"/>
                  </a:lnTo>
                  <a:lnTo>
                    <a:pt x="180822" y="3990721"/>
                  </a:lnTo>
                  <a:lnTo>
                    <a:pt x="181508" y="3990721"/>
                  </a:lnTo>
                  <a:lnTo>
                    <a:pt x="181508" y="3991991"/>
                  </a:lnTo>
                  <a:lnTo>
                    <a:pt x="7226922" y="3991991"/>
                  </a:lnTo>
                  <a:lnTo>
                    <a:pt x="7226922" y="3990721"/>
                  </a:lnTo>
                  <a:lnTo>
                    <a:pt x="7226935" y="3989451"/>
                  </a:lnTo>
                  <a:lnTo>
                    <a:pt x="7226935" y="3988181"/>
                  </a:lnTo>
                  <a:close/>
                </a:path>
                <a:path w="7227570" h="4846955">
                  <a:moveTo>
                    <a:pt x="7226935" y="3703701"/>
                  </a:moveTo>
                  <a:lnTo>
                    <a:pt x="152095" y="3703701"/>
                  </a:lnTo>
                  <a:lnTo>
                    <a:pt x="152095" y="3704971"/>
                  </a:lnTo>
                  <a:lnTo>
                    <a:pt x="156730" y="3704971"/>
                  </a:lnTo>
                  <a:lnTo>
                    <a:pt x="156730" y="3707511"/>
                  </a:lnTo>
                  <a:lnTo>
                    <a:pt x="7226935" y="3707511"/>
                  </a:lnTo>
                  <a:lnTo>
                    <a:pt x="7226935" y="3704971"/>
                  </a:lnTo>
                  <a:lnTo>
                    <a:pt x="7226935" y="3703701"/>
                  </a:lnTo>
                  <a:close/>
                </a:path>
                <a:path w="7227570" h="4846955">
                  <a:moveTo>
                    <a:pt x="7226935" y="2278761"/>
                  </a:moveTo>
                  <a:lnTo>
                    <a:pt x="144805" y="2278761"/>
                  </a:lnTo>
                  <a:lnTo>
                    <a:pt x="144805" y="2280031"/>
                  </a:lnTo>
                  <a:lnTo>
                    <a:pt x="134264" y="2280031"/>
                  </a:lnTo>
                  <a:lnTo>
                    <a:pt x="134264" y="2278761"/>
                  </a:lnTo>
                  <a:lnTo>
                    <a:pt x="0" y="2278761"/>
                  </a:lnTo>
                  <a:lnTo>
                    <a:pt x="0" y="2280031"/>
                  </a:lnTo>
                  <a:lnTo>
                    <a:pt x="0" y="2283841"/>
                  </a:lnTo>
                  <a:lnTo>
                    <a:pt x="7226935" y="2283841"/>
                  </a:lnTo>
                  <a:lnTo>
                    <a:pt x="7226935" y="2280031"/>
                  </a:lnTo>
                  <a:lnTo>
                    <a:pt x="7226935" y="2278761"/>
                  </a:lnTo>
                  <a:close/>
                </a:path>
                <a:path w="7227570" h="4846955">
                  <a:moveTo>
                    <a:pt x="7226935" y="1994281"/>
                  </a:moveTo>
                  <a:lnTo>
                    <a:pt x="179882" y="1994281"/>
                  </a:lnTo>
                  <a:lnTo>
                    <a:pt x="176618" y="1998726"/>
                  </a:lnTo>
                  <a:lnTo>
                    <a:pt x="7226935" y="1998726"/>
                  </a:lnTo>
                  <a:lnTo>
                    <a:pt x="7226935" y="1994281"/>
                  </a:lnTo>
                  <a:close/>
                </a:path>
                <a:path w="7227570" h="4846955">
                  <a:moveTo>
                    <a:pt x="7226935" y="1709166"/>
                  </a:moveTo>
                  <a:lnTo>
                    <a:pt x="190004" y="1709166"/>
                  </a:lnTo>
                  <a:lnTo>
                    <a:pt x="188912" y="1713992"/>
                  </a:lnTo>
                  <a:lnTo>
                    <a:pt x="7226935" y="1713992"/>
                  </a:lnTo>
                  <a:lnTo>
                    <a:pt x="7226935" y="1709166"/>
                  </a:lnTo>
                  <a:close/>
                </a:path>
                <a:path w="7227570" h="4846955">
                  <a:moveTo>
                    <a:pt x="7226935" y="1139571"/>
                  </a:moveTo>
                  <a:lnTo>
                    <a:pt x="189153" y="1139571"/>
                  </a:lnTo>
                  <a:lnTo>
                    <a:pt x="189153" y="1140841"/>
                  </a:lnTo>
                  <a:lnTo>
                    <a:pt x="190017" y="1140841"/>
                  </a:lnTo>
                  <a:lnTo>
                    <a:pt x="190017" y="1144651"/>
                  </a:lnTo>
                  <a:lnTo>
                    <a:pt x="7226935" y="1144651"/>
                  </a:lnTo>
                  <a:lnTo>
                    <a:pt x="7226935" y="1140841"/>
                  </a:lnTo>
                  <a:lnTo>
                    <a:pt x="7226935" y="1139571"/>
                  </a:lnTo>
                  <a:close/>
                </a:path>
                <a:path w="7227570" h="4846955">
                  <a:moveTo>
                    <a:pt x="7226935" y="855091"/>
                  </a:moveTo>
                  <a:lnTo>
                    <a:pt x="178650" y="855091"/>
                  </a:lnTo>
                  <a:lnTo>
                    <a:pt x="178650" y="857631"/>
                  </a:lnTo>
                  <a:lnTo>
                    <a:pt x="179793" y="857631"/>
                  </a:lnTo>
                  <a:lnTo>
                    <a:pt x="179793" y="858901"/>
                  </a:lnTo>
                  <a:lnTo>
                    <a:pt x="7226935" y="858901"/>
                  </a:lnTo>
                  <a:lnTo>
                    <a:pt x="7226935" y="857631"/>
                  </a:lnTo>
                  <a:lnTo>
                    <a:pt x="7226935" y="855091"/>
                  </a:lnTo>
                  <a:close/>
                </a:path>
                <a:path w="7227570" h="4846955">
                  <a:moveTo>
                    <a:pt x="7226935" y="569849"/>
                  </a:moveTo>
                  <a:lnTo>
                    <a:pt x="0" y="569849"/>
                  </a:lnTo>
                  <a:lnTo>
                    <a:pt x="0" y="574167"/>
                  </a:lnTo>
                  <a:lnTo>
                    <a:pt x="123418" y="574167"/>
                  </a:lnTo>
                  <a:lnTo>
                    <a:pt x="128473" y="572262"/>
                  </a:lnTo>
                  <a:lnTo>
                    <a:pt x="133642" y="571373"/>
                  </a:lnTo>
                  <a:lnTo>
                    <a:pt x="143941" y="571373"/>
                  </a:lnTo>
                  <a:lnTo>
                    <a:pt x="149098" y="572262"/>
                  </a:lnTo>
                  <a:lnTo>
                    <a:pt x="154165" y="574167"/>
                  </a:lnTo>
                  <a:lnTo>
                    <a:pt x="7226935" y="574167"/>
                  </a:lnTo>
                  <a:lnTo>
                    <a:pt x="7226935" y="569849"/>
                  </a:lnTo>
                  <a:close/>
                </a:path>
                <a:path w="7227570" h="4846955">
                  <a:moveTo>
                    <a:pt x="7227303" y="4558068"/>
                  </a:moveTo>
                  <a:lnTo>
                    <a:pt x="192532" y="4558068"/>
                  </a:lnTo>
                  <a:lnTo>
                    <a:pt x="192532" y="4562411"/>
                  </a:lnTo>
                  <a:lnTo>
                    <a:pt x="7227303" y="4562411"/>
                  </a:lnTo>
                  <a:lnTo>
                    <a:pt x="7227303" y="4558068"/>
                  </a:lnTo>
                  <a:close/>
                </a:path>
                <a:path w="7227570" h="4846955">
                  <a:moveTo>
                    <a:pt x="7227316" y="1424432"/>
                  </a:moveTo>
                  <a:lnTo>
                    <a:pt x="192532" y="1424432"/>
                  </a:lnTo>
                  <a:lnTo>
                    <a:pt x="192532" y="1428750"/>
                  </a:lnTo>
                  <a:lnTo>
                    <a:pt x="7227316" y="1428750"/>
                  </a:lnTo>
                  <a:lnTo>
                    <a:pt x="7227316" y="1424432"/>
                  </a:lnTo>
                  <a:close/>
                </a:path>
              </a:pathLst>
            </a:custGeom>
            <a:solidFill>
              <a:srgbClr val="A0D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4163" y="812165"/>
              <a:ext cx="1209675" cy="497205"/>
            </a:xfrm>
            <a:custGeom>
              <a:avLst/>
              <a:gdLst/>
              <a:ahLst/>
              <a:cxnLst/>
              <a:rect l="l" t="t" r="r" b="b"/>
              <a:pathLst>
                <a:path w="1209675" h="497205">
                  <a:moveTo>
                    <a:pt x="215391" y="87630"/>
                  </a:moveTo>
                  <a:lnTo>
                    <a:pt x="157099" y="87630"/>
                  </a:lnTo>
                  <a:lnTo>
                    <a:pt x="0" y="496697"/>
                  </a:lnTo>
                  <a:lnTo>
                    <a:pt x="57403" y="496697"/>
                  </a:lnTo>
                  <a:lnTo>
                    <a:pt x="102362" y="372745"/>
                  </a:lnTo>
                  <a:lnTo>
                    <a:pt x="332058" y="372745"/>
                  </a:lnTo>
                  <a:lnTo>
                    <a:pt x="314025" y="328675"/>
                  </a:lnTo>
                  <a:lnTo>
                    <a:pt x="117983" y="328675"/>
                  </a:lnTo>
                  <a:lnTo>
                    <a:pt x="162940" y="208661"/>
                  </a:lnTo>
                  <a:lnTo>
                    <a:pt x="169660" y="189259"/>
                  </a:lnTo>
                  <a:lnTo>
                    <a:pt x="175545" y="169751"/>
                  </a:lnTo>
                  <a:lnTo>
                    <a:pt x="180621" y="150171"/>
                  </a:lnTo>
                  <a:lnTo>
                    <a:pt x="184912" y="130556"/>
                  </a:lnTo>
                  <a:lnTo>
                    <a:pt x="232956" y="130556"/>
                  </a:lnTo>
                  <a:lnTo>
                    <a:pt x="215391" y="87630"/>
                  </a:lnTo>
                  <a:close/>
                </a:path>
                <a:path w="1209675" h="497205">
                  <a:moveTo>
                    <a:pt x="332058" y="372745"/>
                  </a:moveTo>
                  <a:lnTo>
                    <a:pt x="273431" y="372745"/>
                  </a:lnTo>
                  <a:lnTo>
                    <a:pt x="321183" y="496697"/>
                  </a:lnTo>
                  <a:lnTo>
                    <a:pt x="382777" y="496697"/>
                  </a:lnTo>
                  <a:lnTo>
                    <a:pt x="332058" y="372745"/>
                  </a:lnTo>
                  <a:close/>
                </a:path>
                <a:path w="1209675" h="497205">
                  <a:moveTo>
                    <a:pt x="232956" y="130556"/>
                  </a:moveTo>
                  <a:lnTo>
                    <a:pt x="184912" y="130556"/>
                  </a:lnTo>
                  <a:lnTo>
                    <a:pt x="190295" y="148294"/>
                  </a:lnTo>
                  <a:lnTo>
                    <a:pt x="196929" y="168354"/>
                  </a:lnTo>
                  <a:lnTo>
                    <a:pt x="204825" y="190724"/>
                  </a:lnTo>
                  <a:lnTo>
                    <a:pt x="213995" y="215392"/>
                  </a:lnTo>
                  <a:lnTo>
                    <a:pt x="256666" y="328675"/>
                  </a:lnTo>
                  <a:lnTo>
                    <a:pt x="314025" y="328675"/>
                  </a:lnTo>
                  <a:lnTo>
                    <a:pt x="232956" y="130556"/>
                  </a:lnTo>
                  <a:close/>
                </a:path>
                <a:path w="1209675" h="497205">
                  <a:moveTo>
                    <a:pt x="489203" y="87630"/>
                  </a:moveTo>
                  <a:lnTo>
                    <a:pt x="435101" y="87630"/>
                  </a:lnTo>
                  <a:lnTo>
                    <a:pt x="435101" y="496697"/>
                  </a:lnTo>
                  <a:lnTo>
                    <a:pt x="489203" y="496697"/>
                  </a:lnTo>
                  <a:lnTo>
                    <a:pt x="489203" y="87630"/>
                  </a:lnTo>
                  <a:close/>
                </a:path>
                <a:path w="1209675" h="497205">
                  <a:moveTo>
                    <a:pt x="493395" y="0"/>
                  </a:moveTo>
                  <a:lnTo>
                    <a:pt x="431164" y="0"/>
                  </a:lnTo>
                  <a:lnTo>
                    <a:pt x="431164" y="62484"/>
                  </a:lnTo>
                  <a:lnTo>
                    <a:pt x="493395" y="62484"/>
                  </a:lnTo>
                  <a:lnTo>
                    <a:pt x="493395" y="0"/>
                  </a:lnTo>
                  <a:close/>
                </a:path>
                <a:path w="1209675" h="497205">
                  <a:moveTo>
                    <a:pt x="636270" y="87630"/>
                  </a:moveTo>
                  <a:lnTo>
                    <a:pt x="582167" y="87630"/>
                  </a:lnTo>
                  <a:lnTo>
                    <a:pt x="582167" y="496697"/>
                  </a:lnTo>
                  <a:lnTo>
                    <a:pt x="837819" y="496697"/>
                  </a:lnTo>
                  <a:lnTo>
                    <a:pt x="837819" y="448437"/>
                  </a:lnTo>
                  <a:lnTo>
                    <a:pt x="636270" y="448437"/>
                  </a:lnTo>
                  <a:lnTo>
                    <a:pt x="636270" y="87630"/>
                  </a:lnTo>
                  <a:close/>
                </a:path>
                <a:path w="1209675" h="497205">
                  <a:moveTo>
                    <a:pt x="1199769" y="87630"/>
                  </a:moveTo>
                  <a:lnTo>
                    <a:pt x="903986" y="87630"/>
                  </a:lnTo>
                  <a:lnTo>
                    <a:pt x="903986" y="496697"/>
                  </a:lnTo>
                  <a:lnTo>
                    <a:pt x="1209294" y="496697"/>
                  </a:lnTo>
                  <a:lnTo>
                    <a:pt x="1209294" y="448437"/>
                  </a:lnTo>
                  <a:lnTo>
                    <a:pt x="958214" y="448437"/>
                  </a:lnTo>
                  <a:lnTo>
                    <a:pt x="958214" y="309118"/>
                  </a:lnTo>
                  <a:lnTo>
                    <a:pt x="1184402" y="309118"/>
                  </a:lnTo>
                  <a:lnTo>
                    <a:pt x="1184402" y="261112"/>
                  </a:lnTo>
                  <a:lnTo>
                    <a:pt x="958214" y="261112"/>
                  </a:lnTo>
                  <a:lnTo>
                    <a:pt x="958214" y="135889"/>
                  </a:lnTo>
                  <a:lnTo>
                    <a:pt x="1199769" y="135889"/>
                  </a:lnTo>
                  <a:lnTo>
                    <a:pt x="1199769" y="8763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30" y="1678304"/>
              <a:ext cx="6198489" cy="2127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5278" y="1953641"/>
              <a:ext cx="2671064" cy="1662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7095" y="2775585"/>
              <a:ext cx="6102731" cy="2127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2171" y="3048126"/>
              <a:ext cx="6187185" cy="2145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2064" y="3324225"/>
              <a:ext cx="5869305" cy="2127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8498" y="3599560"/>
              <a:ext cx="4479417" cy="2117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44345" y="4419727"/>
              <a:ext cx="1520952" cy="2145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46830" y="4421504"/>
              <a:ext cx="4336288" cy="2127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5544" y="4696840"/>
              <a:ext cx="6055995" cy="2117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3727" y="4970145"/>
              <a:ext cx="6169406" cy="2127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00119" y="5244465"/>
              <a:ext cx="1417065" cy="212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96" y="832103"/>
              <a:ext cx="7406640" cy="54071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5756" y="915035"/>
              <a:ext cx="7204075" cy="5203825"/>
            </a:xfrm>
            <a:custGeom>
              <a:avLst/>
              <a:gdLst/>
              <a:ahLst/>
              <a:cxnLst/>
              <a:rect l="l" t="t" r="r" b="b"/>
              <a:pathLst>
                <a:path w="7204075" h="5203825">
                  <a:moveTo>
                    <a:pt x="334784" y="0"/>
                  </a:moveTo>
                  <a:lnTo>
                    <a:pt x="0" y="4716183"/>
                  </a:lnTo>
                  <a:lnTo>
                    <a:pt x="6869061" y="5203736"/>
                  </a:lnTo>
                  <a:lnTo>
                    <a:pt x="7203833" y="487552"/>
                  </a:lnTo>
                  <a:lnTo>
                    <a:pt x="334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0683" y="1647570"/>
              <a:ext cx="7146925" cy="4231005"/>
            </a:xfrm>
            <a:custGeom>
              <a:avLst/>
              <a:gdLst/>
              <a:ahLst/>
              <a:cxnLst/>
              <a:rect l="l" t="t" r="r" b="b"/>
              <a:pathLst>
                <a:path w="7146925" h="4231005">
                  <a:moveTo>
                    <a:pt x="265620" y="0"/>
                  </a:moveTo>
                  <a:lnTo>
                    <a:pt x="7146836" y="488441"/>
                  </a:lnTo>
                </a:path>
                <a:path w="7146925" h="4231005">
                  <a:moveTo>
                    <a:pt x="248881" y="235838"/>
                  </a:moveTo>
                  <a:lnTo>
                    <a:pt x="7130072" y="724153"/>
                  </a:lnTo>
                </a:path>
                <a:path w="7146925" h="4231005">
                  <a:moveTo>
                    <a:pt x="215912" y="700404"/>
                  </a:moveTo>
                  <a:lnTo>
                    <a:pt x="7097179" y="1188719"/>
                  </a:lnTo>
                </a:path>
                <a:path w="7146925" h="4231005">
                  <a:moveTo>
                    <a:pt x="199174" y="936116"/>
                  </a:moveTo>
                  <a:lnTo>
                    <a:pt x="7080415" y="1424558"/>
                  </a:lnTo>
                </a:path>
                <a:path w="7146925" h="4231005">
                  <a:moveTo>
                    <a:pt x="166039" y="1403095"/>
                  </a:moveTo>
                  <a:lnTo>
                    <a:pt x="7047268" y="1891411"/>
                  </a:lnTo>
                </a:path>
                <a:path w="7146925" h="4231005">
                  <a:moveTo>
                    <a:pt x="149301" y="1638807"/>
                  </a:moveTo>
                  <a:lnTo>
                    <a:pt x="7030504" y="2127249"/>
                  </a:lnTo>
                </a:path>
                <a:path w="7146925" h="4231005">
                  <a:moveTo>
                    <a:pt x="116331" y="2103373"/>
                  </a:moveTo>
                  <a:lnTo>
                    <a:pt x="6997484" y="2591816"/>
                  </a:lnTo>
                </a:path>
                <a:path w="7146925" h="4231005">
                  <a:moveTo>
                    <a:pt x="99593" y="2339212"/>
                  </a:moveTo>
                  <a:lnTo>
                    <a:pt x="6980847" y="2827654"/>
                  </a:lnTo>
                </a:path>
                <a:path w="7146925" h="4231005">
                  <a:moveTo>
                    <a:pt x="66446" y="2806065"/>
                  </a:moveTo>
                  <a:lnTo>
                    <a:pt x="6947700" y="3294506"/>
                  </a:lnTo>
                </a:path>
                <a:path w="7146925" h="4231005">
                  <a:moveTo>
                    <a:pt x="49720" y="3041904"/>
                  </a:moveTo>
                  <a:lnTo>
                    <a:pt x="6930936" y="3530346"/>
                  </a:lnTo>
                </a:path>
                <a:path w="7146925" h="4231005">
                  <a:moveTo>
                    <a:pt x="16738" y="3506470"/>
                  </a:moveTo>
                  <a:lnTo>
                    <a:pt x="6897916" y="3994848"/>
                  </a:lnTo>
                </a:path>
                <a:path w="7146925" h="4231005">
                  <a:moveTo>
                    <a:pt x="0" y="3742308"/>
                  </a:moveTo>
                  <a:lnTo>
                    <a:pt x="6881279" y="4230649"/>
                  </a:lnTo>
                </a:path>
              </a:pathLst>
            </a:custGeom>
            <a:ln w="12700">
              <a:solidFill>
                <a:srgbClr val="D1EA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469" y="964946"/>
              <a:ext cx="335915" cy="4730750"/>
            </a:xfrm>
            <a:custGeom>
              <a:avLst/>
              <a:gdLst/>
              <a:ahLst/>
              <a:cxnLst/>
              <a:rect l="l" t="t" r="r" b="b"/>
              <a:pathLst>
                <a:path w="335914" h="4730750">
                  <a:moveTo>
                    <a:pt x="335788" y="0"/>
                  </a:moveTo>
                  <a:lnTo>
                    <a:pt x="0" y="4730280"/>
                  </a:lnTo>
                </a:path>
              </a:pathLst>
            </a:custGeom>
            <a:ln w="18900">
              <a:solidFill>
                <a:srgbClr val="E72C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88246" y="1981593"/>
              <a:ext cx="2423795" cy="320040"/>
            </a:xfrm>
            <a:custGeom>
              <a:avLst/>
              <a:gdLst/>
              <a:ahLst/>
              <a:cxnLst/>
              <a:rect l="l" t="t" r="r" b="b"/>
              <a:pathLst>
                <a:path w="2423795" h="320039">
                  <a:moveTo>
                    <a:pt x="128028" y="46469"/>
                  </a:moveTo>
                  <a:lnTo>
                    <a:pt x="125234" y="36728"/>
                  </a:lnTo>
                  <a:lnTo>
                    <a:pt x="121259" y="28054"/>
                  </a:lnTo>
                  <a:lnTo>
                    <a:pt x="116090" y="20434"/>
                  </a:lnTo>
                  <a:lnTo>
                    <a:pt x="112191" y="16383"/>
                  </a:lnTo>
                  <a:lnTo>
                    <a:pt x="109740" y="13830"/>
                  </a:lnTo>
                  <a:lnTo>
                    <a:pt x="74053" y="114"/>
                  </a:lnTo>
                  <a:lnTo>
                    <a:pt x="64592" y="0"/>
                  </a:lnTo>
                  <a:lnTo>
                    <a:pt x="55473" y="990"/>
                  </a:lnTo>
                  <a:lnTo>
                    <a:pt x="17183" y="22529"/>
                  </a:lnTo>
                  <a:lnTo>
                    <a:pt x="1625" y="57975"/>
                  </a:lnTo>
                  <a:lnTo>
                    <a:pt x="0" y="79184"/>
                  </a:lnTo>
                  <a:lnTo>
                    <a:pt x="723" y="89039"/>
                  </a:lnTo>
                  <a:lnTo>
                    <a:pt x="18859" y="131648"/>
                  </a:lnTo>
                  <a:lnTo>
                    <a:pt x="49923" y="147891"/>
                  </a:lnTo>
                  <a:lnTo>
                    <a:pt x="44970" y="161277"/>
                  </a:lnTo>
                  <a:lnTo>
                    <a:pt x="59829" y="170929"/>
                  </a:lnTo>
                  <a:lnTo>
                    <a:pt x="58686" y="172453"/>
                  </a:lnTo>
                  <a:lnTo>
                    <a:pt x="56654" y="173596"/>
                  </a:lnTo>
                  <a:lnTo>
                    <a:pt x="54114" y="175120"/>
                  </a:lnTo>
                  <a:lnTo>
                    <a:pt x="49669" y="175628"/>
                  </a:lnTo>
                  <a:lnTo>
                    <a:pt x="41541" y="175120"/>
                  </a:lnTo>
                  <a:lnTo>
                    <a:pt x="38493" y="174739"/>
                  </a:lnTo>
                  <a:lnTo>
                    <a:pt x="34302" y="174104"/>
                  </a:lnTo>
                  <a:lnTo>
                    <a:pt x="32270" y="185661"/>
                  </a:lnTo>
                  <a:lnTo>
                    <a:pt x="36334" y="186677"/>
                  </a:lnTo>
                  <a:lnTo>
                    <a:pt x="41033" y="187439"/>
                  </a:lnTo>
                  <a:lnTo>
                    <a:pt x="46494" y="187820"/>
                  </a:lnTo>
                  <a:lnTo>
                    <a:pt x="56019" y="188582"/>
                  </a:lnTo>
                  <a:lnTo>
                    <a:pt x="63258" y="187185"/>
                  </a:lnTo>
                  <a:lnTo>
                    <a:pt x="68211" y="183756"/>
                  </a:lnTo>
                  <a:lnTo>
                    <a:pt x="73291" y="180327"/>
                  </a:lnTo>
                  <a:lnTo>
                    <a:pt x="75958" y="176136"/>
                  </a:lnTo>
                  <a:lnTo>
                    <a:pt x="75996" y="175628"/>
                  </a:lnTo>
                  <a:lnTo>
                    <a:pt x="76593" y="167754"/>
                  </a:lnTo>
                  <a:lnTo>
                    <a:pt x="75450" y="164579"/>
                  </a:lnTo>
                  <a:lnTo>
                    <a:pt x="70116" y="158483"/>
                  </a:lnTo>
                  <a:lnTo>
                    <a:pt x="66052" y="156451"/>
                  </a:lnTo>
                  <a:lnTo>
                    <a:pt x="60464" y="155435"/>
                  </a:lnTo>
                  <a:lnTo>
                    <a:pt x="62712" y="149720"/>
                  </a:lnTo>
                  <a:lnTo>
                    <a:pt x="73621" y="149771"/>
                  </a:lnTo>
                  <a:lnTo>
                    <a:pt x="83781" y="148209"/>
                  </a:lnTo>
                  <a:lnTo>
                    <a:pt x="93192" y="145008"/>
                  </a:lnTo>
                  <a:lnTo>
                    <a:pt x="94767" y="144132"/>
                  </a:lnTo>
                  <a:lnTo>
                    <a:pt x="101866" y="140195"/>
                  </a:lnTo>
                  <a:lnTo>
                    <a:pt x="109601" y="133819"/>
                  </a:lnTo>
                  <a:lnTo>
                    <a:pt x="110109" y="133210"/>
                  </a:lnTo>
                  <a:lnTo>
                    <a:pt x="116243" y="125945"/>
                  </a:lnTo>
                  <a:lnTo>
                    <a:pt x="121793" y="116586"/>
                  </a:lnTo>
                  <a:lnTo>
                    <a:pt x="126250" y="105778"/>
                  </a:lnTo>
                  <a:lnTo>
                    <a:pt x="107454" y="99555"/>
                  </a:lnTo>
                  <a:lnTo>
                    <a:pt x="104381" y="107924"/>
                  </a:lnTo>
                  <a:lnTo>
                    <a:pt x="100495" y="115100"/>
                  </a:lnTo>
                  <a:lnTo>
                    <a:pt x="62369" y="133210"/>
                  </a:lnTo>
                  <a:lnTo>
                    <a:pt x="55854" y="132308"/>
                  </a:lnTo>
                  <a:lnTo>
                    <a:pt x="22999" y="102857"/>
                  </a:lnTo>
                  <a:lnTo>
                    <a:pt x="19748" y="79070"/>
                  </a:lnTo>
                  <a:lnTo>
                    <a:pt x="20078" y="70218"/>
                  </a:lnTo>
                  <a:lnTo>
                    <a:pt x="33680" y="31102"/>
                  </a:lnTo>
                  <a:lnTo>
                    <a:pt x="64338" y="16383"/>
                  </a:lnTo>
                  <a:lnTo>
                    <a:pt x="72402" y="16497"/>
                  </a:lnTo>
                  <a:lnTo>
                    <a:pt x="106603" y="41948"/>
                  </a:lnTo>
                  <a:lnTo>
                    <a:pt x="108851" y="49517"/>
                  </a:lnTo>
                  <a:lnTo>
                    <a:pt x="128028" y="46469"/>
                  </a:lnTo>
                  <a:close/>
                </a:path>
                <a:path w="2423795" h="320039">
                  <a:moveTo>
                    <a:pt x="239661" y="106032"/>
                  </a:moveTo>
                  <a:lnTo>
                    <a:pt x="228739" y="65900"/>
                  </a:lnTo>
                  <a:lnTo>
                    <a:pt x="221386" y="58839"/>
                  </a:lnTo>
                  <a:lnTo>
                    <a:pt x="221386" y="96418"/>
                  </a:lnTo>
                  <a:lnTo>
                    <a:pt x="221297" y="101714"/>
                  </a:lnTo>
                  <a:lnTo>
                    <a:pt x="203847" y="141973"/>
                  </a:lnTo>
                  <a:lnTo>
                    <a:pt x="196354" y="144767"/>
                  </a:lnTo>
                  <a:lnTo>
                    <a:pt x="178574" y="143497"/>
                  </a:lnTo>
                  <a:lnTo>
                    <a:pt x="159423" y="111150"/>
                  </a:lnTo>
                  <a:lnTo>
                    <a:pt x="159524" y="101714"/>
                  </a:lnTo>
                  <a:lnTo>
                    <a:pt x="176923" y="66027"/>
                  </a:lnTo>
                  <a:lnTo>
                    <a:pt x="184543" y="63233"/>
                  </a:lnTo>
                  <a:lnTo>
                    <a:pt x="202184" y="64503"/>
                  </a:lnTo>
                  <a:lnTo>
                    <a:pt x="221386" y="96418"/>
                  </a:lnTo>
                  <a:lnTo>
                    <a:pt x="221386" y="58839"/>
                  </a:lnTo>
                  <a:lnTo>
                    <a:pt x="213880" y="54089"/>
                  </a:lnTo>
                  <a:lnTo>
                    <a:pt x="204736" y="50761"/>
                  </a:lnTo>
                  <a:lnTo>
                    <a:pt x="194449" y="49136"/>
                  </a:lnTo>
                  <a:lnTo>
                    <a:pt x="185039" y="49212"/>
                  </a:lnTo>
                  <a:lnTo>
                    <a:pt x="147180" y="75272"/>
                  </a:lnTo>
                  <a:lnTo>
                    <a:pt x="141185" y="112864"/>
                  </a:lnTo>
                  <a:lnTo>
                    <a:pt x="142951" y="124002"/>
                  </a:lnTo>
                  <a:lnTo>
                    <a:pt x="176009" y="157048"/>
                  </a:lnTo>
                  <a:lnTo>
                    <a:pt x="193205" y="158813"/>
                  </a:lnTo>
                  <a:lnTo>
                    <a:pt x="199758" y="158076"/>
                  </a:lnTo>
                  <a:lnTo>
                    <a:pt x="226656" y="144767"/>
                  </a:lnTo>
                  <a:lnTo>
                    <a:pt x="231279" y="137401"/>
                  </a:lnTo>
                  <a:lnTo>
                    <a:pt x="234365" y="131292"/>
                  </a:lnTo>
                  <a:lnTo>
                    <a:pt x="236804" y="124002"/>
                  </a:lnTo>
                  <a:lnTo>
                    <a:pt x="238556" y="115582"/>
                  </a:lnTo>
                  <a:lnTo>
                    <a:pt x="239661" y="106032"/>
                  </a:lnTo>
                  <a:close/>
                </a:path>
                <a:path w="2423795" h="320039">
                  <a:moveTo>
                    <a:pt x="339229" y="22212"/>
                  </a:moveTo>
                  <a:lnTo>
                    <a:pt x="327037" y="21323"/>
                  </a:lnTo>
                  <a:lnTo>
                    <a:pt x="325767" y="25895"/>
                  </a:lnTo>
                  <a:lnTo>
                    <a:pt x="323735" y="29070"/>
                  </a:lnTo>
                  <a:lnTo>
                    <a:pt x="320814" y="31102"/>
                  </a:lnTo>
                  <a:lnTo>
                    <a:pt x="317893" y="33007"/>
                  </a:lnTo>
                  <a:lnTo>
                    <a:pt x="313829" y="33769"/>
                  </a:lnTo>
                  <a:lnTo>
                    <a:pt x="308495" y="33388"/>
                  </a:lnTo>
                  <a:lnTo>
                    <a:pt x="293001" y="18910"/>
                  </a:lnTo>
                  <a:lnTo>
                    <a:pt x="280809" y="18021"/>
                  </a:lnTo>
                  <a:lnTo>
                    <a:pt x="281190" y="26276"/>
                  </a:lnTo>
                  <a:lnTo>
                    <a:pt x="283730" y="32880"/>
                  </a:lnTo>
                  <a:lnTo>
                    <a:pt x="288556" y="37579"/>
                  </a:lnTo>
                  <a:lnTo>
                    <a:pt x="293255" y="42405"/>
                  </a:lnTo>
                  <a:lnTo>
                    <a:pt x="299732" y="45072"/>
                  </a:lnTo>
                  <a:lnTo>
                    <a:pt x="316496" y="46342"/>
                  </a:lnTo>
                  <a:lnTo>
                    <a:pt x="323354" y="44564"/>
                  </a:lnTo>
                  <a:lnTo>
                    <a:pt x="328815" y="40500"/>
                  </a:lnTo>
                  <a:lnTo>
                    <a:pt x="334149" y="36436"/>
                  </a:lnTo>
                  <a:lnTo>
                    <a:pt x="335648" y="33769"/>
                  </a:lnTo>
                  <a:lnTo>
                    <a:pt x="337578" y="30340"/>
                  </a:lnTo>
                  <a:lnTo>
                    <a:pt x="339229" y="22212"/>
                  </a:lnTo>
                  <a:close/>
                </a:path>
                <a:path w="2423795" h="320039">
                  <a:moveTo>
                    <a:pt x="349770" y="62979"/>
                  </a:moveTo>
                  <a:lnTo>
                    <a:pt x="333387" y="61709"/>
                  </a:lnTo>
                  <a:lnTo>
                    <a:pt x="332498" y="74409"/>
                  </a:lnTo>
                  <a:lnTo>
                    <a:pt x="329933" y="71361"/>
                  </a:lnTo>
                  <a:lnTo>
                    <a:pt x="329615" y="70993"/>
                  </a:lnTo>
                  <a:lnTo>
                    <a:pt x="329615" y="103771"/>
                  </a:lnTo>
                  <a:lnTo>
                    <a:pt x="329450" y="112890"/>
                  </a:lnTo>
                  <a:lnTo>
                    <a:pt x="313067" y="147688"/>
                  </a:lnTo>
                  <a:lnTo>
                    <a:pt x="305955" y="150355"/>
                  </a:lnTo>
                  <a:lnTo>
                    <a:pt x="289572" y="149085"/>
                  </a:lnTo>
                  <a:lnTo>
                    <a:pt x="271818" y="118541"/>
                  </a:lnTo>
                  <a:lnTo>
                    <a:pt x="271932" y="107937"/>
                  </a:lnTo>
                  <a:lnTo>
                    <a:pt x="295287" y="71361"/>
                  </a:lnTo>
                  <a:lnTo>
                    <a:pt x="303161" y="71869"/>
                  </a:lnTo>
                  <a:lnTo>
                    <a:pt x="329615" y="103771"/>
                  </a:lnTo>
                  <a:lnTo>
                    <a:pt x="329615" y="70993"/>
                  </a:lnTo>
                  <a:lnTo>
                    <a:pt x="296265" y="57048"/>
                  </a:lnTo>
                  <a:lnTo>
                    <a:pt x="289890" y="57873"/>
                  </a:lnTo>
                  <a:lnTo>
                    <a:pt x="258229" y="86982"/>
                  </a:lnTo>
                  <a:lnTo>
                    <a:pt x="253606" y="118541"/>
                  </a:lnTo>
                  <a:lnTo>
                    <a:pt x="255104" y="128447"/>
                  </a:lnTo>
                  <a:lnTo>
                    <a:pt x="284937" y="162572"/>
                  </a:lnTo>
                  <a:lnTo>
                    <a:pt x="295033" y="164325"/>
                  </a:lnTo>
                  <a:lnTo>
                    <a:pt x="303403" y="164045"/>
                  </a:lnTo>
                  <a:lnTo>
                    <a:pt x="311200" y="162013"/>
                  </a:lnTo>
                  <a:lnTo>
                    <a:pt x="318401" y="158229"/>
                  </a:lnTo>
                  <a:lnTo>
                    <a:pt x="325005" y="152641"/>
                  </a:lnTo>
                  <a:lnTo>
                    <a:pt x="324256" y="164045"/>
                  </a:lnTo>
                  <a:lnTo>
                    <a:pt x="324180" y="164846"/>
                  </a:lnTo>
                  <a:lnTo>
                    <a:pt x="323354" y="171818"/>
                  </a:lnTo>
                  <a:lnTo>
                    <a:pt x="322084" y="175374"/>
                  </a:lnTo>
                  <a:lnTo>
                    <a:pt x="320052" y="181216"/>
                  </a:lnTo>
                  <a:lnTo>
                    <a:pt x="316750" y="185534"/>
                  </a:lnTo>
                  <a:lnTo>
                    <a:pt x="312051" y="188582"/>
                  </a:lnTo>
                  <a:lnTo>
                    <a:pt x="307352" y="191503"/>
                  </a:lnTo>
                  <a:lnTo>
                    <a:pt x="300875" y="192646"/>
                  </a:lnTo>
                  <a:lnTo>
                    <a:pt x="292620" y="192138"/>
                  </a:lnTo>
                  <a:lnTo>
                    <a:pt x="269760" y="173723"/>
                  </a:lnTo>
                  <a:lnTo>
                    <a:pt x="252615" y="169913"/>
                  </a:lnTo>
                  <a:lnTo>
                    <a:pt x="252615" y="177914"/>
                  </a:lnTo>
                  <a:lnTo>
                    <a:pt x="254152" y="184962"/>
                  </a:lnTo>
                  <a:lnTo>
                    <a:pt x="291604" y="206870"/>
                  </a:lnTo>
                  <a:lnTo>
                    <a:pt x="299224" y="207048"/>
                  </a:lnTo>
                  <a:lnTo>
                    <a:pt x="306273" y="206413"/>
                  </a:lnTo>
                  <a:lnTo>
                    <a:pt x="332879" y="192646"/>
                  </a:lnTo>
                  <a:lnTo>
                    <a:pt x="335673" y="187820"/>
                  </a:lnTo>
                  <a:lnTo>
                    <a:pt x="343395" y="150355"/>
                  </a:lnTo>
                  <a:lnTo>
                    <a:pt x="348932" y="74409"/>
                  </a:lnTo>
                  <a:lnTo>
                    <a:pt x="349770" y="62979"/>
                  </a:lnTo>
                  <a:close/>
                </a:path>
                <a:path w="2423795" h="320039">
                  <a:moveTo>
                    <a:pt x="461276" y="71107"/>
                  </a:moveTo>
                  <a:lnTo>
                    <a:pt x="443496" y="69837"/>
                  </a:lnTo>
                  <a:lnTo>
                    <a:pt x="438797" y="134861"/>
                  </a:lnTo>
                  <a:lnTo>
                    <a:pt x="437273" y="141719"/>
                  </a:lnTo>
                  <a:lnTo>
                    <a:pt x="434860" y="146418"/>
                  </a:lnTo>
                  <a:lnTo>
                    <a:pt x="432701" y="150736"/>
                  </a:lnTo>
                  <a:lnTo>
                    <a:pt x="429145" y="154292"/>
                  </a:lnTo>
                  <a:lnTo>
                    <a:pt x="424319" y="156705"/>
                  </a:lnTo>
                  <a:lnTo>
                    <a:pt x="419366" y="158991"/>
                  </a:lnTo>
                  <a:lnTo>
                    <a:pt x="414286" y="160007"/>
                  </a:lnTo>
                  <a:lnTo>
                    <a:pt x="403618" y="159245"/>
                  </a:lnTo>
                  <a:lnTo>
                    <a:pt x="399300" y="157594"/>
                  </a:lnTo>
                  <a:lnTo>
                    <a:pt x="392442" y="151752"/>
                  </a:lnTo>
                  <a:lnTo>
                    <a:pt x="390283" y="147942"/>
                  </a:lnTo>
                  <a:lnTo>
                    <a:pt x="389013" y="139814"/>
                  </a:lnTo>
                  <a:lnTo>
                    <a:pt x="389140" y="133591"/>
                  </a:lnTo>
                  <a:lnTo>
                    <a:pt x="389775" y="124320"/>
                  </a:lnTo>
                  <a:lnTo>
                    <a:pt x="394093" y="66154"/>
                  </a:lnTo>
                  <a:lnTo>
                    <a:pt x="376313" y="64884"/>
                  </a:lnTo>
                  <a:lnTo>
                    <a:pt x="371487" y="129781"/>
                  </a:lnTo>
                  <a:lnTo>
                    <a:pt x="370979" y="137401"/>
                  </a:lnTo>
                  <a:lnTo>
                    <a:pt x="370979" y="142989"/>
                  </a:lnTo>
                  <a:lnTo>
                    <a:pt x="371360" y="146418"/>
                  </a:lnTo>
                  <a:lnTo>
                    <a:pt x="372122" y="151752"/>
                  </a:lnTo>
                  <a:lnTo>
                    <a:pt x="373646" y="156324"/>
                  </a:lnTo>
                  <a:lnTo>
                    <a:pt x="375932" y="160007"/>
                  </a:lnTo>
                  <a:lnTo>
                    <a:pt x="378218" y="163817"/>
                  </a:lnTo>
                  <a:lnTo>
                    <a:pt x="404253" y="174739"/>
                  </a:lnTo>
                  <a:lnTo>
                    <a:pt x="414324" y="174345"/>
                  </a:lnTo>
                  <a:lnTo>
                    <a:pt x="423430" y="171627"/>
                  </a:lnTo>
                  <a:lnTo>
                    <a:pt x="431571" y="166636"/>
                  </a:lnTo>
                  <a:lnTo>
                    <a:pt x="438162" y="160007"/>
                  </a:lnTo>
                  <a:lnTo>
                    <a:pt x="438797" y="159372"/>
                  </a:lnTo>
                  <a:lnTo>
                    <a:pt x="437654" y="174739"/>
                  </a:lnTo>
                  <a:lnTo>
                    <a:pt x="453656" y="175882"/>
                  </a:lnTo>
                  <a:lnTo>
                    <a:pt x="454850" y="159372"/>
                  </a:lnTo>
                  <a:lnTo>
                    <a:pt x="461276" y="71107"/>
                  </a:lnTo>
                  <a:close/>
                </a:path>
                <a:path w="2423795" h="320039">
                  <a:moveTo>
                    <a:pt x="1242326" y="128384"/>
                  </a:moveTo>
                  <a:lnTo>
                    <a:pt x="1219339" y="126733"/>
                  </a:lnTo>
                  <a:lnTo>
                    <a:pt x="1174254" y="166230"/>
                  </a:lnTo>
                  <a:lnTo>
                    <a:pt x="1180223" y="83680"/>
                  </a:lnTo>
                  <a:lnTo>
                    <a:pt x="1162443" y="82410"/>
                  </a:lnTo>
                  <a:lnTo>
                    <a:pt x="1151902" y="227063"/>
                  </a:lnTo>
                  <a:lnTo>
                    <a:pt x="1169682" y="228460"/>
                  </a:lnTo>
                  <a:lnTo>
                    <a:pt x="1172730" y="186804"/>
                  </a:lnTo>
                  <a:lnTo>
                    <a:pt x="1186065" y="175755"/>
                  </a:lnTo>
                  <a:lnTo>
                    <a:pt x="1216799" y="231889"/>
                  </a:lnTo>
                  <a:lnTo>
                    <a:pt x="1238770" y="233540"/>
                  </a:lnTo>
                  <a:lnTo>
                    <a:pt x="1205890" y="175755"/>
                  </a:lnTo>
                  <a:lnTo>
                    <a:pt x="1200480" y="166230"/>
                  </a:lnTo>
                  <a:lnTo>
                    <a:pt x="1199400" y="164325"/>
                  </a:lnTo>
                  <a:lnTo>
                    <a:pt x="1242326" y="128384"/>
                  </a:lnTo>
                  <a:close/>
                </a:path>
                <a:path w="2423795" h="320039">
                  <a:moveTo>
                    <a:pt x="1348181" y="176301"/>
                  </a:moveTo>
                  <a:lnTo>
                    <a:pt x="1346492" y="165328"/>
                  </a:lnTo>
                  <a:lnTo>
                    <a:pt x="1343037" y="155676"/>
                  </a:lnTo>
                  <a:lnTo>
                    <a:pt x="1337830" y="147307"/>
                  </a:lnTo>
                  <a:lnTo>
                    <a:pt x="1335049" y="144513"/>
                  </a:lnTo>
                  <a:lnTo>
                    <a:pt x="1331112" y="140550"/>
                  </a:lnTo>
                  <a:lnTo>
                    <a:pt x="1330210" y="139966"/>
                  </a:lnTo>
                  <a:lnTo>
                    <a:pt x="1330210" y="177406"/>
                  </a:lnTo>
                  <a:lnTo>
                    <a:pt x="1271663" y="173088"/>
                  </a:lnTo>
                  <a:lnTo>
                    <a:pt x="1272933" y="163944"/>
                  </a:lnTo>
                  <a:lnTo>
                    <a:pt x="1276489" y="156959"/>
                  </a:lnTo>
                  <a:lnTo>
                    <a:pt x="1288427" y="146799"/>
                  </a:lnTo>
                  <a:lnTo>
                    <a:pt x="1295412" y="144513"/>
                  </a:lnTo>
                  <a:lnTo>
                    <a:pt x="1312684" y="145783"/>
                  </a:lnTo>
                  <a:lnTo>
                    <a:pt x="1319796" y="149720"/>
                  </a:lnTo>
                  <a:lnTo>
                    <a:pt x="1324876" y="157086"/>
                  </a:lnTo>
                  <a:lnTo>
                    <a:pt x="1328305" y="161658"/>
                  </a:lnTo>
                  <a:lnTo>
                    <a:pt x="1329956" y="168516"/>
                  </a:lnTo>
                  <a:lnTo>
                    <a:pt x="1330210" y="177406"/>
                  </a:lnTo>
                  <a:lnTo>
                    <a:pt x="1330210" y="139966"/>
                  </a:lnTo>
                  <a:lnTo>
                    <a:pt x="1323327" y="135496"/>
                  </a:lnTo>
                  <a:lnTo>
                    <a:pt x="1314488" y="132168"/>
                  </a:lnTo>
                  <a:lnTo>
                    <a:pt x="1304556" y="130543"/>
                  </a:lnTo>
                  <a:lnTo>
                    <a:pt x="1294117" y="130721"/>
                  </a:lnTo>
                  <a:lnTo>
                    <a:pt x="1256588" y="159385"/>
                  </a:lnTo>
                  <a:lnTo>
                    <a:pt x="1251419" y="194741"/>
                  </a:lnTo>
                  <a:lnTo>
                    <a:pt x="1253159" y="205574"/>
                  </a:lnTo>
                  <a:lnTo>
                    <a:pt x="1286586" y="238455"/>
                  </a:lnTo>
                  <a:lnTo>
                    <a:pt x="1306207" y="240245"/>
                  </a:lnTo>
                  <a:lnTo>
                    <a:pt x="1314234" y="239179"/>
                  </a:lnTo>
                  <a:lnTo>
                    <a:pt x="1321549" y="236956"/>
                  </a:lnTo>
                  <a:lnTo>
                    <a:pt x="1328178" y="233540"/>
                  </a:lnTo>
                  <a:lnTo>
                    <a:pt x="1333931" y="229044"/>
                  </a:lnTo>
                  <a:lnTo>
                    <a:pt x="1336611" y="226047"/>
                  </a:lnTo>
                  <a:lnTo>
                    <a:pt x="1338846" y="223558"/>
                  </a:lnTo>
                  <a:lnTo>
                    <a:pt x="1342885" y="217093"/>
                  </a:lnTo>
                  <a:lnTo>
                    <a:pt x="1346085" y="209664"/>
                  </a:lnTo>
                  <a:lnTo>
                    <a:pt x="1327797" y="206108"/>
                  </a:lnTo>
                  <a:lnTo>
                    <a:pt x="1324622" y="213347"/>
                  </a:lnTo>
                  <a:lnTo>
                    <a:pt x="1320558" y="218554"/>
                  </a:lnTo>
                  <a:lnTo>
                    <a:pt x="1310779" y="224777"/>
                  </a:lnTo>
                  <a:lnTo>
                    <a:pt x="1305191" y="226047"/>
                  </a:lnTo>
                  <a:lnTo>
                    <a:pt x="1289824" y="224904"/>
                  </a:lnTo>
                  <a:lnTo>
                    <a:pt x="1269504" y="187566"/>
                  </a:lnTo>
                  <a:lnTo>
                    <a:pt x="1347736" y="193408"/>
                  </a:lnTo>
                  <a:lnTo>
                    <a:pt x="1347990" y="191249"/>
                  </a:lnTo>
                  <a:lnTo>
                    <a:pt x="1348117" y="188582"/>
                  </a:lnTo>
                  <a:lnTo>
                    <a:pt x="1348117" y="187566"/>
                  </a:lnTo>
                  <a:lnTo>
                    <a:pt x="1348181" y="177406"/>
                  </a:lnTo>
                  <a:lnTo>
                    <a:pt x="1348181" y="176301"/>
                  </a:lnTo>
                  <a:close/>
                </a:path>
                <a:path w="2423795" h="320039">
                  <a:moveTo>
                    <a:pt x="1456651" y="170154"/>
                  </a:moveTo>
                  <a:lnTo>
                    <a:pt x="1440446" y="143878"/>
                  </a:lnTo>
                  <a:lnTo>
                    <a:pt x="1435366" y="141211"/>
                  </a:lnTo>
                  <a:lnTo>
                    <a:pt x="1429651" y="139687"/>
                  </a:lnTo>
                  <a:lnTo>
                    <a:pt x="1423301" y="139306"/>
                  </a:lnTo>
                  <a:lnTo>
                    <a:pt x="1412925" y="139598"/>
                  </a:lnTo>
                  <a:lnTo>
                    <a:pt x="1403718" y="142151"/>
                  </a:lnTo>
                  <a:lnTo>
                    <a:pt x="1395628" y="146977"/>
                  </a:lnTo>
                  <a:lnTo>
                    <a:pt x="1388630" y="154038"/>
                  </a:lnTo>
                  <a:lnTo>
                    <a:pt x="1389773" y="139179"/>
                  </a:lnTo>
                  <a:lnTo>
                    <a:pt x="1373771" y="138036"/>
                  </a:lnTo>
                  <a:lnTo>
                    <a:pt x="1366024" y="242811"/>
                  </a:lnTo>
                  <a:lnTo>
                    <a:pt x="1383804" y="244081"/>
                  </a:lnTo>
                  <a:lnTo>
                    <a:pt x="1387995" y="186931"/>
                  </a:lnTo>
                  <a:lnTo>
                    <a:pt x="1389202" y="177698"/>
                  </a:lnTo>
                  <a:lnTo>
                    <a:pt x="1410855" y="153784"/>
                  </a:lnTo>
                  <a:lnTo>
                    <a:pt x="1418475" y="154419"/>
                  </a:lnTo>
                  <a:lnTo>
                    <a:pt x="1423174" y="154673"/>
                  </a:lnTo>
                  <a:lnTo>
                    <a:pt x="1427238" y="156070"/>
                  </a:lnTo>
                  <a:lnTo>
                    <a:pt x="1430540" y="158483"/>
                  </a:lnTo>
                  <a:lnTo>
                    <a:pt x="1433969" y="160896"/>
                  </a:lnTo>
                  <a:lnTo>
                    <a:pt x="1436128" y="163944"/>
                  </a:lnTo>
                  <a:lnTo>
                    <a:pt x="1438414" y="171310"/>
                  </a:lnTo>
                  <a:lnTo>
                    <a:pt x="1438643" y="176390"/>
                  </a:lnTo>
                  <a:lnTo>
                    <a:pt x="1438592" y="177698"/>
                  </a:lnTo>
                  <a:lnTo>
                    <a:pt x="1438109" y="184645"/>
                  </a:lnTo>
                  <a:lnTo>
                    <a:pt x="1433461" y="247764"/>
                  </a:lnTo>
                  <a:lnTo>
                    <a:pt x="1451241" y="249034"/>
                  </a:lnTo>
                  <a:lnTo>
                    <a:pt x="1455978" y="184010"/>
                  </a:lnTo>
                  <a:lnTo>
                    <a:pt x="1456575" y="176390"/>
                  </a:lnTo>
                  <a:lnTo>
                    <a:pt x="1456651" y="170154"/>
                  </a:lnTo>
                  <a:close/>
                </a:path>
                <a:path w="2423795" h="320039">
                  <a:moveTo>
                    <a:pt x="1575193" y="112636"/>
                  </a:moveTo>
                  <a:lnTo>
                    <a:pt x="1557540" y="111366"/>
                  </a:lnTo>
                  <a:lnTo>
                    <a:pt x="1553730" y="163309"/>
                  </a:lnTo>
                  <a:lnTo>
                    <a:pt x="1552333" y="161023"/>
                  </a:lnTo>
                  <a:lnTo>
                    <a:pt x="1552333" y="195275"/>
                  </a:lnTo>
                  <a:lnTo>
                    <a:pt x="1552079" y="205346"/>
                  </a:lnTo>
                  <a:lnTo>
                    <a:pt x="1529092" y="242430"/>
                  </a:lnTo>
                  <a:lnTo>
                    <a:pt x="1521345" y="241922"/>
                  </a:lnTo>
                  <a:lnTo>
                    <a:pt x="1495628" y="209245"/>
                  </a:lnTo>
                  <a:lnTo>
                    <a:pt x="1495818" y="199758"/>
                  </a:lnTo>
                  <a:lnTo>
                    <a:pt x="1511693" y="163817"/>
                  </a:lnTo>
                  <a:lnTo>
                    <a:pt x="1518551" y="161023"/>
                  </a:lnTo>
                  <a:lnTo>
                    <a:pt x="1526425" y="161658"/>
                  </a:lnTo>
                  <a:lnTo>
                    <a:pt x="1534553" y="162166"/>
                  </a:lnTo>
                  <a:lnTo>
                    <a:pt x="1552333" y="195275"/>
                  </a:lnTo>
                  <a:lnTo>
                    <a:pt x="1552333" y="161023"/>
                  </a:lnTo>
                  <a:lnTo>
                    <a:pt x="1525790" y="146799"/>
                  </a:lnTo>
                  <a:lnTo>
                    <a:pt x="1517281" y="146164"/>
                  </a:lnTo>
                  <a:lnTo>
                    <a:pt x="1484769" y="170294"/>
                  </a:lnTo>
                  <a:lnTo>
                    <a:pt x="1477314" y="206248"/>
                  </a:lnTo>
                  <a:lnTo>
                    <a:pt x="1477848" y="213702"/>
                  </a:lnTo>
                  <a:lnTo>
                    <a:pt x="1496072" y="247764"/>
                  </a:lnTo>
                  <a:lnTo>
                    <a:pt x="1502676" y="252971"/>
                  </a:lnTo>
                  <a:lnTo>
                    <a:pt x="1510296" y="255765"/>
                  </a:lnTo>
                  <a:lnTo>
                    <a:pt x="1518551" y="256400"/>
                  </a:lnTo>
                  <a:lnTo>
                    <a:pt x="1527733" y="256070"/>
                  </a:lnTo>
                  <a:lnTo>
                    <a:pt x="1535887" y="253720"/>
                  </a:lnTo>
                  <a:lnTo>
                    <a:pt x="1542973" y="249351"/>
                  </a:lnTo>
                  <a:lnTo>
                    <a:pt x="1549031" y="242938"/>
                  </a:lnTo>
                  <a:lnTo>
                    <a:pt x="1548142" y="256146"/>
                  </a:lnTo>
                  <a:lnTo>
                    <a:pt x="1564525" y="257416"/>
                  </a:lnTo>
                  <a:lnTo>
                    <a:pt x="1565592" y="242938"/>
                  </a:lnTo>
                  <a:lnTo>
                    <a:pt x="1565617" y="242430"/>
                  </a:lnTo>
                  <a:lnTo>
                    <a:pt x="1571459" y="163309"/>
                  </a:lnTo>
                  <a:lnTo>
                    <a:pt x="1575193" y="112636"/>
                  </a:lnTo>
                  <a:close/>
                </a:path>
                <a:path w="2423795" h="320039">
                  <a:moveTo>
                    <a:pt x="1618119" y="155943"/>
                  </a:moveTo>
                  <a:lnTo>
                    <a:pt x="1600339" y="154673"/>
                  </a:lnTo>
                  <a:lnTo>
                    <a:pt x="1592592" y="259448"/>
                  </a:lnTo>
                  <a:lnTo>
                    <a:pt x="1610372" y="260718"/>
                  </a:lnTo>
                  <a:lnTo>
                    <a:pt x="1618119" y="155943"/>
                  </a:lnTo>
                  <a:close/>
                </a:path>
                <a:path w="2423795" h="320039">
                  <a:moveTo>
                    <a:pt x="1621040" y="116065"/>
                  </a:moveTo>
                  <a:lnTo>
                    <a:pt x="1603260" y="114795"/>
                  </a:lnTo>
                  <a:lnTo>
                    <a:pt x="1601736" y="135115"/>
                  </a:lnTo>
                  <a:lnTo>
                    <a:pt x="1619516" y="136512"/>
                  </a:lnTo>
                  <a:lnTo>
                    <a:pt x="1621040" y="116065"/>
                  </a:lnTo>
                  <a:close/>
                </a:path>
                <a:path w="2423795" h="320039">
                  <a:moveTo>
                    <a:pt x="1779155" y="167754"/>
                  </a:moveTo>
                  <a:lnTo>
                    <a:pt x="1761502" y="166484"/>
                  </a:lnTo>
                  <a:lnTo>
                    <a:pt x="1753755" y="271259"/>
                  </a:lnTo>
                  <a:lnTo>
                    <a:pt x="1771535" y="272529"/>
                  </a:lnTo>
                  <a:lnTo>
                    <a:pt x="1779155" y="167754"/>
                  </a:lnTo>
                  <a:close/>
                </a:path>
                <a:path w="2423795" h="320039">
                  <a:moveTo>
                    <a:pt x="1782203" y="127876"/>
                  </a:moveTo>
                  <a:lnTo>
                    <a:pt x="1764423" y="126606"/>
                  </a:lnTo>
                  <a:lnTo>
                    <a:pt x="1762899" y="146926"/>
                  </a:lnTo>
                  <a:lnTo>
                    <a:pt x="1780679" y="148323"/>
                  </a:lnTo>
                  <a:lnTo>
                    <a:pt x="1782203" y="127876"/>
                  </a:lnTo>
                  <a:close/>
                </a:path>
                <a:path w="2423795" h="320039">
                  <a:moveTo>
                    <a:pt x="1881898" y="243573"/>
                  </a:moveTo>
                  <a:lnTo>
                    <a:pt x="1850161" y="216801"/>
                  </a:lnTo>
                  <a:lnTo>
                    <a:pt x="1833130" y="210807"/>
                  </a:lnTo>
                  <a:lnTo>
                    <a:pt x="1828050" y="208902"/>
                  </a:lnTo>
                  <a:lnTo>
                    <a:pt x="1826272" y="208140"/>
                  </a:lnTo>
                  <a:lnTo>
                    <a:pt x="1823224" y="206616"/>
                  </a:lnTo>
                  <a:lnTo>
                    <a:pt x="1821065" y="204838"/>
                  </a:lnTo>
                  <a:lnTo>
                    <a:pt x="1819795" y="202806"/>
                  </a:lnTo>
                  <a:lnTo>
                    <a:pt x="1818525" y="200901"/>
                  </a:lnTo>
                  <a:lnTo>
                    <a:pt x="1817890" y="198742"/>
                  </a:lnTo>
                  <a:lnTo>
                    <a:pt x="1818144" y="196456"/>
                  </a:lnTo>
                  <a:lnTo>
                    <a:pt x="1818398" y="192900"/>
                  </a:lnTo>
                  <a:lnTo>
                    <a:pt x="1820303" y="189852"/>
                  </a:lnTo>
                  <a:lnTo>
                    <a:pt x="1823986" y="187439"/>
                  </a:lnTo>
                  <a:lnTo>
                    <a:pt x="1827669" y="184899"/>
                  </a:lnTo>
                  <a:lnTo>
                    <a:pt x="1863483" y="203441"/>
                  </a:lnTo>
                  <a:lnTo>
                    <a:pt x="1881009" y="202425"/>
                  </a:lnTo>
                  <a:lnTo>
                    <a:pt x="1880374" y="195567"/>
                  </a:lnTo>
                  <a:lnTo>
                    <a:pt x="1878723" y="189979"/>
                  </a:lnTo>
                  <a:lnTo>
                    <a:pt x="1876056" y="185661"/>
                  </a:lnTo>
                  <a:lnTo>
                    <a:pt x="1875002" y="184010"/>
                  </a:lnTo>
                  <a:lnTo>
                    <a:pt x="1873389" y="181470"/>
                  </a:lnTo>
                  <a:lnTo>
                    <a:pt x="1869071" y="177914"/>
                  </a:lnTo>
                  <a:lnTo>
                    <a:pt x="1862975" y="175120"/>
                  </a:lnTo>
                  <a:lnTo>
                    <a:pt x="1856879" y="172199"/>
                  </a:lnTo>
                  <a:lnTo>
                    <a:pt x="1849767" y="170548"/>
                  </a:lnTo>
                  <a:lnTo>
                    <a:pt x="1836051" y="169532"/>
                  </a:lnTo>
                  <a:lnTo>
                    <a:pt x="1830971" y="169913"/>
                  </a:lnTo>
                  <a:lnTo>
                    <a:pt x="1800479" y="200901"/>
                  </a:lnTo>
                  <a:lnTo>
                    <a:pt x="1800440" y="202806"/>
                  </a:lnTo>
                  <a:lnTo>
                    <a:pt x="1801380" y="207251"/>
                  </a:lnTo>
                  <a:lnTo>
                    <a:pt x="1831987" y="229958"/>
                  </a:lnTo>
                  <a:lnTo>
                    <a:pt x="1850275" y="236080"/>
                  </a:lnTo>
                  <a:lnTo>
                    <a:pt x="1856244" y="238620"/>
                  </a:lnTo>
                  <a:lnTo>
                    <a:pt x="1858530" y="240271"/>
                  </a:lnTo>
                  <a:lnTo>
                    <a:pt x="1861832" y="242938"/>
                  </a:lnTo>
                  <a:lnTo>
                    <a:pt x="1863356" y="246240"/>
                  </a:lnTo>
                  <a:lnTo>
                    <a:pt x="1863051" y="250748"/>
                  </a:lnTo>
                  <a:lnTo>
                    <a:pt x="1862721" y="254622"/>
                  </a:lnTo>
                  <a:lnTo>
                    <a:pt x="1860435" y="258432"/>
                  </a:lnTo>
                  <a:lnTo>
                    <a:pt x="1852053" y="264528"/>
                  </a:lnTo>
                  <a:lnTo>
                    <a:pt x="1845957" y="265671"/>
                  </a:lnTo>
                  <a:lnTo>
                    <a:pt x="1837829" y="265163"/>
                  </a:lnTo>
                  <a:lnTo>
                    <a:pt x="1812175" y="241287"/>
                  </a:lnTo>
                  <a:lnTo>
                    <a:pt x="1794395" y="242811"/>
                  </a:lnTo>
                  <a:lnTo>
                    <a:pt x="1818944" y="276326"/>
                  </a:lnTo>
                  <a:lnTo>
                    <a:pt x="1845068" y="280276"/>
                  </a:lnTo>
                  <a:lnTo>
                    <a:pt x="1852434" y="279387"/>
                  </a:lnTo>
                  <a:lnTo>
                    <a:pt x="1881517" y="249669"/>
                  </a:lnTo>
                  <a:lnTo>
                    <a:pt x="1881898" y="243573"/>
                  </a:lnTo>
                  <a:close/>
                </a:path>
                <a:path w="2423795" h="320039">
                  <a:moveTo>
                    <a:pt x="1932444" y="142100"/>
                  </a:moveTo>
                  <a:lnTo>
                    <a:pt x="1913902" y="151498"/>
                  </a:lnTo>
                  <a:lnTo>
                    <a:pt x="1912061" y="176517"/>
                  </a:lnTo>
                  <a:lnTo>
                    <a:pt x="1929815" y="176517"/>
                  </a:lnTo>
                  <a:lnTo>
                    <a:pt x="1932444" y="142100"/>
                  </a:lnTo>
                  <a:close/>
                </a:path>
                <a:path w="2423795" h="320039">
                  <a:moveTo>
                    <a:pt x="1947557" y="180073"/>
                  </a:moveTo>
                  <a:lnTo>
                    <a:pt x="1929650" y="178803"/>
                  </a:lnTo>
                  <a:lnTo>
                    <a:pt x="1929752" y="177406"/>
                  </a:lnTo>
                  <a:lnTo>
                    <a:pt x="1911997" y="177406"/>
                  </a:lnTo>
                  <a:lnTo>
                    <a:pt x="1898967" y="177406"/>
                  </a:lnTo>
                  <a:lnTo>
                    <a:pt x="1898027" y="190360"/>
                  </a:lnTo>
                  <a:lnTo>
                    <a:pt x="1910981" y="191249"/>
                  </a:lnTo>
                  <a:lnTo>
                    <a:pt x="1906663" y="251574"/>
                  </a:lnTo>
                  <a:lnTo>
                    <a:pt x="1905774" y="262242"/>
                  </a:lnTo>
                  <a:lnTo>
                    <a:pt x="1906028" y="269354"/>
                  </a:lnTo>
                  <a:lnTo>
                    <a:pt x="1907298" y="272783"/>
                  </a:lnTo>
                  <a:lnTo>
                    <a:pt x="1908441" y="276212"/>
                  </a:lnTo>
                  <a:lnTo>
                    <a:pt x="1932825" y="285737"/>
                  </a:lnTo>
                  <a:lnTo>
                    <a:pt x="1937397" y="285610"/>
                  </a:lnTo>
                  <a:lnTo>
                    <a:pt x="1942477" y="284848"/>
                  </a:lnTo>
                  <a:lnTo>
                    <a:pt x="1941093" y="269227"/>
                  </a:lnTo>
                  <a:lnTo>
                    <a:pt x="1941080" y="268973"/>
                  </a:lnTo>
                  <a:lnTo>
                    <a:pt x="1937778" y="269227"/>
                  </a:lnTo>
                  <a:lnTo>
                    <a:pt x="1935238" y="269227"/>
                  </a:lnTo>
                  <a:lnTo>
                    <a:pt x="1933206" y="269100"/>
                  </a:lnTo>
                  <a:lnTo>
                    <a:pt x="1930539" y="268973"/>
                  </a:lnTo>
                  <a:lnTo>
                    <a:pt x="1923808" y="258940"/>
                  </a:lnTo>
                  <a:lnTo>
                    <a:pt x="1928634" y="192646"/>
                  </a:lnTo>
                  <a:lnTo>
                    <a:pt x="1946541" y="193916"/>
                  </a:lnTo>
                  <a:lnTo>
                    <a:pt x="1946630" y="192646"/>
                  </a:lnTo>
                  <a:lnTo>
                    <a:pt x="1947557" y="180073"/>
                  </a:lnTo>
                  <a:close/>
                </a:path>
                <a:path w="2423795" h="320039">
                  <a:moveTo>
                    <a:pt x="2052002" y="227914"/>
                  </a:moveTo>
                  <a:lnTo>
                    <a:pt x="2050262" y="216928"/>
                  </a:lnTo>
                  <a:lnTo>
                    <a:pt x="2046770" y="207289"/>
                  </a:lnTo>
                  <a:lnTo>
                    <a:pt x="2041537" y="198996"/>
                  </a:lnTo>
                  <a:lnTo>
                    <a:pt x="2038769" y="196202"/>
                  </a:lnTo>
                  <a:lnTo>
                    <a:pt x="2034819" y="192214"/>
                  </a:lnTo>
                  <a:lnTo>
                    <a:pt x="2033917" y="191630"/>
                  </a:lnTo>
                  <a:lnTo>
                    <a:pt x="2033917" y="228968"/>
                  </a:lnTo>
                  <a:lnTo>
                    <a:pt x="1975370" y="224650"/>
                  </a:lnTo>
                  <a:lnTo>
                    <a:pt x="1976640" y="215633"/>
                  </a:lnTo>
                  <a:lnTo>
                    <a:pt x="1980196" y="208521"/>
                  </a:lnTo>
                  <a:lnTo>
                    <a:pt x="1992134" y="198361"/>
                  </a:lnTo>
                  <a:lnTo>
                    <a:pt x="1999246" y="196202"/>
                  </a:lnTo>
                  <a:lnTo>
                    <a:pt x="2007374" y="196710"/>
                  </a:lnTo>
                  <a:lnTo>
                    <a:pt x="2016391" y="197472"/>
                  </a:lnTo>
                  <a:lnTo>
                    <a:pt x="2023503" y="201409"/>
                  </a:lnTo>
                  <a:lnTo>
                    <a:pt x="2028583" y="208648"/>
                  </a:lnTo>
                  <a:lnTo>
                    <a:pt x="2032012" y="213347"/>
                  </a:lnTo>
                  <a:lnTo>
                    <a:pt x="2033790" y="220078"/>
                  </a:lnTo>
                  <a:lnTo>
                    <a:pt x="2033917" y="228968"/>
                  </a:lnTo>
                  <a:lnTo>
                    <a:pt x="2033917" y="191630"/>
                  </a:lnTo>
                  <a:lnTo>
                    <a:pt x="2027034" y="187121"/>
                  </a:lnTo>
                  <a:lnTo>
                    <a:pt x="2018195" y="183756"/>
                  </a:lnTo>
                  <a:lnTo>
                    <a:pt x="2008263" y="182105"/>
                  </a:lnTo>
                  <a:lnTo>
                    <a:pt x="1997824" y="182283"/>
                  </a:lnTo>
                  <a:lnTo>
                    <a:pt x="1960295" y="210934"/>
                  </a:lnTo>
                  <a:lnTo>
                    <a:pt x="1955126" y="246354"/>
                  </a:lnTo>
                  <a:lnTo>
                    <a:pt x="1956866" y="257187"/>
                  </a:lnTo>
                  <a:lnTo>
                    <a:pt x="1990356" y="290144"/>
                  </a:lnTo>
                  <a:lnTo>
                    <a:pt x="2009927" y="291909"/>
                  </a:lnTo>
                  <a:lnTo>
                    <a:pt x="2017991" y="290804"/>
                  </a:lnTo>
                  <a:lnTo>
                    <a:pt x="2025307" y="288531"/>
                  </a:lnTo>
                  <a:lnTo>
                    <a:pt x="2031885" y="285102"/>
                  </a:lnTo>
                  <a:lnTo>
                    <a:pt x="2037638" y="280606"/>
                  </a:lnTo>
                  <a:lnTo>
                    <a:pt x="2040331" y="277609"/>
                  </a:lnTo>
                  <a:lnTo>
                    <a:pt x="2042553" y="275145"/>
                  </a:lnTo>
                  <a:lnTo>
                    <a:pt x="2046592" y="268719"/>
                  </a:lnTo>
                  <a:lnTo>
                    <a:pt x="2049792" y="261353"/>
                  </a:lnTo>
                  <a:lnTo>
                    <a:pt x="2031504" y="257670"/>
                  </a:lnTo>
                  <a:lnTo>
                    <a:pt x="2028329" y="265036"/>
                  </a:lnTo>
                  <a:lnTo>
                    <a:pt x="2024265" y="270243"/>
                  </a:lnTo>
                  <a:lnTo>
                    <a:pt x="2014613" y="276339"/>
                  </a:lnTo>
                  <a:lnTo>
                    <a:pt x="2008898" y="277609"/>
                  </a:lnTo>
                  <a:lnTo>
                    <a:pt x="2002294" y="277228"/>
                  </a:lnTo>
                  <a:lnTo>
                    <a:pt x="1973681" y="247459"/>
                  </a:lnTo>
                  <a:lnTo>
                    <a:pt x="1973338" y="239255"/>
                  </a:lnTo>
                  <a:lnTo>
                    <a:pt x="2051443" y="244970"/>
                  </a:lnTo>
                  <a:lnTo>
                    <a:pt x="2051697" y="242811"/>
                  </a:lnTo>
                  <a:lnTo>
                    <a:pt x="2051824" y="241287"/>
                  </a:lnTo>
                  <a:lnTo>
                    <a:pt x="2051951" y="240271"/>
                  </a:lnTo>
                  <a:lnTo>
                    <a:pt x="2051951" y="239255"/>
                  </a:lnTo>
                  <a:lnTo>
                    <a:pt x="2051989" y="228968"/>
                  </a:lnTo>
                  <a:lnTo>
                    <a:pt x="2052002" y="227914"/>
                  </a:lnTo>
                  <a:close/>
                </a:path>
                <a:path w="2423795" h="320039">
                  <a:moveTo>
                    <a:pt x="2160409" y="195694"/>
                  </a:moveTo>
                  <a:lnTo>
                    <a:pt x="2137422" y="194043"/>
                  </a:lnTo>
                  <a:lnTo>
                    <a:pt x="2092210" y="233540"/>
                  </a:lnTo>
                  <a:lnTo>
                    <a:pt x="2098306" y="150990"/>
                  </a:lnTo>
                  <a:lnTo>
                    <a:pt x="2080526" y="149720"/>
                  </a:lnTo>
                  <a:lnTo>
                    <a:pt x="2069858" y="294373"/>
                  </a:lnTo>
                  <a:lnTo>
                    <a:pt x="2087638" y="295770"/>
                  </a:lnTo>
                  <a:lnTo>
                    <a:pt x="2090686" y="254241"/>
                  </a:lnTo>
                  <a:lnTo>
                    <a:pt x="2104148" y="243065"/>
                  </a:lnTo>
                  <a:lnTo>
                    <a:pt x="2134882" y="299199"/>
                  </a:lnTo>
                  <a:lnTo>
                    <a:pt x="2156726" y="300850"/>
                  </a:lnTo>
                  <a:lnTo>
                    <a:pt x="2123960" y="243065"/>
                  </a:lnTo>
                  <a:lnTo>
                    <a:pt x="2118563" y="233540"/>
                  </a:lnTo>
                  <a:lnTo>
                    <a:pt x="2117483" y="231635"/>
                  </a:lnTo>
                  <a:lnTo>
                    <a:pt x="2160409" y="195694"/>
                  </a:lnTo>
                  <a:close/>
                </a:path>
                <a:path w="2423795" h="320039">
                  <a:moveTo>
                    <a:pt x="2198128" y="158356"/>
                  </a:moveTo>
                  <a:lnTo>
                    <a:pt x="2180348" y="157086"/>
                  </a:lnTo>
                  <a:lnTo>
                    <a:pt x="2169680" y="301739"/>
                  </a:lnTo>
                  <a:lnTo>
                    <a:pt x="2187460" y="303009"/>
                  </a:lnTo>
                  <a:lnTo>
                    <a:pt x="2198128" y="158356"/>
                  </a:lnTo>
                  <a:close/>
                </a:path>
                <a:path w="2423795" h="320039">
                  <a:moveTo>
                    <a:pt x="2310333" y="246888"/>
                  </a:moveTo>
                  <a:lnTo>
                    <a:pt x="2308631" y="235889"/>
                  </a:lnTo>
                  <a:lnTo>
                    <a:pt x="2305139" y="226237"/>
                  </a:lnTo>
                  <a:lnTo>
                    <a:pt x="2299855" y="217919"/>
                  </a:lnTo>
                  <a:lnTo>
                    <a:pt x="2297099" y="215125"/>
                  </a:lnTo>
                  <a:lnTo>
                    <a:pt x="2293201" y="211162"/>
                  </a:lnTo>
                  <a:lnTo>
                    <a:pt x="2292235" y="210540"/>
                  </a:lnTo>
                  <a:lnTo>
                    <a:pt x="2292235" y="247891"/>
                  </a:lnTo>
                  <a:lnTo>
                    <a:pt x="2233688" y="243573"/>
                  </a:lnTo>
                  <a:lnTo>
                    <a:pt x="2234958" y="234556"/>
                  </a:lnTo>
                  <a:lnTo>
                    <a:pt x="2238641" y="227444"/>
                  </a:lnTo>
                  <a:lnTo>
                    <a:pt x="2250579" y="217284"/>
                  </a:lnTo>
                  <a:lnTo>
                    <a:pt x="2257564" y="215125"/>
                  </a:lnTo>
                  <a:lnTo>
                    <a:pt x="2274709" y="216395"/>
                  </a:lnTo>
                  <a:lnTo>
                    <a:pt x="2292235" y="247891"/>
                  </a:lnTo>
                  <a:lnTo>
                    <a:pt x="2292235" y="210540"/>
                  </a:lnTo>
                  <a:lnTo>
                    <a:pt x="2285454" y="206095"/>
                  </a:lnTo>
                  <a:lnTo>
                    <a:pt x="2276576" y="202730"/>
                  </a:lnTo>
                  <a:lnTo>
                    <a:pt x="2266581" y="201028"/>
                  </a:lnTo>
                  <a:lnTo>
                    <a:pt x="2256167" y="201218"/>
                  </a:lnTo>
                  <a:lnTo>
                    <a:pt x="2218702" y="229971"/>
                  </a:lnTo>
                  <a:lnTo>
                    <a:pt x="2213572" y="265353"/>
                  </a:lnTo>
                  <a:lnTo>
                    <a:pt x="2215311" y="276174"/>
                  </a:lnTo>
                  <a:lnTo>
                    <a:pt x="2248738" y="309067"/>
                  </a:lnTo>
                  <a:lnTo>
                    <a:pt x="2268359" y="310832"/>
                  </a:lnTo>
                  <a:lnTo>
                    <a:pt x="2276373" y="309727"/>
                  </a:lnTo>
                  <a:lnTo>
                    <a:pt x="2283650" y="307454"/>
                  </a:lnTo>
                  <a:lnTo>
                    <a:pt x="2290203" y="304025"/>
                  </a:lnTo>
                  <a:lnTo>
                    <a:pt x="2295956" y="299554"/>
                  </a:lnTo>
                  <a:lnTo>
                    <a:pt x="2298560" y="296659"/>
                  </a:lnTo>
                  <a:lnTo>
                    <a:pt x="2300871" y="294106"/>
                  </a:lnTo>
                  <a:lnTo>
                    <a:pt x="2304910" y="287693"/>
                  </a:lnTo>
                  <a:lnTo>
                    <a:pt x="2308110" y="280276"/>
                  </a:lnTo>
                  <a:lnTo>
                    <a:pt x="2289949" y="276593"/>
                  </a:lnTo>
                  <a:lnTo>
                    <a:pt x="2286647" y="283959"/>
                  </a:lnTo>
                  <a:lnTo>
                    <a:pt x="2282710" y="289166"/>
                  </a:lnTo>
                  <a:lnTo>
                    <a:pt x="2277757" y="292214"/>
                  </a:lnTo>
                  <a:lnTo>
                    <a:pt x="2272931" y="295262"/>
                  </a:lnTo>
                  <a:lnTo>
                    <a:pt x="2267216" y="296659"/>
                  </a:lnTo>
                  <a:lnTo>
                    <a:pt x="2233498" y="273634"/>
                  </a:lnTo>
                  <a:lnTo>
                    <a:pt x="2231656" y="258178"/>
                  </a:lnTo>
                  <a:lnTo>
                    <a:pt x="2309888" y="263893"/>
                  </a:lnTo>
                  <a:lnTo>
                    <a:pt x="2310015" y="261734"/>
                  </a:lnTo>
                  <a:lnTo>
                    <a:pt x="2310269" y="260210"/>
                  </a:lnTo>
                  <a:lnTo>
                    <a:pt x="2310269" y="258178"/>
                  </a:lnTo>
                  <a:lnTo>
                    <a:pt x="2310333" y="247891"/>
                  </a:lnTo>
                  <a:lnTo>
                    <a:pt x="2310333" y="246888"/>
                  </a:lnTo>
                  <a:close/>
                </a:path>
                <a:path w="2423795" h="320039">
                  <a:moveTo>
                    <a:pt x="2392438" y="216014"/>
                  </a:moveTo>
                  <a:lnTo>
                    <a:pt x="2386469" y="211823"/>
                  </a:lnTo>
                  <a:lnTo>
                    <a:pt x="2380500" y="209410"/>
                  </a:lnTo>
                  <a:lnTo>
                    <a:pt x="2374531" y="209029"/>
                  </a:lnTo>
                  <a:lnTo>
                    <a:pt x="2370340" y="208648"/>
                  </a:lnTo>
                  <a:lnTo>
                    <a:pt x="2350528" y="225539"/>
                  </a:lnTo>
                  <a:lnTo>
                    <a:pt x="2351671" y="209664"/>
                  </a:lnTo>
                  <a:lnTo>
                    <a:pt x="2335669" y="208521"/>
                  </a:lnTo>
                  <a:lnTo>
                    <a:pt x="2328049" y="313296"/>
                  </a:lnTo>
                  <a:lnTo>
                    <a:pt x="2345702" y="314693"/>
                  </a:lnTo>
                  <a:lnTo>
                    <a:pt x="2349766" y="259829"/>
                  </a:lnTo>
                  <a:lnTo>
                    <a:pt x="2350274" y="252336"/>
                  </a:lnTo>
                  <a:lnTo>
                    <a:pt x="2351798" y="245478"/>
                  </a:lnTo>
                  <a:lnTo>
                    <a:pt x="2368435" y="227063"/>
                  </a:lnTo>
                  <a:lnTo>
                    <a:pt x="2376690" y="227571"/>
                  </a:lnTo>
                  <a:lnTo>
                    <a:pt x="2380881" y="229222"/>
                  </a:lnTo>
                  <a:lnTo>
                    <a:pt x="2385072" y="232143"/>
                  </a:lnTo>
                  <a:lnTo>
                    <a:pt x="2387384" y="227063"/>
                  </a:lnTo>
                  <a:lnTo>
                    <a:pt x="2388082" y="225539"/>
                  </a:lnTo>
                  <a:lnTo>
                    <a:pt x="2392438" y="216014"/>
                  </a:lnTo>
                  <a:close/>
                </a:path>
                <a:path w="2423795" h="320039">
                  <a:moveTo>
                    <a:pt x="2420632" y="214744"/>
                  </a:moveTo>
                  <a:lnTo>
                    <a:pt x="2402852" y="213474"/>
                  </a:lnTo>
                  <a:lnTo>
                    <a:pt x="2395105" y="318249"/>
                  </a:lnTo>
                  <a:lnTo>
                    <a:pt x="2412885" y="319646"/>
                  </a:lnTo>
                  <a:lnTo>
                    <a:pt x="2420632" y="214744"/>
                  </a:lnTo>
                  <a:close/>
                </a:path>
                <a:path w="2423795" h="320039">
                  <a:moveTo>
                    <a:pt x="2423553" y="174866"/>
                  </a:moveTo>
                  <a:lnTo>
                    <a:pt x="2405773" y="173596"/>
                  </a:lnTo>
                  <a:lnTo>
                    <a:pt x="2404249" y="194043"/>
                  </a:lnTo>
                  <a:lnTo>
                    <a:pt x="2422029" y="195313"/>
                  </a:lnTo>
                  <a:lnTo>
                    <a:pt x="2423553" y="174866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4515" y="2167001"/>
              <a:ext cx="184219" cy="1569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930135" y="2261235"/>
              <a:ext cx="949960" cy="213995"/>
            </a:xfrm>
            <a:custGeom>
              <a:avLst/>
              <a:gdLst/>
              <a:ahLst/>
              <a:cxnLst/>
              <a:rect l="l" t="t" r="r" b="b"/>
              <a:pathLst>
                <a:path w="949959" h="213994">
                  <a:moveTo>
                    <a:pt x="35381" y="132841"/>
                  </a:moveTo>
                  <a:lnTo>
                    <a:pt x="17525" y="132841"/>
                  </a:lnTo>
                  <a:lnTo>
                    <a:pt x="22784" y="140011"/>
                  </a:lnTo>
                  <a:lnTo>
                    <a:pt x="29210" y="145335"/>
                  </a:lnTo>
                  <a:lnTo>
                    <a:pt x="36778" y="148826"/>
                  </a:lnTo>
                  <a:lnTo>
                    <a:pt x="45466" y="150494"/>
                  </a:lnTo>
                  <a:lnTo>
                    <a:pt x="54536" y="150211"/>
                  </a:lnTo>
                  <a:lnTo>
                    <a:pt x="63071" y="148034"/>
                  </a:lnTo>
                  <a:lnTo>
                    <a:pt x="71058" y="143976"/>
                  </a:lnTo>
                  <a:lnTo>
                    <a:pt x="78486" y="138049"/>
                  </a:lnTo>
                  <a:lnTo>
                    <a:pt x="79978" y="136270"/>
                  </a:lnTo>
                  <a:lnTo>
                    <a:pt x="52832" y="136270"/>
                  </a:lnTo>
                  <a:lnTo>
                    <a:pt x="45085" y="135762"/>
                  </a:lnTo>
                  <a:lnTo>
                    <a:pt x="38369" y="134379"/>
                  </a:lnTo>
                  <a:lnTo>
                    <a:pt x="35381" y="132841"/>
                  </a:lnTo>
                  <a:close/>
                </a:path>
                <a:path w="949959" h="213994">
                  <a:moveTo>
                    <a:pt x="10668" y="0"/>
                  </a:moveTo>
                  <a:lnTo>
                    <a:pt x="0" y="144779"/>
                  </a:lnTo>
                  <a:lnTo>
                    <a:pt x="16510" y="145923"/>
                  </a:lnTo>
                  <a:lnTo>
                    <a:pt x="17525" y="132841"/>
                  </a:lnTo>
                  <a:lnTo>
                    <a:pt x="35381" y="132841"/>
                  </a:lnTo>
                  <a:lnTo>
                    <a:pt x="19885" y="101518"/>
                  </a:lnTo>
                  <a:lnTo>
                    <a:pt x="20193" y="92710"/>
                  </a:lnTo>
                  <a:lnTo>
                    <a:pt x="37084" y="57785"/>
                  </a:lnTo>
                  <a:lnTo>
                    <a:pt x="43942" y="54863"/>
                  </a:lnTo>
                  <a:lnTo>
                    <a:pt x="83566" y="54863"/>
                  </a:lnTo>
                  <a:lnTo>
                    <a:pt x="82423" y="53212"/>
                  </a:lnTo>
                  <a:lnTo>
                    <a:pt x="82145" y="52959"/>
                  </a:lnTo>
                  <a:lnTo>
                    <a:pt x="24638" y="52959"/>
                  </a:lnTo>
                  <a:lnTo>
                    <a:pt x="28448" y="1269"/>
                  </a:lnTo>
                  <a:lnTo>
                    <a:pt x="10668" y="0"/>
                  </a:lnTo>
                  <a:close/>
                </a:path>
                <a:path w="949959" h="213994">
                  <a:moveTo>
                    <a:pt x="83566" y="54863"/>
                  </a:moveTo>
                  <a:lnTo>
                    <a:pt x="43942" y="54863"/>
                  </a:lnTo>
                  <a:lnTo>
                    <a:pt x="51689" y="55499"/>
                  </a:lnTo>
                  <a:lnTo>
                    <a:pt x="59436" y="56006"/>
                  </a:lnTo>
                  <a:lnTo>
                    <a:pt x="65786" y="59689"/>
                  </a:lnTo>
                  <a:lnTo>
                    <a:pt x="70739" y="66675"/>
                  </a:lnTo>
                  <a:lnTo>
                    <a:pt x="73884" y="72461"/>
                  </a:lnTo>
                  <a:lnTo>
                    <a:pt x="75898" y="79533"/>
                  </a:lnTo>
                  <a:lnTo>
                    <a:pt x="76793" y="87891"/>
                  </a:lnTo>
                  <a:lnTo>
                    <a:pt x="76581" y="97536"/>
                  </a:lnTo>
                  <a:lnTo>
                    <a:pt x="59817" y="133476"/>
                  </a:lnTo>
                  <a:lnTo>
                    <a:pt x="52832" y="136270"/>
                  </a:lnTo>
                  <a:lnTo>
                    <a:pt x="79978" y="136270"/>
                  </a:lnTo>
                  <a:lnTo>
                    <a:pt x="94869" y="97409"/>
                  </a:lnTo>
                  <a:lnTo>
                    <a:pt x="95504" y="89788"/>
                  </a:lnTo>
                  <a:lnTo>
                    <a:pt x="94996" y="82676"/>
                  </a:lnTo>
                  <a:lnTo>
                    <a:pt x="93345" y="75818"/>
                  </a:lnTo>
                  <a:lnTo>
                    <a:pt x="91694" y="69087"/>
                  </a:lnTo>
                  <a:lnTo>
                    <a:pt x="89154" y="63118"/>
                  </a:lnTo>
                  <a:lnTo>
                    <a:pt x="85852" y="58165"/>
                  </a:lnTo>
                  <a:lnTo>
                    <a:pt x="83566" y="54863"/>
                  </a:lnTo>
                  <a:close/>
                </a:path>
                <a:path w="949959" h="213994">
                  <a:moveTo>
                    <a:pt x="54356" y="40893"/>
                  </a:moveTo>
                  <a:lnTo>
                    <a:pt x="45979" y="41207"/>
                  </a:lnTo>
                  <a:lnTo>
                    <a:pt x="38211" y="43306"/>
                  </a:lnTo>
                  <a:lnTo>
                    <a:pt x="31085" y="47216"/>
                  </a:lnTo>
                  <a:lnTo>
                    <a:pt x="24638" y="52959"/>
                  </a:lnTo>
                  <a:lnTo>
                    <a:pt x="82145" y="52959"/>
                  </a:lnTo>
                  <a:lnTo>
                    <a:pt x="77978" y="49149"/>
                  </a:lnTo>
                  <a:lnTo>
                    <a:pt x="72390" y="46227"/>
                  </a:lnTo>
                  <a:lnTo>
                    <a:pt x="66802" y="43179"/>
                  </a:lnTo>
                  <a:lnTo>
                    <a:pt x="60833" y="41401"/>
                  </a:lnTo>
                  <a:lnTo>
                    <a:pt x="54356" y="40893"/>
                  </a:lnTo>
                  <a:close/>
                </a:path>
                <a:path w="949959" h="213994">
                  <a:moveTo>
                    <a:pt x="163575" y="48894"/>
                  </a:moveTo>
                  <a:lnTo>
                    <a:pt x="127127" y="60960"/>
                  </a:lnTo>
                  <a:lnTo>
                    <a:pt x="110490" y="100964"/>
                  </a:lnTo>
                  <a:lnTo>
                    <a:pt x="110440" y="113156"/>
                  </a:lnTo>
                  <a:lnTo>
                    <a:pt x="112188" y="124015"/>
                  </a:lnTo>
                  <a:lnTo>
                    <a:pt x="145605" y="156930"/>
                  </a:lnTo>
                  <a:lnTo>
                    <a:pt x="165228" y="158696"/>
                  </a:lnTo>
                  <a:lnTo>
                    <a:pt x="173243" y="157591"/>
                  </a:lnTo>
                  <a:lnTo>
                    <a:pt x="180520" y="155319"/>
                  </a:lnTo>
                  <a:lnTo>
                    <a:pt x="187071" y="151891"/>
                  </a:lnTo>
                  <a:lnTo>
                    <a:pt x="192907" y="147395"/>
                  </a:lnTo>
                  <a:lnTo>
                    <a:pt x="195613" y="144399"/>
                  </a:lnTo>
                  <a:lnTo>
                    <a:pt x="164211" y="144399"/>
                  </a:lnTo>
                  <a:lnTo>
                    <a:pt x="157607" y="144017"/>
                  </a:lnTo>
                  <a:lnTo>
                    <a:pt x="128932" y="114238"/>
                  </a:lnTo>
                  <a:lnTo>
                    <a:pt x="128524" y="106044"/>
                  </a:lnTo>
                  <a:lnTo>
                    <a:pt x="207142" y="106044"/>
                  </a:lnTo>
                  <a:lnTo>
                    <a:pt x="207202" y="95757"/>
                  </a:lnTo>
                  <a:lnTo>
                    <a:pt x="189103" y="95757"/>
                  </a:lnTo>
                  <a:lnTo>
                    <a:pt x="130683" y="91439"/>
                  </a:lnTo>
                  <a:lnTo>
                    <a:pt x="131825" y="82423"/>
                  </a:lnTo>
                  <a:lnTo>
                    <a:pt x="135509" y="75311"/>
                  </a:lnTo>
                  <a:lnTo>
                    <a:pt x="147447" y="65150"/>
                  </a:lnTo>
                  <a:lnTo>
                    <a:pt x="154432" y="62991"/>
                  </a:lnTo>
                  <a:lnTo>
                    <a:pt x="194082" y="62991"/>
                  </a:lnTo>
                  <a:lnTo>
                    <a:pt x="190132" y="59003"/>
                  </a:lnTo>
                  <a:lnTo>
                    <a:pt x="182356" y="53911"/>
                  </a:lnTo>
                  <a:lnTo>
                    <a:pt x="173507" y="50534"/>
                  </a:lnTo>
                  <a:lnTo>
                    <a:pt x="163575" y="48894"/>
                  </a:lnTo>
                  <a:close/>
                </a:path>
                <a:path w="949959" h="213994">
                  <a:moveTo>
                    <a:pt x="186817" y="124460"/>
                  </a:moveTo>
                  <a:lnTo>
                    <a:pt x="164211" y="144399"/>
                  </a:lnTo>
                  <a:lnTo>
                    <a:pt x="195613" y="144399"/>
                  </a:lnTo>
                  <a:lnTo>
                    <a:pt x="197850" y="141922"/>
                  </a:lnTo>
                  <a:lnTo>
                    <a:pt x="201912" y="135497"/>
                  </a:lnTo>
                  <a:lnTo>
                    <a:pt x="205105" y="128142"/>
                  </a:lnTo>
                  <a:lnTo>
                    <a:pt x="186817" y="124460"/>
                  </a:lnTo>
                  <a:close/>
                </a:path>
                <a:path w="949959" h="213994">
                  <a:moveTo>
                    <a:pt x="207142" y="106044"/>
                  </a:moveTo>
                  <a:lnTo>
                    <a:pt x="128524" y="106044"/>
                  </a:lnTo>
                  <a:lnTo>
                    <a:pt x="206756" y="111760"/>
                  </a:lnTo>
                  <a:lnTo>
                    <a:pt x="207010" y="109600"/>
                  </a:lnTo>
                  <a:lnTo>
                    <a:pt x="207137" y="107061"/>
                  </a:lnTo>
                  <a:lnTo>
                    <a:pt x="207142" y="106044"/>
                  </a:lnTo>
                  <a:close/>
                </a:path>
                <a:path w="949959" h="213994">
                  <a:moveTo>
                    <a:pt x="194082" y="62991"/>
                  </a:moveTo>
                  <a:lnTo>
                    <a:pt x="154432" y="62991"/>
                  </a:lnTo>
                  <a:lnTo>
                    <a:pt x="171704" y="64262"/>
                  </a:lnTo>
                  <a:lnTo>
                    <a:pt x="178689" y="68199"/>
                  </a:lnTo>
                  <a:lnTo>
                    <a:pt x="183896" y="75437"/>
                  </a:lnTo>
                  <a:lnTo>
                    <a:pt x="187198" y="80137"/>
                  </a:lnTo>
                  <a:lnTo>
                    <a:pt x="188975" y="86867"/>
                  </a:lnTo>
                  <a:lnTo>
                    <a:pt x="189103" y="95757"/>
                  </a:lnTo>
                  <a:lnTo>
                    <a:pt x="207202" y="95757"/>
                  </a:lnTo>
                  <a:lnTo>
                    <a:pt x="207208" y="94700"/>
                  </a:lnTo>
                  <a:lnTo>
                    <a:pt x="205517" y="83708"/>
                  </a:lnTo>
                  <a:lnTo>
                    <a:pt x="202064" y="74074"/>
                  </a:lnTo>
                  <a:lnTo>
                    <a:pt x="196850" y="65786"/>
                  </a:lnTo>
                  <a:lnTo>
                    <a:pt x="194082" y="62991"/>
                  </a:lnTo>
                  <a:close/>
                </a:path>
                <a:path w="949959" h="213994">
                  <a:moveTo>
                    <a:pt x="279276" y="109854"/>
                  </a:moveTo>
                  <a:lnTo>
                    <a:pt x="259461" y="109854"/>
                  </a:lnTo>
                  <a:lnTo>
                    <a:pt x="290195" y="165988"/>
                  </a:lnTo>
                  <a:lnTo>
                    <a:pt x="312039" y="167639"/>
                  </a:lnTo>
                  <a:lnTo>
                    <a:pt x="279276" y="109854"/>
                  </a:lnTo>
                  <a:close/>
                </a:path>
                <a:path w="949959" h="213994">
                  <a:moveTo>
                    <a:pt x="235839" y="16510"/>
                  </a:moveTo>
                  <a:lnTo>
                    <a:pt x="225171" y="161289"/>
                  </a:lnTo>
                  <a:lnTo>
                    <a:pt x="242950" y="162560"/>
                  </a:lnTo>
                  <a:lnTo>
                    <a:pt x="245999" y="121030"/>
                  </a:lnTo>
                  <a:lnTo>
                    <a:pt x="259461" y="109854"/>
                  </a:lnTo>
                  <a:lnTo>
                    <a:pt x="279276" y="109854"/>
                  </a:lnTo>
                  <a:lnTo>
                    <a:pt x="273876" y="100329"/>
                  </a:lnTo>
                  <a:lnTo>
                    <a:pt x="247523" y="100329"/>
                  </a:lnTo>
                  <a:lnTo>
                    <a:pt x="253619" y="17779"/>
                  </a:lnTo>
                  <a:lnTo>
                    <a:pt x="235839" y="16510"/>
                  </a:lnTo>
                  <a:close/>
                </a:path>
                <a:path w="949959" h="213994">
                  <a:moveTo>
                    <a:pt x="292735" y="60832"/>
                  </a:moveTo>
                  <a:lnTo>
                    <a:pt x="247523" y="100329"/>
                  </a:lnTo>
                  <a:lnTo>
                    <a:pt x="273876" y="100329"/>
                  </a:lnTo>
                  <a:lnTo>
                    <a:pt x="272796" y="98425"/>
                  </a:lnTo>
                  <a:lnTo>
                    <a:pt x="315722" y="62484"/>
                  </a:lnTo>
                  <a:lnTo>
                    <a:pt x="292735" y="60832"/>
                  </a:lnTo>
                  <a:close/>
                </a:path>
                <a:path w="949959" h="213994">
                  <a:moveTo>
                    <a:pt x="337185" y="24002"/>
                  </a:moveTo>
                  <a:lnTo>
                    <a:pt x="326517" y="168655"/>
                  </a:lnTo>
                  <a:lnTo>
                    <a:pt x="344297" y="169925"/>
                  </a:lnTo>
                  <a:lnTo>
                    <a:pt x="354965" y="25273"/>
                  </a:lnTo>
                  <a:lnTo>
                    <a:pt x="337185" y="24002"/>
                  </a:lnTo>
                  <a:close/>
                </a:path>
                <a:path w="949959" h="213994">
                  <a:moveTo>
                    <a:pt x="423418" y="67944"/>
                  </a:moveTo>
                  <a:lnTo>
                    <a:pt x="386969" y="80010"/>
                  </a:lnTo>
                  <a:lnTo>
                    <a:pt x="370332" y="120141"/>
                  </a:lnTo>
                  <a:lnTo>
                    <a:pt x="370337" y="132260"/>
                  </a:lnTo>
                  <a:lnTo>
                    <a:pt x="387858" y="167546"/>
                  </a:lnTo>
                  <a:lnTo>
                    <a:pt x="425144" y="177746"/>
                  </a:lnTo>
                  <a:lnTo>
                    <a:pt x="433165" y="176641"/>
                  </a:lnTo>
                  <a:lnTo>
                    <a:pt x="440471" y="174369"/>
                  </a:lnTo>
                  <a:lnTo>
                    <a:pt x="447040" y="170941"/>
                  </a:lnTo>
                  <a:lnTo>
                    <a:pt x="452802" y="166463"/>
                  </a:lnTo>
                  <a:lnTo>
                    <a:pt x="455404" y="163575"/>
                  </a:lnTo>
                  <a:lnTo>
                    <a:pt x="424053" y="163575"/>
                  </a:lnTo>
                  <a:lnTo>
                    <a:pt x="408813" y="162432"/>
                  </a:lnTo>
                  <a:lnTo>
                    <a:pt x="388493" y="125094"/>
                  </a:lnTo>
                  <a:lnTo>
                    <a:pt x="467111" y="125094"/>
                  </a:lnTo>
                  <a:lnTo>
                    <a:pt x="467169" y="114807"/>
                  </a:lnTo>
                  <a:lnTo>
                    <a:pt x="449072" y="114807"/>
                  </a:lnTo>
                  <a:lnTo>
                    <a:pt x="390525" y="110489"/>
                  </a:lnTo>
                  <a:lnTo>
                    <a:pt x="391795" y="101473"/>
                  </a:lnTo>
                  <a:lnTo>
                    <a:pt x="395350" y="94361"/>
                  </a:lnTo>
                  <a:lnTo>
                    <a:pt x="407289" y="84200"/>
                  </a:lnTo>
                  <a:lnTo>
                    <a:pt x="414400" y="82041"/>
                  </a:lnTo>
                  <a:lnTo>
                    <a:pt x="453939" y="82041"/>
                  </a:lnTo>
                  <a:lnTo>
                    <a:pt x="450028" y="78071"/>
                  </a:lnTo>
                  <a:lnTo>
                    <a:pt x="442245" y="73009"/>
                  </a:lnTo>
                  <a:lnTo>
                    <a:pt x="433367" y="69637"/>
                  </a:lnTo>
                  <a:lnTo>
                    <a:pt x="423418" y="67944"/>
                  </a:lnTo>
                  <a:close/>
                </a:path>
                <a:path w="949959" h="213994">
                  <a:moveTo>
                    <a:pt x="446786" y="143510"/>
                  </a:moveTo>
                  <a:lnTo>
                    <a:pt x="443484" y="150875"/>
                  </a:lnTo>
                  <a:lnTo>
                    <a:pt x="439420" y="156082"/>
                  </a:lnTo>
                  <a:lnTo>
                    <a:pt x="429768" y="162178"/>
                  </a:lnTo>
                  <a:lnTo>
                    <a:pt x="424053" y="163575"/>
                  </a:lnTo>
                  <a:lnTo>
                    <a:pt x="455404" y="163575"/>
                  </a:lnTo>
                  <a:lnTo>
                    <a:pt x="457707" y="161020"/>
                  </a:lnTo>
                  <a:lnTo>
                    <a:pt x="461756" y="154600"/>
                  </a:lnTo>
                  <a:lnTo>
                    <a:pt x="464947" y="147192"/>
                  </a:lnTo>
                  <a:lnTo>
                    <a:pt x="446786" y="143510"/>
                  </a:lnTo>
                  <a:close/>
                </a:path>
                <a:path w="949959" h="213994">
                  <a:moveTo>
                    <a:pt x="467111" y="125094"/>
                  </a:moveTo>
                  <a:lnTo>
                    <a:pt x="388493" y="125094"/>
                  </a:lnTo>
                  <a:lnTo>
                    <a:pt x="466598" y="130810"/>
                  </a:lnTo>
                  <a:lnTo>
                    <a:pt x="466852" y="128650"/>
                  </a:lnTo>
                  <a:lnTo>
                    <a:pt x="466979" y="127126"/>
                  </a:lnTo>
                  <a:lnTo>
                    <a:pt x="467106" y="126111"/>
                  </a:lnTo>
                  <a:lnTo>
                    <a:pt x="467111" y="125094"/>
                  </a:lnTo>
                  <a:close/>
                </a:path>
                <a:path w="949959" h="213994">
                  <a:moveTo>
                    <a:pt x="453939" y="82041"/>
                  </a:moveTo>
                  <a:lnTo>
                    <a:pt x="414400" y="82041"/>
                  </a:lnTo>
                  <a:lnTo>
                    <a:pt x="431546" y="83312"/>
                  </a:lnTo>
                  <a:lnTo>
                    <a:pt x="438658" y="87249"/>
                  </a:lnTo>
                  <a:lnTo>
                    <a:pt x="443865" y="94487"/>
                  </a:lnTo>
                  <a:lnTo>
                    <a:pt x="447167" y="99187"/>
                  </a:lnTo>
                  <a:lnTo>
                    <a:pt x="448945" y="105917"/>
                  </a:lnTo>
                  <a:lnTo>
                    <a:pt x="449072" y="114807"/>
                  </a:lnTo>
                  <a:lnTo>
                    <a:pt x="467169" y="114807"/>
                  </a:lnTo>
                  <a:lnTo>
                    <a:pt x="467175" y="113803"/>
                  </a:lnTo>
                  <a:lnTo>
                    <a:pt x="465470" y="102806"/>
                  </a:lnTo>
                  <a:lnTo>
                    <a:pt x="461980" y="93142"/>
                  </a:lnTo>
                  <a:lnTo>
                    <a:pt x="456692" y="84836"/>
                  </a:lnTo>
                  <a:lnTo>
                    <a:pt x="453939" y="82041"/>
                  </a:lnTo>
                  <a:close/>
                </a:path>
                <a:path w="949959" h="213994">
                  <a:moveTo>
                    <a:pt x="570688" y="91312"/>
                  </a:moveTo>
                  <a:lnTo>
                    <a:pt x="529717" y="91312"/>
                  </a:lnTo>
                  <a:lnTo>
                    <a:pt x="537337" y="91820"/>
                  </a:lnTo>
                  <a:lnTo>
                    <a:pt x="542036" y="92201"/>
                  </a:lnTo>
                  <a:lnTo>
                    <a:pt x="546100" y="93599"/>
                  </a:lnTo>
                  <a:lnTo>
                    <a:pt x="549529" y="96012"/>
                  </a:lnTo>
                  <a:lnTo>
                    <a:pt x="552831" y="98298"/>
                  </a:lnTo>
                  <a:lnTo>
                    <a:pt x="555117" y="101345"/>
                  </a:lnTo>
                  <a:lnTo>
                    <a:pt x="556260" y="105028"/>
                  </a:lnTo>
                  <a:lnTo>
                    <a:pt x="557276" y="108712"/>
                  </a:lnTo>
                  <a:lnTo>
                    <a:pt x="557630" y="113791"/>
                  </a:lnTo>
                  <a:lnTo>
                    <a:pt x="557592" y="115093"/>
                  </a:lnTo>
                  <a:lnTo>
                    <a:pt x="557102" y="122047"/>
                  </a:lnTo>
                  <a:lnTo>
                    <a:pt x="552450" y="185292"/>
                  </a:lnTo>
                  <a:lnTo>
                    <a:pt x="570230" y="186562"/>
                  </a:lnTo>
                  <a:lnTo>
                    <a:pt x="574977" y="121412"/>
                  </a:lnTo>
                  <a:lnTo>
                    <a:pt x="575463" y="115093"/>
                  </a:lnTo>
                  <a:lnTo>
                    <a:pt x="575505" y="107568"/>
                  </a:lnTo>
                  <a:lnTo>
                    <a:pt x="574548" y="99567"/>
                  </a:lnTo>
                  <a:lnTo>
                    <a:pt x="573024" y="95123"/>
                  </a:lnTo>
                  <a:lnTo>
                    <a:pt x="570688" y="91312"/>
                  </a:lnTo>
                  <a:close/>
                </a:path>
                <a:path w="949959" h="213994">
                  <a:moveTo>
                    <a:pt x="492633" y="75437"/>
                  </a:moveTo>
                  <a:lnTo>
                    <a:pt x="485013" y="180339"/>
                  </a:lnTo>
                  <a:lnTo>
                    <a:pt x="502793" y="181610"/>
                  </a:lnTo>
                  <a:lnTo>
                    <a:pt x="506984" y="124332"/>
                  </a:lnTo>
                  <a:lnTo>
                    <a:pt x="508180" y="115093"/>
                  </a:lnTo>
                  <a:lnTo>
                    <a:pt x="528836" y="91566"/>
                  </a:lnTo>
                  <a:lnTo>
                    <a:pt x="507619" y="91566"/>
                  </a:lnTo>
                  <a:lnTo>
                    <a:pt x="508635" y="76580"/>
                  </a:lnTo>
                  <a:lnTo>
                    <a:pt x="492633" y="75437"/>
                  </a:lnTo>
                  <a:close/>
                </a:path>
                <a:path w="949959" h="213994">
                  <a:moveTo>
                    <a:pt x="542163" y="76707"/>
                  </a:moveTo>
                  <a:lnTo>
                    <a:pt x="531854" y="77065"/>
                  </a:lnTo>
                  <a:lnTo>
                    <a:pt x="522652" y="79660"/>
                  </a:lnTo>
                  <a:lnTo>
                    <a:pt x="514570" y="84494"/>
                  </a:lnTo>
                  <a:lnTo>
                    <a:pt x="507619" y="91566"/>
                  </a:lnTo>
                  <a:lnTo>
                    <a:pt x="528836" y="91566"/>
                  </a:lnTo>
                  <a:lnTo>
                    <a:pt x="529717" y="91312"/>
                  </a:lnTo>
                  <a:lnTo>
                    <a:pt x="570688" y="91312"/>
                  </a:lnTo>
                  <a:lnTo>
                    <a:pt x="548513" y="77215"/>
                  </a:lnTo>
                  <a:lnTo>
                    <a:pt x="542163" y="76707"/>
                  </a:lnTo>
                  <a:close/>
                </a:path>
                <a:path w="949959" h="213994">
                  <a:moveTo>
                    <a:pt x="628777" y="48640"/>
                  </a:moveTo>
                  <a:lnTo>
                    <a:pt x="610362" y="58038"/>
                  </a:lnTo>
                  <a:lnTo>
                    <a:pt x="608457" y="83947"/>
                  </a:lnTo>
                  <a:lnTo>
                    <a:pt x="595301" y="83947"/>
                  </a:lnTo>
                  <a:lnTo>
                    <a:pt x="594360" y="96774"/>
                  </a:lnTo>
                  <a:lnTo>
                    <a:pt x="607441" y="97789"/>
                  </a:lnTo>
                  <a:lnTo>
                    <a:pt x="602996" y="158114"/>
                  </a:lnTo>
                  <a:lnTo>
                    <a:pt x="602469" y="165480"/>
                  </a:lnTo>
                  <a:lnTo>
                    <a:pt x="602361" y="175767"/>
                  </a:lnTo>
                  <a:lnTo>
                    <a:pt x="603631" y="179197"/>
                  </a:lnTo>
                  <a:lnTo>
                    <a:pt x="604774" y="182625"/>
                  </a:lnTo>
                  <a:lnTo>
                    <a:pt x="629285" y="192277"/>
                  </a:lnTo>
                  <a:lnTo>
                    <a:pt x="633730" y="192024"/>
                  </a:lnTo>
                  <a:lnTo>
                    <a:pt x="638810" y="191388"/>
                  </a:lnTo>
                  <a:lnTo>
                    <a:pt x="637435" y="175767"/>
                  </a:lnTo>
                  <a:lnTo>
                    <a:pt x="631571" y="175767"/>
                  </a:lnTo>
                  <a:lnTo>
                    <a:pt x="629539" y="175640"/>
                  </a:lnTo>
                  <a:lnTo>
                    <a:pt x="626999" y="175387"/>
                  </a:lnTo>
                  <a:lnTo>
                    <a:pt x="624967" y="174878"/>
                  </a:lnTo>
                  <a:lnTo>
                    <a:pt x="623570" y="173862"/>
                  </a:lnTo>
                  <a:lnTo>
                    <a:pt x="622300" y="172974"/>
                  </a:lnTo>
                  <a:lnTo>
                    <a:pt x="621284" y="171703"/>
                  </a:lnTo>
                  <a:lnTo>
                    <a:pt x="620310" y="168782"/>
                  </a:lnTo>
                  <a:lnTo>
                    <a:pt x="620268" y="165480"/>
                  </a:lnTo>
                  <a:lnTo>
                    <a:pt x="620522" y="160400"/>
                  </a:lnTo>
                  <a:lnTo>
                    <a:pt x="625094" y="99060"/>
                  </a:lnTo>
                  <a:lnTo>
                    <a:pt x="642968" y="99060"/>
                  </a:lnTo>
                  <a:lnTo>
                    <a:pt x="643890" y="86613"/>
                  </a:lnTo>
                  <a:lnTo>
                    <a:pt x="626110" y="85216"/>
                  </a:lnTo>
                  <a:lnTo>
                    <a:pt x="626202" y="83947"/>
                  </a:lnTo>
                  <a:lnTo>
                    <a:pt x="608457" y="83947"/>
                  </a:lnTo>
                  <a:lnTo>
                    <a:pt x="595376" y="82930"/>
                  </a:lnTo>
                  <a:lnTo>
                    <a:pt x="626276" y="82930"/>
                  </a:lnTo>
                  <a:lnTo>
                    <a:pt x="628777" y="48640"/>
                  </a:lnTo>
                  <a:close/>
                </a:path>
                <a:path w="949959" h="213994">
                  <a:moveTo>
                    <a:pt x="637413" y="175513"/>
                  </a:moveTo>
                  <a:lnTo>
                    <a:pt x="634111" y="175767"/>
                  </a:lnTo>
                  <a:lnTo>
                    <a:pt x="637435" y="175767"/>
                  </a:lnTo>
                  <a:lnTo>
                    <a:pt x="637413" y="175513"/>
                  </a:lnTo>
                  <a:close/>
                </a:path>
                <a:path w="949959" h="213994">
                  <a:moveTo>
                    <a:pt x="642968" y="99060"/>
                  </a:moveTo>
                  <a:lnTo>
                    <a:pt x="625094" y="99060"/>
                  </a:lnTo>
                  <a:lnTo>
                    <a:pt x="642874" y="100329"/>
                  </a:lnTo>
                  <a:lnTo>
                    <a:pt x="642968" y="99060"/>
                  </a:lnTo>
                  <a:close/>
                </a:path>
                <a:path w="949959" h="213994">
                  <a:moveTo>
                    <a:pt x="662940" y="47878"/>
                  </a:moveTo>
                  <a:lnTo>
                    <a:pt x="661416" y="68325"/>
                  </a:lnTo>
                  <a:lnTo>
                    <a:pt x="679196" y="69595"/>
                  </a:lnTo>
                  <a:lnTo>
                    <a:pt x="680720" y="49149"/>
                  </a:lnTo>
                  <a:lnTo>
                    <a:pt x="662940" y="47878"/>
                  </a:lnTo>
                  <a:close/>
                </a:path>
                <a:path w="949959" h="213994">
                  <a:moveTo>
                    <a:pt x="660019" y="87756"/>
                  </a:moveTo>
                  <a:lnTo>
                    <a:pt x="652272" y="192531"/>
                  </a:lnTo>
                  <a:lnTo>
                    <a:pt x="670052" y="193801"/>
                  </a:lnTo>
                  <a:lnTo>
                    <a:pt x="677799" y="89026"/>
                  </a:lnTo>
                  <a:lnTo>
                    <a:pt x="660019" y="87756"/>
                  </a:lnTo>
                  <a:close/>
                </a:path>
                <a:path w="949959" h="213994">
                  <a:moveTo>
                    <a:pt x="708025" y="51180"/>
                  </a:moveTo>
                  <a:lnTo>
                    <a:pt x="697357" y="195834"/>
                  </a:lnTo>
                  <a:lnTo>
                    <a:pt x="715137" y="197103"/>
                  </a:lnTo>
                  <a:lnTo>
                    <a:pt x="725805" y="52450"/>
                  </a:lnTo>
                  <a:lnTo>
                    <a:pt x="708025" y="51180"/>
                  </a:lnTo>
                  <a:close/>
                </a:path>
                <a:path w="949959" h="213994">
                  <a:moveTo>
                    <a:pt x="792734" y="95123"/>
                  </a:moveTo>
                  <a:lnTo>
                    <a:pt x="756412" y="107061"/>
                  </a:lnTo>
                  <a:lnTo>
                    <a:pt x="739775" y="147192"/>
                  </a:lnTo>
                  <a:lnTo>
                    <a:pt x="739707" y="159311"/>
                  </a:lnTo>
                  <a:lnTo>
                    <a:pt x="741426" y="170132"/>
                  </a:lnTo>
                  <a:lnTo>
                    <a:pt x="774890" y="203031"/>
                  </a:lnTo>
                  <a:lnTo>
                    <a:pt x="794513" y="204797"/>
                  </a:lnTo>
                  <a:lnTo>
                    <a:pt x="802528" y="203692"/>
                  </a:lnTo>
                  <a:lnTo>
                    <a:pt x="809805" y="201420"/>
                  </a:lnTo>
                  <a:lnTo>
                    <a:pt x="816356" y="197992"/>
                  </a:lnTo>
                  <a:lnTo>
                    <a:pt x="822118" y="193514"/>
                  </a:lnTo>
                  <a:lnTo>
                    <a:pt x="824720" y="190626"/>
                  </a:lnTo>
                  <a:lnTo>
                    <a:pt x="793369" y="190626"/>
                  </a:lnTo>
                  <a:lnTo>
                    <a:pt x="778129" y="189484"/>
                  </a:lnTo>
                  <a:lnTo>
                    <a:pt x="757809" y="152145"/>
                  </a:lnTo>
                  <a:lnTo>
                    <a:pt x="836427" y="152145"/>
                  </a:lnTo>
                  <a:lnTo>
                    <a:pt x="836485" y="141859"/>
                  </a:lnTo>
                  <a:lnTo>
                    <a:pt x="818388" y="141859"/>
                  </a:lnTo>
                  <a:lnTo>
                    <a:pt x="759841" y="137667"/>
                  </a:lnTo>
                  <a:lnTo>
                    <a:pt x="761111" y="128524"/>
                  </a:lnTo>
                  <a:lnTo>
                    <a:pt x="764794" y="121412"/>
                  </a:lnTo>
                  <a:lnTo>
                    <a:pt x="776605" y="111378"/>
                  </a:lnTo>
                  <a:lnTo>
                    <a:pt x="783717" y="109092"/>
                  </a:lnTo>
                  <a:lnTo>
                    <a:pt x="823262" y="109092"/>
                  </a:lnTo>
                  <a:lnTo>
                    <a:pt x="819362" y="105124"/>
                  </a:lnTo>
                  <a:lnTo>
                    <a:pt x="811609" y="100075"/>
                  </a:lnTo>
                  <a:lnTo>
                    <a:pt x="802737" y="96742"/>
                  </a:lnTo>
                  <a:lnTo>
                    <a:pt x="792734" y="95123"/>
                  </a:lnTo>
                  <a:close/>
                </a:path>
                <a:path w="949959" h="213994">
                  <a:moveTo>
                    <a:pt x="816102" y="170687"/>
                  </a:moveTo>
                  <a:lnTo>
                    <a:pt x="812800" y="177926"/>
                  </a:lnTo>
                  <a:lnTo>
                    <a:pt x="808736" y="183134"/>
                  </a:lnTo>
                  <a:lnTo>
                    <a:pt x="803910" y="186181"/>
                  </a:lnTo>
                  <a:lnTo>
                    <a:pt x="799084" y="189356"/>
                  </a:lnTo>
                  <a:lnTo>
                    <a:pt x="793369" y="190626"/>
                  </a:lnTo>
                  <a:lnTo>
                    <a:pt x="824720" y="190626"/>
                  </a:lnTo>
                  <a:lnTo>
                    <a:pt x="827024" y="188071"/>
                  </a:lnTo>
                  <a:lnTo>
                    <a:pt x="831072" y="181651"/>
                  </a:lnTo>
                  <a:lnTo>
                    <a:pt x="834263" y="174243"/>
                  </a:lnTo>
                  <a:lnTo>
                    <a:pt x="816102" y="170687"/>
                  </a:lnTo>
                  <a:close/>
                </a:path>
                <a:path w="949959" h="213994">
                  <a:moveTo>
                    <a:pt x="836427" y="152145"/>
                  </a:moveTo>
                  <a:lnTo>
                    <a:pt x="757809" y="152145"/>
                  </a:lnTo>
                  <a:lnTo>
                    <a:pt x="836041" y="157861"/>
                  </a:lnTo>
                  <a:lnTo>
                    <a:pt x="836168" y="155828"/>
                  </a:lnTo>
                  <a:lnTo>
                    <a:pt x="836295" y="154177"/>
                  </a:lnTo>
                  <a:lnTo>
                    <a:pt x="836422" y="153162"/>
                  </a:lnTo>
                  <a:lnTo>
                    <a:pt x="836427" y="152145"/>
                  </a:lnTo>
                  <a:close/>
                </a:path>
                <a:path w="949959" h="213994">
                  <a:moveTo>
                    <a:pt x="823262" y="109092"/>
                  </a:moveTo>
                  <a:lnTo>
                    <a:pt x="783717" y="109092"/>
                  </a:lnTo>
                  <a:lnTo>
                    <a:pt x="800862" y="110362"/>
                  </a:lnTo>
                  <a:lnTo>
                    <a:pt x="807974" y="114300"/>
                  </a:lnTo>
                  <a:lnTo>
                    <a:pt x="813181" y="121538"/>
                  </a:lnTo>
                  <a:lnTo>
                    <a:pt x="816483" y="126237"/>
                  </a:lnTo>
                  <a:lnTo>
                    <a:pt x="818261" y="133095"/>
                  </a:lnTo>
                  <a:lnTo>
                    <a:pt x="818388" y="141859"/>
                  </a:lnTo>
                  <a:lnTo>
                    <a:pt x="836485" y="141859"/>
                  </a:lnTo>
                  <a:lnTo>
                    <a:pt x="836491" y="140854"/>
                  </a:lnTo>
                  <a:lnTo>
                    <a:pt x="834786" y="129857"/>
                  </a:lnTo>
                  <a:lnTo>
                    <a:pt x="831296" y="120193"/>
                  </a:lnTo>
                  <a:lnTo>
                    <a:pt x="826008" y="111887"/>
                  </a:lnTo>
                  <a:lnTo>
                    <a:pt x="823262" y="109092"/>
                  </a:lnTo>
                  <a:close/>
                </a:path>
                <a:path w="949959" h="213994">
                  <a:moveTo>
                    <a:pt x="861822" y="102488"/>
                  </a:moveTo>
                  <a:lnTo>
                    <a:pt x="854202" y="207390"/>
                  </a:lnTo>
                  <a:lnTo>
                    <a:pt x="871855" y="208661"/>
                  </a:lnTo>
                  <a:lnTo>
                    <a:pt x="875919" y="153797"/>
                  </a:lnTo>
                  <a:lnTo>
                    <a:pt x="876427" y="146303"/>
                  </a:lnTo>
                  <a:lnTo>
                    <a:pt x="877951" y="139445"/>
                  </a:lnTo>
                  <a:lnTo>
                    <a:pt x="880364" y="133223"/>
                  </a:lnTo>
                  <a:lnTo>
                    <a:pt x="882015" y="129159"/>
                  </a:lnTo>
                  <a:lnTo>
                    <a:pt x="884428" y="126111"/>
                  </a:lnTo>
                  <a:lnTo>
                    <a:pt x="887730" y="124078"/>
                  </a:lnTo>
                  <a:lnTo>
                    <a:pt x="891032" y="121919"/>
                  </a:lnTo>
                  <a:lnTo>
                    <a:pt x="894588" y="121030"/>
                  </a:lnTo>
                  <a:lnTo>
                    <a:pt x="913563" y="121030"/>
                  </a:lnTo>
                  <a:lnTo>
                    <a:pt x="914206" y="119634"/>
                  </a:lnTo>
                  <a:lnTo>
                    <a:pt x="876681" y="119634"/>
                  </a:lnTo>
                  <a:lnTo>
                    <a:pt x="877824" y="103759"/>
                  </a:lnTo>
                  <a:lnTo>
                    <a:pt x="861822" y="102488"/>
                  </a:lnTo>
                  <a:close/>
                </a:path>
                <a:path w="949959" h="213994">
                  <a:moveTo>
                    <a:pt x="913563" y="121030"/>
                  </a:moveTo>
                  <a:lnTo>
                    <a:pt x="894588" y="121030"/>
                  </a:lnTo>
                  <a:lnTo>
                    <a:pt x="898398" y="121285"/>
                  </a:lnTo>
                  <a:lnTo>
                    <a:pt x="902843" y="121665"/>
                  </a:lnTo>
                  <a:lnTo>
                    <a:pt x="907034" y="123189"/>
                  </a:lnTo>
                  <a:lnTo>
                    <a:pt x="911225" y="126111"/>
                  </a:lnTo>
                  <a:lnTo>
                    <a:pt x="913563" y="121030"/>
                  </a:lnTo>
                  <a:close/>
                </a:path>
                <a:path w="949959" h="213994">
                  <a:moveTo>
                    <a:pt x="896493" y="102742"/>
                  </a:moveTo>
                  <a:lnTo>
                    <a:pt x="876681" y="119634"/>
                  </a:lnTo>
                  <a:lnTo>
                    <a:pt x="914206" y="119634"/>
                  </a:lnTo>
                  <a:lnTo>
                    <a:pt x="918591" y="110109"/>
                  </a:lnTo>
                  <a:lnTo>
                    <a:pt x="912622" y="105790"/>
                  </a:lnTo>
                  <a:lnTo>
                    <a:pt x="906653" y="103377"/>
                  </a:lnTo>
                  <a:lnTo>
                    <a:pt x="896493" y="102742"/>
                  </a:lnTo>
                  <a:close/>
                </a:path>
                <a:path w="949959" h="213994">
                  <a:moveTo>
                    <a:pt x="931926" y="67563"/>
                  </a:moveTo>
                  <a:lnTo>
                    <a:pt x="930402" y="88011"/>
                  </a:lnTo>
                  <a:lnTo>
                    <a:pt x="948182" y="89280"/>
                  </a:lnTo>
                  <a:lnTo>
                    <a:pt x="949706" y="68834"/>
                  </a:lnTo>
                  <a:lnTo>
                    <a:pt x="931926" y="67563"/>
                  </a:lnTo>
                  <a:close/>
                </a:path>
                <a:path w="949959" h="213994">
                  <a:moveTo>
                    <a:pt x="929005" y="107441"/>
                  </a:moveTo>
                  <a:lnTo>
                    <a:pt x="921258" y="212343"/>
                  </a:lnTo>
                  <a:lnTo>
                    <a:pt x="939038" y="213613"/>
                  </a:lnTo>
                  <a:lnTo>
                    <a:pt x="946785" y="108712"/>
                  </a:lnTo>
                  <a:lnTo>
                    <a:pt x="929005" y="107441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2014" y="2195829"/>
              <a:ext cx="770001" cy="1607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9395" y="2576702"/>
              <a:ext cx="193801" cy="1493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9805" y="2023364"/>
              <a:ext cx="4248727" cy="8639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8364" y="2563495"/>
              <a:ext cx="205793" cy="1546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34107" y="2407157"/>
              <a:ext cx="830580" cy="223520"/>
            </a:xfrm>
            <a:custGeom>
              <a:avLst/>
              <a:gdLst/>
              <a:ahLst/>
              <a:cxnLst/>
              <a:rect l="l" t="t" r="r" b="b"/>
              <a:pathLst>
                <a:path w="830580" h="223519">
                  <a:moveTo>
                    <a:pt x="91514" y="128524"/>
                  </a:moveTo>
                  <a:lnTo>
                    <a:pt x="74041" y="128524"/>
                  </a:lnTo>
                  <a:lnTo>
                    <a:pt x="74193" y="133603"/>
                  </a:lnTo>
                  <a:lnTo>
                    <a:pt x="75056" y="137921"/>
                  </a:lnTo>
                  <a:lnTo>
                    <a:pt x="76581" y="141731"/>
                  </a:lnTo>
                  <a:lnTo>
                    <a:pt x="95250" y="143128"/>
                  </a:lnTo>
                  <a:lnTo>
                    <a:pt x="93218" y="138937"/>
                  </a:lnTo>
                  <a:lnTo>
                    <a:pt x="92075" y="134619"/>
                  </a:lnTo>
                  <a:lnTo>
                    <a:pt x="91625" y="130682"/>
                  </a:lnTo>
                  <a:lnTo>
                    <a:pt x="91514" y="128524"/>
                  </a:lnTo>
                  <a:close/>
                </a:path>
                <a:path w="830580" h="223519">
                  <a:moveTo>
                    <a:pt x="90438" y="46481"/>
                  </a:moveTo>
                  <a:lnTo>
                    <a:pt x="44831" y="46481"/>
                  </a:lnTo>
                  <a:lnTo>
                    <a:pt x="53212" y="46989"/>
                  </a:lnTo>
                  <a:lnTo>
                    <a:pt x="62103" y="47751"/>
                  </a:lnTo>
                  <a:lnTo>
                    <a:pt x="68706" y="50164"/>
                  </a:lnTo>
                  <a:lnTo>
                    <a:pt x="73025" y="54482"/>
                  </a:lnTo>
                  <a:lnTo>
                    <a:pt x="76200" y="57784"/>
                  </a:lnTo>
                  <a:lnTo>
                    <a:pt x="77469" y="62991"/>
                  </a:lnTo>
                  <a:lnTo>
                    <a:pt x="76962" y="70230"/>
                  </a:lnTo>
                  <a:lnTo>
                    <a:pt x="76835" y="70865"/>
                  </a:lnTo>
                  <a:lnTo>
                    <a:pt x="76708" y="72389"/>
                  </a:lnTo>
                  <a:lnTo>
                    <a:pt x="37211" y="78993"/>
                  </a:lnTo>
                  <a:lnTo>
                    <a:pt x="31877" y="79501"/>
                  </a:lnTo>
                  <a:lnTo>
                    <a:pt x="28321" y="80137"/>
                  </a:lnTo>
                  <a:lnTo>
                    <a:pt x="23494" y="81152"/>
                  </a:lnTo>
                  <a:lnTo>
                    <a:pt x="19177" y="82676"/>
                  </a:lnTo>
                  <a:lnTo>
                    <a:pt x="15112" y="85089"/>
                  </a:lnTo>
                  <a:lnTo>
                    <a:pt x="11175" y="87375"/>
                  </a:lnTo>
                  <a:lnTo>
                    <a:pt x="0" y="117093"/>
                  </a:lnTo>
                  <a:lnTo>
                    <a:pt x="2667" y="124587"/>
                  </a:lnTo>
                  <a:lnTo>
                    <a:pt x="41275" y="141477"/>
                  </a:lnTo>
                  <a:lnTo>
                    <a:pt x="47879" y="140842"/>
                  </a:lnTo>
                  <a:lnTo>
                    <a:pt x="54102" y="138937"/>
                  </a:lnTo>
                  <a:lnTo>
                    <a:pt x="60452" y="137159"/>
                  </a:lnTo>
                  <a:lnTo>
                    <a:pt x="67056" y="133603"/>
                  </a:lnTo>
                  <a:lnTo>
                    <a:pt x="74041" y="128524"/>
                  </a:lnTo>
                  <a:lnTo>
                    <a:pt x="91514" y="128524"/>
                  </a:lnTo>
                  <a:lnTo>
                    <a:pt x="91494" y="127888"/>
                  </a:lnTo>
                  <a:lnTo>
                    <a:pt x="46481" y="127888"/>
                  </a:lnTo>
                  <a:lnTo>
                    <a:pt x="32639" y="126872"/>
                  </a:lnTo>
                  <a:lnTo>
                    <a:pt x="27559" y="124967"/>
                  </a:lnTo>
                  <a:lnTo>
                    <a:pt x="24130" y="121538"/>
                  </a:lnTo>
                  <a:lnTo>
                    <a:pt x="20828" y="118109"/>
                  </a:lnTo>
                  <a:lnTo>
                    <a:pt x="19304" y="114045"/>
                  </a:lnTo>
                  <a:lnTo>
                    <a:pt x="19939" y="106171"/>
                  </a:lnTo>
                  <a:lnTo>
                    <a:pt x="30225" y="95757"/>
                  </a:lnTo>
                  <a:lnTo>
                    <a:pt x="33274" y="94614"/>
                  </a:lnTo>
                  <a:lnTo>
                    <a:pt x="38608" y="93852"/>
                  </a:lnTo>
                  <a:lnTo>
                    <a:pt x="45974" y="93344"/>
                  </a:lnTo>
                  <a:lnTo>
                    <a:pt x="55114" y="92559"/>
                  </a:lnTo>
                  <a:lnTo>
                    <a:pt x="63087" y="91535"/>
                  </a:lnTo>
                  <a:lnTo>
                    <a:pt x="69869" y="90273"/>
                  </a:lnTo>
                  <a:lnTo>
                    <a:pt x="75437" y="88772"/>
                  </a:lnTo>
                  <a:lnTo>
                    <a:pt x="93532" y="88772"/>
                  </a:lnTo>
                  <a:lnTo>
                    <a:pt x="94508" y="74802"/>
                  </a:lnTo>
                  <a:lnTo>
                    <a:pt x="95123" y="67182"/>
                  </a:lnTo>
                  <a:lnTo>
                    <a:pt x="95202" y="61340"/>
                  </a:lnTo>
                  <a:lnTo>
                    <a:pt x="94868" y="58674"/>
                  </a:lnTo>
                  <a:lnTo>
                    <a:pt x="94106" y="53720"/>
                  </a:lnTo>
                  <a:lnTo>
                    <a:pt x="92583" y="49529"/>
                  </a:lnTo>
                  <a:lnTo>
                    <a:pt x="90438" y="46481"/>
                  </a:lnTo>
                  <a:close/>
                </a:path>
                <a:path w="830580" h="223519">
                  <a:moveTo>
                    <a:pt x="93532" y="88772"/>
                  </a:moveTo>
                  <a:lnTo>
                    <a:pt x="75437" y="88772"/>
                  </a:lnTo>
                  <a:lnTo>
                    <a:pt x="74930" y="95250"/>
                  </a:lnTo>
                  <a:lnTo>
                    <a:pt x="74422" y="103124"/>
                  </a:lnTo>
                  <a:lnTo>
                    <a:pt x="73025" y="108965"/>
                  </a:lnTo>
                  <a:lnTo>
                    <a:pt x="70866" y="112775"/>
                  </a:lnTo>
                  <a:lnTo>
                    <a:pt x="67944" y="117855"/>
                  </a:lnTo>
                  <a:lnTo>
                    <a:pt x="63754" y="121665"/>
                  </a:lnTo>
                  <a:lnTo>
                    <a:pt x="58166" y="124205"/>
                  </a:lnTo>
                  <a:lnTo>
                    <a:pt x="52578" y="126872"/>
                  </a:lnTo>
                  <a:lnTo>
                    <a:pt x="46481" y="127888"/>
                  </a:lnTo>
                  <a:lnTo>
                    <a:pt x="91494" y="127888"/>
                  </a:lnTo>
                  <a:lnTo>
                    <a:pt x="91582" y="119014"/>
                  </a:lnTo>
                  <a:lnTo>
                    <a:pt x="92049" y="110047"/>
                  </a:lnTo>
                  <a:lnTo>
                    <a:pt x="93532" y="88772"/>
                  </a:lnTo>
                  <a:close/>
                </a:path>
                <a:path w="830580" h="223519">
                  <a:moveTo>
                    <a:pt x="47879" y="31876"/>
                  </a:moveTo>
                  <a:lnTo>
                    <a:pt x="16383" y="43941"/>
                  </a:lnTo>
                  <a:lnTo>
                    <a:pt x="12318" y="48132"/>
                  </a:lnTo>
                  <a:lnTo>
                    <a:pt x="9398" y="53975"/>
                  </a:lnTo>
                  <a:lnTo>
                    <a:pt x="7239" y="61340"/>
                  </a:lnTo>
                  <a:lnTo>
                    <a:pt x="24384" y="65024"/>
                  </a:lnTo>
                  <a:lnTo>
                    <a:pt x="26924" y="57657"/>
                  </a:lnTo>
                  <a:lnTo>
                    <a:pt x="30225" y="52704"/>
                  </a:lnTo>
                  <a:lnTo>
                    <a:pt x="38608" y="47370"/>
                  </a:lnTo>
                  <a:lnTo>
                    <a:pt x="44831" y="46481"/>
                  </a:lnTo>
                  <a:lnTo>
                    <a:pt x="90438" y="46481"/>
                  </a:lnTo>
                  <a:lnTo>
                    <a:pt x="87756" y="42799"/>
                  </a:lnTo>
                  <a:lnTo>
                    <a:pt x="83819" y="39750"/>
                  </a:lnTo>
                  <a:lnTo>
                    <a:pt x="78486" y="37211"/>
                  </a:lnTo>
                  <a:lnTo>
                    <a:pt x="73025" y="34797"/>
                  </a:lnTo>
                  <a:lnTo>
                    <a:pt x="65786" y="33146"/>
                  </a:lnTo>
                  <a:lnTo>
                    <a:pt x="47879" y="31876"/>
                  </a:lnTo>
                  <a:close/>
                </a:path>
                <a:path w="830580" h="223519">
                  <a:moveTo>
                    <a:pt x="127889" y="0"/>
                  </a:moveTo>
                  <a:lnTo>
                    <a:pt x="126365" y="20446"/>
                  </a:lnTo>
                  <a:lnTo>
                    <a:pt x="144144" y="21716"/>
                  </a:lnTo>
                  <a:lnTo>
                    <a:pt x="145669" y="1269"/>
                  </a:lnTo>
                  <a:lnTo>
                    <a:pt x="127889" y="0"/>
                  </a:lnTo>
                  <a:close/>
                </a:path>
                <a:path w="830580" h="223519">
                  <a:moveTo>
                    <a:pt x="124968" y="39877"/>
                  </a:moveTo>
                  <a:lnTo>
                    <a:pt x="117221" y="144652"/>
                  </a:lnTo>
                  <a:lnTo>
                    <a:pt x="135000" y="146050"/>
                  </a:lnTo>
                  <a:lnTo>
                    <a:pt x="142748" y="41147"/>
                  </a:lnTo>
                  <a:lnTo>
                    <a:pt x="124968" y="39877"/>
                  </a:lnTo>
                  <a:close/>
                </a:path>
                <a:path w="830580" h="223519">
                  <a:moveTo>
                    <a:pt x="172974" y="3301"/>
                  </a:moveTo>
                  <a:lnTo>
                    <a:pt x="162306" y="148081"/>
                  </a:lnTo>
                  <a:lnTo>
                    <a:pt x="180086" y="149351"/>
                  </a:lnTo>
                  <a:lnTo>
                    <a:pt x="190754" y="4571"/>
                  </a:lnTo>
                  <a:lnTo>
                    <a:pt x="172974" y="3301"/>
                  </a:lnTo>
                  <a:close/>
                </a:path>
                <a:path w="830580" h="223519">
                  <a:moveTo>
                    <a:pt x="259206" y="47370"/>
                  </a:moveTo>
                  <a:lnTo>
                    <a:pt x="222885" y="59436"/>
                  </a:lnTo>
                  <a:lnTo>
                    <a:pt x="206248" y="99440"/>
                  </a:lnTo>
                  <a:lnTo>
                    <a:pt x="206198" y="111561"/>
                  </a:lnTo>
                  <a:lnTo>
                    <a:pt x="207946" y="122396"/>
                  </a:lnTo>
                  <a:lnTo>
                    <a:pt x="241363" y="155281"/>
                  </a:lnTo>
                  <a:lnTo>
                    <a:pt x="260986" y="157065"/>
                  </a:lnTo>
                  <a:lnTo>
                    <a:pt x="269001" y="156003"/>
                  </a:lnTo>
                  <a:lnTo>
                    <a:pt x="276278" y="153775"/>
                  </a:lnTo>
                  <a:lnTo>
                    <a:pt x="282829" y="150367"/>
                  </a:lnTo>
                  <a:lnTo>
                    <a:pt x="288591" y="145815"/>
                  </a:lnTo>
                  <a:lnTo>
                    <a:pt x="291223" y="142875"/>
                  </a:lnTo>
                  <a:lnTo>
                    <a:pt x="259842" y="142875"/>
                  </a:lnTo>
                  <a:lnTo>
                    <a:pt x="244602" y="141731"/>
                  </a:lnTo>
                  <a:lnTo>
                    <a:pt x="224281" y="104393"/>
                  </a:lnTo>
                  <a:lnTo>
                    <a:pt x="302900" y="104393"/>
                  </a:lnTo>
                  <a:lnTo>
                    <a:pt x="302959" y="94233"/>
                  </a:lnTo>
                  <a:lnTo>
                    <a:pt x="284861" y="94233"/>
                  </a:lnTo>
                  <a:lnTo>
                    <a:pt x="226314" y="89915"/>
                  </a:lnTo>
                  <a:lnTo>
                    <a:pt x="227584" y="80771"/>
                  </a:lnTo>
                  <a:lnTo>
                    <a:pt x="231267" y="73659"/>
                  </a:lnTo>
                  <a:lnTo>
                    <a:pt x="237236" y="68706"/>
                  </a:lnTo>
                  <a:lnTo>
                    <a:pt x="243205" y="63626"/>
                  </a:lnTo>
                  <a:lnTo>
                    <a:pt x="250190" y="61340"/>
                  </a:lnTo>
                  <a:lnTo>
                    <a:pt x="289832" y="61340"/>
                  </a:lnTo>
                  <a:lnTo>
                    <a:pt x="285888" y="57372"/>
                  </a:lnTo>
                  <a:lnTo>
                    <a:pt x="278098" y="52323"/>
                  </a:lnTo>
                  <a:lnTo>
                    <a:pt x="269212" y="48990"/>
                  </a:lnTo>
                  <a:lnTo>
                    <a:pt x="259206" y="47370"/>
                  </a:lnTo>
                  <a:close/>
                </a:path>
                <a:path w="830580" h="223519">
                  <a:moveTo>
                    <a:pt x="282575" y="122936"/>
                  </a:moveTo>
                  <a:lnTo>
                    <a:pt x="279273" y="130175"/>
                  </a:lnTo>
                  <a:lnTo>
                    <a:pt x="275336" y="135381"/>
                  </a:lnTo>
                  <a:lnTo>
                    <a:pt x="270383" y="138429"/>
                  </a:lnTo>
                  <a:lnTo>
                    <a:pt x="265556" y="141604"/>
                  </a:lnTo>
                  <a:lnTo>
                    <a:pt x="259842" y="142875"/>
                  </a:lnTo>
                  <a:lnTo>
                    <a:pt x="291223" y="142875"/>
                  </a:lnTo>
                  <a:lnTo>
                    <a:pt x="293497" y="140334"/>
                  </a:lnTo>
                  <a:lnTo>
                    <a:pt x="297545" y="133901"/>
                  </a:lnTo>
                  <a:lnTo>
                    <a:pt x="300736" y="126491"/>
                  </a:lnTo>
                  <a:lnTo>
                    <a:pt x="282575" y="122936"/>
                  </a:lnTo>
                  <a:close/>
                </a:path>
                <a:path w="830580" h="223519">
                  <a:moveTo>
                    <a:pt x="302900" y="104393"/>
                  </a:moveTo>
                  <a:lnTo>
                    <a:pt x="224281" y="104393"/>
                  </a:lnTo>
                  <a:lnTo>
                    <a:pt x="302514" y="110108"/>
                  </a:lnTo>
                  <a:lnTo>
                    <a:pt x="302641" y="108076"/>
                  </a:lnTo>
                  <a:lnTo>
                    <a:pt x="302894" y="106425"/>
                  </a:lnTo>
                  <a:lnTo>
                    <a:pt x="302900" y="104393"/>
                  </a:lnTo>
                  <a:close/>
                </a:path>
                <a:path w="830580" h="223519">
                  <a:moveTo>
                    <a:pt x="289832" y="61340"/>
                  </a:moveTo>
                  <a:lnTo>
                    <a:pt x="250190" y="61340"/>
                  </a:lnTo>
                  <a:lnTo>
                    <a:pt x="267335" y="62611"/>
                  </a:lnTo>
                  <a:lnTo>
                    <a:pt x="274447" y="66547"/>
                  </a:lnTo>
                  <a:lnTo>
                    <a:pt x="279654" y="73913"/>
                  </a:lnTo>
                  <a:lnTo>
                    <a:pt x="282956" y="78486"/>
                  </a:lnTo>
                  <a:lnTo>
                    <a:pt x="284734" y="85343"/>
                  </a:lnTo>
                  <a:lnTo>
                    <a:pt x="284861" y="94233"/>
                  </a:lnTo>
                  <a:lnTo>
                    <a:pt x="302959" y="94233"/>
                  </a:lnTo>
                  <a:lnTo>
                    <a:pt x="302966" y="93120"/>
                  </a:lnTo>
                  <a:lnTo>
                    <a:pt x="301275" y="82153"/>
                  </a:lnTo>
                  <a:lnTo>
                    <a:pt x="297822" y="72495"/>
                  </a:lnTo>
                  <a:lnTo>
                    <a:pt x="292608" y="64134"/>
                  </a:lnTo>
                  <a:lnTo>
                    <a:pt x="289832" y="61340"/>
                  </a:lnTo>
                  <a:close/>
                </a:path>
                <a:path w="830580" h="223519">
                  <a:moveTo>
                    <a:pt x="331089" y="14858"/>
                  </a:moveTo>
                  <a:lnTo>
                    <a:pt x="320421" y="159638"/>
                  </a:lnTo>
                  <a:lnTo>
                    <a:pt x="338200" y="160908"/>
                  </a:lnTo>
                  <a:lnTo>
                    <a:pt x="348869" y="16255"/>
                  </a:lnTo>
                  <a:lnTo>
                    <a:pt x="331089" y="14858"/>
                  </a:lnTo>
                  <a:close/>
                </a:path>
                <a:path w="830580" h="223519">
                  <a:moveTo>
                    <a:pt x="417322" y="58927"/>
                  </a:moveTo>
                  <a:lnTo>
                    <a:pt x="380873" y="70992"/>
                  </a:lnTo>
                  <a:lnTo>
                    <a:pt x="364236" y="110997"/>
                  </a:lnTo>
                  <a:lnTo>
                    <a:pt x="364186" y="123118"/>
                  </a:lnTo>
                  <a:lnTo>
                    <a:pt x="365934" y="133953"/>
                  </a:lnTo>
                  <a:lnTo>
                    <a:pt x="399422" y="166891"/>
                  </a:lnTo>
                  <a:lnTo>
                    <a:pt x="418994" y="168622"/>
                  </a:lnTo>
                  <a:lnTo>
                    <a:pt x="427053" y="167560"/>
                  </a:lnTo>
                  <a:lnTo>
                    <a:pt x="434373" y="165332"/>
                  </a:lnTo>
                  <a:lnTo>
                    <a:pt x="440944" y="161925"/>
                  </a:lnTo>
                  <a:lnTo>
                    <a:pt x="446706" y="157426"/>
                  </a:lnTo>
                  <a:lnTo>
                    <a:pt x="449383" y="154431"/>
                  </a:lnTo>
                  <a:lnTo>
                    <a:pt x="417956" y="154431"/>
                  </a:lnTo>
                  <a:lnTo>
                    <a:pt x="402717" y="153288"/>
                  </a:lnTo>
                  <a:lnTo>
                    <a:pt x="382397" y="116077"/>
                  </a:lnTo>
                  <a:lnTo>
                    <a:pt x="461015" y="116077"/>
                  </a:lnTo>
                  <a:lnTo>
                    <a:pt x="461073" y="105790"/>
                  </a:lnTo>
                  <a:lnTo>
                    <a:pt x="442975" y="105790"/>
                  </a:lnTo>
                  <a:lnTo>
                    <a:pt x="384429" y="101472"/>
                  </a:lnTo>
                  <a:lnTo>
                    <a:pt x="385699" y="92328"/>
                  </a:lnTo>
                  <a:lnTo>
                    <a:pt x="389255" y="85343"/>
                  </a:lnTo>
                  <a:lnTo>
                    <a:pt x="401193" y="75183"/>
                  </a:lnTo>
                  <a:lnTo>
                    <a:pt x="408305" y="73025"/>
                  </a:lnTo>
                  <a:lnTo>
                    <a:pt x="447872" y="73025"/>
                  </a:lnTo>
                  <a:lnTo>
                    <a:pt x="443932" y="68982"/>
                  </a:lnTo>
                  <a:lnTo>
                    <a:pt x="436149" y="63896"/>
                  </a:lnTo>
                  <a:lnTo>
                    <a:pt x="427271" y="60549"/>
                  </a:lnTo>
                  <a:lnTo>
                    <a:pt x="417322" y="58927"/>
                  </a:lnTo>
                  <a:close/>
                </a:path>
                <a:path w="830580" h="223519">
                  <a:moveTo>
                    <a:pt x="440690" y="134492"/>
                  </a:moveTo>
                  <a:lnTo>
                    <a:pt x="417956" y="154431"/>
                  </a:lnTo>
                  <a:lnTo>
                    <a:pt x="449383" y="154431"/>
                  </a:lnTo>
                  <a:lnTo>
                    <a:pt x="451612" y="151939"/>
                  </a:lnTo>
                  <a:lnTo>
                    <a:pt x="455660" y="145476"/>
                  </a:lnTo>
                  <a:lnTo>
                    <a:pt x="458850" y="138049"/>
                  </a:lnTo>
                  <a:lnTo>
                    <a:pt x="440690" y="134492"/>
                  </a:lnTo>
                  <a:close/>
                </a:path>
                <a:path w="830580" h="223519">
                  <a:moveTo>
                    <a:pt x="461015" y="116077"/>
                  </a:moveTo>
                  <a:lnTo>
                    <a:pt x="382397" y="116077"/>
                  </a:lnTo>
                  <a:lnTo>
                    <a:pt x="460502" y="121792"/>
                  </a:lnTo>
                  <a:lnTo>
                    <a:pt x="460756" y="119633"/>
                  </a:lnTo>
                  <a:lnTo>
                    <a:pt x="460883" y="118109"/>
                  </a:lnTo>
                  <a:lnTo>
                    <a:pt x="461010" y="116966"/>
                  </a:lnTo>
                  <a:lnTo>
                    <a:pt x="461015" y="116077"/>
                  </a:lnTo>
                  <a:close/>
                </a:path>
                <a:path w="830580" h="223519">
                  <a:moveTo>
                    <a:pt x="447872" y="73025"/>
                  </a:moveTo>
                  <a:lnTo>
                    <a:pt x="408305" y="73025"/>
                  </a:lnTo>
                  <a:lnTo>
                    <a:pt x="425450" y="74167"/>
                  </a:lnTo>
                  <a:lnTo>
                    <a:pt x="432562" y="78231"/>
                  </a:lnTo>
                  <a:lnTo>
                    <a:pt x="437642" y="85470"/>
                  </a:lnTo>
                  <a:lnTo>
                    <a:pt x="441071" y="90169"/>
                  </a:lnTo>
                  <a:lnTo>
                    <a:pt x="442849" y="96900"/>
                  </a:lnTo>
                  <a:lnTo>
                    <a:pt x="442975" y="105790"/>
                  </a:lnTo>
                  <a:lnTo>
                    <a:pt x="461073" y="105790"/>
                  </a:lnTo>
                  <a:lnTo>
                    <a:pt x="461079" y="104679"/>
                  </a:lnTo>
                  <a:lnTo>
                    <a:pt x="459374" y="93725"/>
                  </a:lnTo>
                  <a:lnTo>
                    <a:pt x="455884" y="84105"/>
                  </a:lnTo>
                  <a:lnTo>
                    <a:pt x="450596" y="75818"/>
                  </a:lnTo>
                  <a:lnTo>
                    <a:pt x="447872" y="73025"/>
                  </a:lnTo>
                  <a:close/>
                </a:path>
                <a:path w="830580" h="223519">
                  <a:moveTo>
                    <a:pt x="486410" y="66420"/>
                  </a:moveTo>
                  <a:lnTo>
                    <a:pt x="478663" y="171195"/>
                  </a:lnTo>
                  <a:lnTo>
                    <a:pt x="496443" y="172465"/>
                  </a:lnTo>
                  <a:lnTo>
                    <a:pt x="500506" y="117601"/>
                  </a:lnTo>
                  <a:lnTo>
                    <a:pt x="501015" y="110108"/>
                  </a:lnTo>
                  <a:lnTo>
                    <a:pt x="502539" y="103250"/>
                  </a:lnTo>
                  <a:lnTo>
                    <a:pt x="519175" y="84836"/>
                  </a:lnTo>
                  <a:lnTo>
                    <a:pt x="538111" y="84836"/>
                  </a:lnTo>
                  <a:lnTo>
                    <a:pt x="538743" y="83438"/>
                  </a:lnTo>
                  <a:lnTo>
                    <a:pt x="501269" y="83438"/>
                  </a:lnTo>
                  <a:lnTo>
                    <a:pt x="502412" y="67563"/>
                  </a:lnTo>
                  <a:lnTo>
                    <a:pt x="486410" y="66420"/>
                  </a:lnTo>
                  <a:close/>
                </a:path>
                <a:path w="830580" h="223519">
                  <a:moveTo>
                    <a:pt x="538111" y="84836"/>
                  </a:moveTo>
                  <a:lnTo>
                    <a:pt x="519175" y="84836"/>
                  </a:lnTo>
                  <a:lnTo>
                    <a:pt x="522986" y="85216"/>
                  </a:lnTo>
                  <a:lnTo>
                    <a:pt x="527304" y="85470"/>
                  </a:lnTo>
                  <a:lnTo>
                    <a:pt x="531622" y="87121"/>
                  </a:lnTo>
                  <a:lnTo>
                    <a:pt x="535813" y="89915"/>
                  </a:lnTo>
                  <a:lnTo>
                    <a:pt x="538111" y="84836"/>
                  </a:lnTo>
                  <a:close/>
                </a:path>
                <a:path w="830580" h="223519">
                  <a:moveTo>
                    <a:pt x="521081" y="66547"/>
                  </a:moveTo>
                  <a:lnTo>
                    <a:pt x="517271" y="67437"/>
                  </a:lnTo>
                  <a:lnTo>
                    <a:pt x="509905" y="71754"/>
                  </a:lnTo>
                  <a:lnTo>
                    <a:pt x="505841" y="76326"/>
                  </a:lnTo>
                  <a:lnTo>
                    <a:pt x="501269" y="83438"/>
                  </a:lnTo>
                  <a:lnTo>
                    <a:pt x="538743" y="83438"/>
                  </a:lnTo>
                  <a:lnTo>
                    <a:pt x="543052" y="73913"/>
                  </a:lnTo>
                  <a:lnTo>
                    <a:pt x="537210" y="69595"/>
                  </a:lnTo>
                  <a:lnTo>
                    <a:pt x="531241" y="67309"/>
                  </a:lnTo>
                  <a:lnTo>
                    <a:pt x="525272" y="66801"/>
                  </a:lnTo>
                  <a:lnTo>
                    <a:pt x="521081" y="66547"/>
                  </a:lnTo>
                  <a:close/>
                </a:path>
                <a:path w="830580" h="223519">
                  <a:moveTo>
                    <a:pt x="556514" y="31495"/>
                  </a:moveTo>
                  <a:lnTo>
                    <a:pt x="554990" y="51815"/>
                  </a:lnTo>
                  <a:lnTo>
                    <a:pt x="572769" y="53212"/>
                  </a:lnTo>
                  <a:lnTo>
                    <a:pt x="574294" y="32765"/>
                  </a:lnTo>
                  <a:lnTo>
                    <a:pt x="556514" y="31495"/>
                  </a:lnTo>
                  <a:close/>
                </a:path>
                <a:path w="830580" h="223519">
                  <a:moveTo>
                    <a:pt x="553593" y="71374"/>
                  </a:moveTo>
                  <a:lnTo>
                    <a:pt x="545846" y="176149"/>
                  </a:lnTo>
                  <a:lnTo>
                    <a:pt x="563626" y="177418"/>
                  </a:lnTo>
                  <a:lnTo>
                    <a:pt x="571373" y="72643"/>
                  </a:lnTo>
                  <a:lnTo>
                    <a:pt x="553593" y="71374"/>
                  </a:lnTo>
                  <a:close/>
                </a:path>
                <a:path w="830580" h="223519">
                  <a:moveTo>
                    <a:pt x="586867" y="202945"/>
                  </a:moveTo>
                  <a:lnTo>
                    <a:pt x="587629" y="219837"/>
                  </a:lnTo>
                  <a:lnTo>
                    <a:pt x="591693" y="221487"/>
                  </a:lnTo>
                  <a:lnTo>
                    <a:pt x="595503" y="222503"/>
                  </a:lnTo>
                  <a:lnTo>
                    <a:pt x="598932" y="222757"/>
                  </a:lnTo>
                  <a:lnTo>
                    <a:pt x="604519" y="223265"/>
                  </a:lnTo>
                  <a:lnTo>
                    <a:pt x="626818" y="205612"/>
                  </a:lnTo>
                  <a:lnTo>
                    <a:pt x="600837" y="205612"/>
                  </a:lnTo>
                  <a:lnTo>
                    <a:pt x="596900" y="205231"/>
                  </a:lnTo>
                  <a:lnTo>
                    <a:pt x="593979" y="205104"/>
                  </a:lnTo>
                  <a:lnTo>
                    <a:pt x="590677" y="204342"/>
                  </a:lnTo>
                  <a:lnTo>
                    <a:pt x="586867" y="202945"/>
                  </a:lnTo>
                  <a:close/>
                </a:path>
                <a:path w="830580" h="223519">
                  <a:moveTo>
                    <a:pt x="589026" y="73913"/>
                  </a:moveTo>
                  <a:lnTo>
                    <a:pt x="621030" y="181863"/>
                  </a:lnTo>
                  <a:lnTo>
                    <a:pt x="619506" y="185165"/>
                  </a:lnTo>
                  <a:lnTo>
                    <a:pt x="616204" y="192912"/>
                  </a:lnTo>
                  <a:lnTo>
                    <a:pt x="614044" y="197230"/>
                  </a:lnTo>
                  <a:lnTo>
                    <a:pt x="612775" y="198881"/>
                  </a:lnTo>
                  <a:lnTo>
                    <a:pt x="611124" y="201167"/>
                  </a:lnTo>
                  <a:lnTo>
                    <a:pt x="608965" y="202818"/>
                  </a:lnTo>
                  <a:lnTo>
                    <a:pt x="606552" y="203962"/>
                  </a:lnTo>
                  <a:lnTo>
                    <a:pt x="604012" y="205104"/>
                  </a:lnTo>
                  <a:lnTo>
                    <a:pt x="600837" y="205612"/>
                  </a:lnTo>
                  <a:lnTo>
                    <a:pt x="626818" y="205612"/>
                  </a:lnTo>
                  <a:lnTo>
                    <a:pt x="647514" y="162432"/>
                  </a:lnTo>
                  <a:lnTo>
                    <a:pt x="631317" y="162432"/>
                  </a:lnTo>
                  <a:lnTo>
                    <a:pt x="630029" y="156027"/>
                  </a:lnTo>
                  <a:lnTo>
                    <a:pt x="628634" y="149764"/>
                  </a:lnTo>
                  <a:lnTo>
                    <a:pt x="627120" y="143644"/>
                  </a:lnTo>
                  <a:lnTo>
                    <a:pt x="625475" y="137667"/>
                  </a:lnTo>
                  <a:lnTo>
                    <a:pt x="608076" y="75311"/>
                  </a:lnTo>
                  <a:lnTo>
                    <a:pt x="589026" y="73913"/>
                  </a:lnTo>
                  <a:close/>
                </a:path>
                <a:path w="830580" h="223519">
                  <a:moveTo>
                    <a:pt x="667258" y="79628"/>
                  </a:moveTo>
                  <a:lnTo>
                    <a:pt x="640334" y="139064"/>
                  </a:lnTo>
                  <a:lnTo>
                    <a:pt x="637032" y="146684"/>
                  </a:lnTo>
                  <a:lnTo>
                    <a:pt x="633984" y="154431"/>
                  </a:lnTo>
                  <a:lnTo>
                    <a:pt x="631317" y="162432"/>
                  </a:lnTo>
                  <a:lnTo>
                    <a:pt x="647514" y="162432"/>
                  </a:lnTo>
                  <a:lnTo>
                    <a:pt x="685038" y="80899"/>
                  </a:lnTo>
                  <a:lnTo>
                    <a:pt x="667258" y="79628"/>
                  </a:lnTo>
                  <a:close/>
                </a:path>
                <a:path w="830580" h="223519">
                  <a:moveTo>
                    <a:pt x="700405" y="42037"/>
                  </a:moveTo>
                  <a:lnTo>
                    <a:pt x="689737" y="186689"/>
                  </a:lnTo>
                  <a:lnTo>
                    <a:pt x="707517" y="187959"/>
                  </a:lnTo>
                  <a:lnTo>
                    <a:pt x="718185" y="43306"/>
                  </a:lnTo>
                  <a:lnTo>
                    <a:pt x="700405" y="42037"/>
                  </a:lnTo>
                  <a:close/>
                </a:path>
                <a:path w="830580" h="223519">
                  <a:moveTo>
                    <a:pt x="786638" y="85978"/>
                  </a:moveTo>
                  <a:lnTo>
                    <a:pt x="750189" y="98043"/>
                  </a:lnTo>
                  <a:lnTo>
                    <a:pt x="733679" y="138049"/>
                  </a:lnTo>
                  <a:lnTo>
                    <a:pt x="733611" y="150240"/>
                  </a:lnTo>
                  <a:lnTo>
                    <a:pt x="735330" y="161099"/>
                  </a:lnTo>
                  <a:lnTo>
                    <a:pt x="768794" y="194014"/>
                  </a:lnTo>
                  <a:lnTo>
                    <a:pt x="788417" y="195780"/>
                  </a:lnTo>
                  <a:lnTo>
                    <a:pt x="796432" y="194675"/>
                  </a:lnTo>
                  <a:lnTo>
                    <a:pt x="803709" y="192403"/>
                  </a:lnTo>
                  <a:lnTo>
                    <a:pt x="810260" y="188975"/>
                  </a:lnTo>
                  <a:lnTo>
                    <a:pt x="816022" y="184479"/>
                  </a:lnTo>
                  <a:lnTo>
                    <a:pt x="818708" y="181482"/>
                  </a:lnTo>
                  <a:lnTo>
                    <a:pt x="787273" y="181482"/>
                  </a:lnTo>
                  <a:lnTo>
                    <a:pt x="780796" y="181101"/>
                  </a:lnTo>
                  <a:lnTo>
                    <a:pt x="752121" y="151322"/>
                  </a:lnTo>
                  <a:lnTo>
                    <a:pt x="751713" y="143128"/>
                  </a:lnTo>
                  <a:lnTo>
                    <a:pt x="830331" y="143128"/>
                  </a:lnTo>
                  <a:lnTo>
                    <a:pt x="830389" y="132841"/>
                  </a:lnTo>
                  <a:lnTo>
                    <a:pt x="812292" y="132841"/>
                  </a:lnTo>
                  <a:lnTo>
                    <a:pt x="753744" y="128524"/>
                  </a:lnTo>
                  <a:lnTo>
                    <a:pt x="777621" y="100075"/>
                  </a:lnTo>
                  <a:lnTo>
                    <a:pt x="817174" y="100075"/>
                  </a:lnTo>
                  <a:lnTo>
                    <a:pt x="813266" y="96087"/>
                  </a:lnTo>
                  <a:lnTo>
                    <a:pt x="805513" y="90995"/>
                  </a:lnTo>
                  <a:lnTo>
                    <a:pt x="796641" y="87618"/>
                  </a:lnTo>
                  <a:lnTo>
                    <a:pt x="786638" y="85978"/>
                  </a:lnTo>
                  <a:close/>
                </a:path>
                <a:path w="830580" h="223519">
                  <a:moveTo>
                    <a:pt x="810006" y="161543"/>
                  </a:moveTo>
                  <a:lnTo>
                    <a:pt x="806704" y="168909"/>
                  </a:lnTo>
                  <a:lnTo>
                    <a:pt x="802640" y="174116"/>
                  </a:lnTo>
                  <a:lnTo>
                    <a:pt x="792988" y="180212"/>
                  </a:lnTo>
                  <a:lnTo>
                    <a:pt x="787273" y="181482"/>
                  </a:lnTo>
                  <a:lnTo>
                    <a:pt x="818708" y="181482"/>
                  </a:lnTo>
                  <a:lnTo>
                    <a:pt x="820928" y="179006"/>
                  </a:lnTo>
                  <a:lnTo>
                    <a:pt x="824976" y="172581"/>
                  </a:lnTo>
                  <a:lnTo>
                    <a:pt x="828167" y="165226"/>
                  </a:lnTo>
                  <a:lnTo>
                    <a:pt x="810006" y="161543"/>
                  </a:lnTo>
                  <a:close/>
                </a:path>
                <a:path w="830580" h="223519">
                  <a:moveTo>
                    <a:pt x="830331" y="143128"/>
                  </a:moveTo>
                  <a:lnTo>
                    <a:pt x="751713" y="143128"/>
                  </a:lnTo>
                  <a:lnTo>
                    <a:pt x="829944" y="148843"/>
                  </a:lnTo>
                  <a:lnTo>
                    <a:pt x="830072" y="146684"/>
                  </a:lnTo>
                  <a:lnTo>
                    <a:pt x="830199" y="145161"/>
                  </a:lnTo>
                  <a:lnTo>
                    <a:pt x="830326" y="144144"/>
                  </a:lnTo>
                  <a:lnTo>
                    <a:pt x="830331" y="143128"/>
                  </a:lnTo>
                  <a:close/>
                </a:path>
                <a:path w="830580" h="223519">
                  <a:moveTo>
                    <a:pt x="817174" y="100075"/>
                  </a:moveTo>
                  <a:lnTo>
                    <a:pt x="777621" y="100075"/>
                  </a:lnTo>
                  <a:lnTo>
                    <a:pt x="794766" y="101345"/>
                  </a:lnTo>
                  <a:lnTo>
                    <a:pt x="801878" y="105282"/>
                  </a:lnTo>
                  <a:lnTo>
                    <a:pt x="807085" y="112521"/>
                  </a:lnTo>
                  <a:lnTo>
                    <a:pt x="810387" y="117220"/>
                  </a:lnTo>
                  <a:lnTo>
                    <a:pt x="812165" y="123951"/>
                  </a:lnTo>
                  <a:lnTo>
                    <a:pt x="812292" y="132841"/>
                  </a:lnTo>
                  <a:lnTo>
                    <a:pt x="830389" y="132841"/>
                  </a:lnTo>
                  <a:lnTo>
                    <a:pt x="830395" y="131784"/>
                  </a:lnTo>
                  <a:lnTo>
                    <a:pt x="828690" y="120792"/>
                  </a:lnTo>
                  <a:lnTo>
                    <a:pt x="825200" y="111158"/>
                  </a:lnTo>
                  <a:lnTo>
                    <a:pt x="819912" y="102869"/>
                  </a:lnTo>
                  <a:lnTo>
                    <a:pt x="817174" y="100075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8723" y="3195447"/>
              <a:ext cx="226059" cy="16078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65756" y="3227704"/>
              <a:ext cx="5732780" cy="464184"/>
            </a:xfrm>
            <a:custGeom>
              <a:avLst/>
              <a:gdLst/>
              <a:ahLst/>
              <a:cxnLst/>
              <a:rect l="l" t="t" r="r" b="b"/>
              <a:pathLst>
                <a:path w="5732780" h="464185">
                  <a:moveTo>
                    <a:pt x="91338" y="220853"/>
                  </a:moveTo>
                  <a:lnTo>
                    <a:pt x="67271" y="187871"/>
                  </a:lnTo>
                  <a:lnTo>
                    <a:pt x="45300" y="184467"/>
                  </a:lnTo>
                  <a:lnTo>
                    <a:pt x="38823" y="185204"/>
                  </a:lnTo>
                  <a:lnTo>
                    <a:pt x="4965" y="213423"/>
                  </a:lnTo>
                  <a:lnTo>
                    <a:pt x="0" y="248653"/>
                  </a:lnTo>
                  <a:lnTo>
                    <a:pt x="1638" y="259676"/>
                  </a:lnTo>
                  <a:lnTo>
                    <a:pt x="32423" y="292087"/>
                  </a:lnTo>
                  <a:lnTo>
                    <a:pt x="27965" y="303911"/>
                  </a:lnTo>
                  <a:lnTo>
                    <a:pt x="42062" y="308356"/>
                  </a:lnTo>
                  <a:lnTo>
                    <a:pt x="42824" y="309372"/>
                  </a:lnTo>
                  <a:lnTo>
                    <a:pt x="43078" y="310388"/>
                  </a:lnTo>
                  <a:lnTo>
                    <a:pt x="42951" y="311658"/>
                  </a:lnTo>
                  <a:lnTo>
                    <a:pt x="42824" y="313563"/>
                  </a:lnTo>
                  <a:lnTo>
                    <a:pt x="41808" y="315087"/>
                  </a:lnTo>
                  <a:lnTo>
                    <a:pt x="37109" y="317766"/>
                  </a:lnTo>
                  <a:lnTo>
                    <a:pt x="32791" y="318401"/>
                  </a:lnTo>
                  <a:lnTo>
                    <a:pt x="26568" y="317881"/>
                  </a:lnTo>
                  <a:lnTo>
                    <a:pt x="24536" y="317766"/>
                  </a:lnTo>
                  <a:lnTo>
                    <a:pt x="21488" y="317373"/>
                  </a:lnTo>
                  <a:lnTo>
                    <a:pt x="17297" y="316738"/>
                  </a:lnTo>
                  <a:lnTo>
                    <a:pt x="15392" y="328295"/>
                  </a:lnTo>
                  <a:lnTo>
                    <a:pt x="19456" y="329311"/>
                  </a:lnTo>
                  <a:lnTo>
                    <a:pt x="24155" y="330073"/>
                  </a:lnTo>
                  <a:lnTo>
                    <a:pt x="39014" y="331228"/>
                  </a:lnTo>
                  <a:lnTo>
                    <a:pt x="46380" y="329819"/>
                  </a:lnTo>
                  <a:lnTo>
                    <a:pt x="56286" y="322961"/>
                  </a:lnTo>
                  <a:lnTo>
                    <a:pt x="59080" y="318770"/>
                  </a:lnTo>
                  <a:lnTo>
                    <a:pt x="59105" y="318401"/>
                  </a:lnTo>
                  <a:lnTo>
                    <a:pt x="59461" y="313563"/>
                  </a:lnTo>
                  <a:lnTo>
                    <a:pt x="43586" y="298069"/>
                  </a:lnTo>
                  <a:lnTo>
                    <a:pt x="45135" y="294132"/>
                  </a:lnTo>
                  <a:lnTo>
                    <a:pt x="52070" y="294119"/>
                  </a:lnTo>
                  <a:lnTo>
                    <a:pt x="59817" y="292735"/>
                  </a:lnTo>
                  <a:lnTo>
                    <a:pt x="66979" y="290029"/>
                  </a:lnTo>
                  <a:lnTo>
                    <a:pt x="72301" y="286766"/>
                  </a:lnTo>
                  <a:lnTo>
                    <a:pt x="73558" y="286004"/>
                  </a:lnTo>
                  <a:lnTo>
                    <a:pt x="79235" y="280822"/>
                  </a:lnTo>
                  <a:lnTo>
                    <a:pt x="79819" y="280035"/>
                  </a:lnTo>
                  <a:lnTo>
                    <a:pt x="83921" y="274561"/>
                  </a:lnTo>
                  <a:lnTo>
                    <a:pt x="87566" y="267246"/>
                  </a:lnTo>
                  <a:lnTo>
                    <a:pt x="90195" y="258826"/>
                  </a:lnTo>
                  <a:lnTo>
                    <a:pt x="72923" y="255270"/>
                  </a:lnTo>
                  <a:lnTo>
                    <a:pt x="71018" y="264033"/>
                  </a:lnTo>
                  <a:lnTo>
                    <a:pt x="67589" y="270383"/>
                  </a:lnTo>
                  <a:lnTo>
                    <a:pt x="62636" y="274320"/>
                  </a:lnTo>
                  <a:lnTo>
                    <a:pt x="57556" y="278257"/>
                  </a:lnTo>
                  <a:lnTo>
                    <a:pt x="51587" y="280035"/>
                  </a:lnTo>
                  <a:lnTo>
                    <a:pt x="35966" y="278892"/>
                  </a:lnTo>
                  <a:lnTo>
                    <a:pt x="18173" y="247002"/>
                  </a:lnTo>
                  <a:lnTo>
                    <a:pt x="18440" y="237109"/>
                  </a:lnTo>
                  <a:lnTo>
                    <a:pt x="35077" y="201295"/>
                  </a:lnTo>
                  <a:lnTo>
                    <a:pt x="42570" y="198628"/>
                  </a:lnTo>
                  <a:lnTo>
                    <a:pt x="57429" y="199644"/>
                  </a:lnTo>
                  <a:lnTo>
                    <a:pt x="73812" y="222250"/>
                  </a:lnTo>
                  <a:lnTo>
                    <a:pt x="91338" y="220853"/>
                  </a:lnTo>
                  <a:close/>
                </a:path>
                <a:path w="5732780" h="464185">
                  <a:moveTo>
                    <a:pt x="147599" y="153035"/>
                  </a:moveTo>
                  <a:lnTo>
                    <a:pt x="129057" y="151638"/>
                  </a:lnTo>
                  <a:lnTo>
                    <a:pt x="127533" y="171831"/>
                  </a:lnTo>
                  <a:lnTo>
                    <a:pt x="146075" y="173228"/>
                  </a:lnTo>
                  <a:lnTo>
                    <a:pt x="147599" y="153035"/>
                  </a:lnTo>
                  <a:close/>
                </a:path>
                <a:path w="5732780" h="464185">
                  <a:moveTo>
                    <a:pt x="184429" y="155702"/>
                  </a:moveTo>
                  <a:lnTo>
                    <a:pt x="165887" y="154305"/>
                  </a:lnTo>
                  <a:lnTo>
                    <a:pt x="164363" y="174498"/>
                  </a:lnTo>
                  <a:lnTo>
                    <a:pt x="182905" y="175895"/>
                  </a:lnTo>
                  <a:lnTo>
                    <a:pt x="184429" y="155702"/>
                  </a:lnTo>
                  <a:close/>
                </a:path>
                <a:path w="5732780" h="464185">
                  <a:moveTo>
                    <a:pt x="199072" y="237070"/>
                  </a:moveTo>
                  <a:lnTo>
                    <a:pt x="197294" y="226428"/>
                  </a:lnTo>
                  <a:lnTo>
                    <a:pt x="193687" y="217017"/>
                  </a:lnTo>
                  <a:lnTo>
                    <a:pt x="188239" y="208788"/>
                  </a:lnTo>
                  <a:lnTo>
                    <a:pt x="185470" y="206121"/>
                  </a:lnTo>
                  <a:lnTo>
                    <a:pt x="181305" y="202107"/>
                  </a:lnTo>
                  <a:lnTo>
                    <a:pt x="180886" y="201853"/>
                  </a:lnTo>
                  <a:lnTo>
                    <a:pt x="180886" y="239382"/>
                  </a:lnTo>
                  <a:lnTo>
                    <a:pt x="180797" y="244602"/>
                  </a:lnTo>
                  <a:lnTo>
                    <a:pt x="163347" y="284861"/>
                  </a:lnTo>
                  <a:lnTo>
                    <a:pt x="155854" y="287655"/>
                  </a:lnTo>
                  <a:lnTo>
                    <a:pt x="138074" y="286385"/>
                  </a:lnTo>
                  <a:lnTo>
                    <a:pt x="118872" y="254038"/>
                  </a:lnTo>
                  <a:lnTo>
                    <a:pt x="119024" y="244602"/>
                  </a:lnTo>
                  <a:lnTo>
                    <a:pt x="136423" y="208915"/>
                  </a:lnTo>
                  <a:lnTo>
                    <a:pt x="143916" y="206121"/>
                  </a:lnTo>
                  <a:lnTo>
                    <a:pt x="161569" y="207391"/>
                  </a:lnTo>
                  <a:lnTo>
                    <a:pt x="180886" y="239382"/>
                  </a:lnTo>
                  <a:lnTo>
                    <a:pt x="180886" y="201853"/>
                  </a:lnTo>
                  <a:lnTo>
                    <a:pt x="173278" y="197078"/>
                  </a:lnTo>
                  <a:lnTo>
                    <a:pt x="164160" y="193725"/>
                  </a:lnTo>
                  <a:lnTo>
                    <a:pt x="153949" y="192024"/>
                  </a:lnTo>
                  <a:lnTo>
                    <a:pt x="144538" y="192100"/>
                  </a:lnTo>
                  <a:lnTo>
                    <a:pt x="106641" y="218160"/>
                  </a:lnTo>
                  <a:lnTo>
                    <a:pt x="100685" y="255816"/>
                  </a:lnTo>
                  <a:lnTo>
                    <a:pt x="102450" y="266941"/>
                  </a:lnTo>
                  <a:lnTo>
                    <a:pt x="135496" y="299961"/>
                  </a:lnTo>
                  <a:lnTo>
                    <a:pt x="152679" y="301701"/>
                  </a:lnTo>
                  <a:lnTo>
                    <a:pt x="159219" y="300964"/>
                  </a:lnTo>
                  <a:lnTo>
                    <a:pt x="186156" y="287655"/>
                  </a:lnTo>
                  <a:lnTo>
                    <a:pt x="190652" y="280289"/>
                  </a:lnTo>
                  <a:lnTo>
                    <a:pt x="193814" y="274180"/>
                  </a:lnTo>
                  <a:lnTo>
                    <a:pt x="196265" y="266890"/>
                  </a:lnTo>
                  <a:lnTo>
                    <a:pt x="198005" y="258470"/>
                  </a:lnTo>
                  <a:lnTo>
                    <a:pt x="199034" y="248920"/>
                  </a:lnTo>
                  <a:lnTo>
                    <a:pt x="199072" y="237070"/>
                  </a:lnTo>
                  <a:close/>
                </a:path>
                <a:path w="5732780" h="464185">
                  <a:moveTo>
                    <a:pt x="303936" y="205486"/>
                  </a:moveTo>
                  <a:lnTo>
                    <a:pt x="218211" y="199136"/>
                  </a:lnTo>
                  <a:lnTo>
                    <a:pt x="217195" y="213614"/>
                  </a:lnTo>
                  <a:lnTo>
                    <a:pt x="259994" y="216662"/>
                  </a:lnTo>
                  <a:lnTo>
                    <a:pt x="265709" y="217170"/>
                  </a:lnTo>
                  <a:lnTo>
                    <a:pt x="272440" y="217424"/>
                  </a:lnTo>
                  <a:lnTo>
                    <a:pt x="280060" y="217551"/>
                  </a:lnTo>
                  <a:lnTo>
                    <a:pt x="207670" y="289306"/>
                  </a:lnTo>
                  <a:lnTo>
                    <a:pt x="206654" y="303657"/>
                  </a:lnTo>
                  <a:lnTo>
                    <a:pt x="299364" y="310527"/>
                  </a:lnTo>
                  <a:lnTo>
                    <a:pt x="300507" y="295148"/>
                  </a:lnTo>
                  <a:lnTo>
                    <a:pt x="245135" y="291084"/>
                  </a:lnTo>
                  <a:lnTo>
                    <a:pt x="237642" y="290830"/>
                  </a:lnTo>
                  <a:lnTo>
                    <a:pt x="229641" y="290830"/>
                  </a:lnTo>
                  <a:lnTo>
                    <a:pt x="241452" y="279527"/>
                  </a:lnTo>
                  <a:lnTo>
                    <a:pt x="303047" y="217170"/>
                  </a:lnTo>
                  <a:lnTo>
                    <a:pt x="303936" y="205486"/>
                  </a:lnTo>
                  <a:close/>
                </a:path>
                <a:path w="5732780" h="464185">
                  <a:moveTo>
                    <a:pt x="465188" y="241896"/>
                  </a:moveTo>
                  <a:lnTo>
                    <a:pt x="464159" y="234543"/>
                  </a:lnTo>
                  <a:lnTo>
                    <a:pt x="462000" y="228282"/>
                  </a:lnTo>
                  <a:lnTo>
                    <a:pt x="461314" y="227203"/>
                  </a:lnTo>
                  <a:lnTo>
                    <a:pt x="458749" y="223139"/>
                  </a:lnTo>
                  <a:lnTo>
                    <a:pt x="454355" y="218998"/>
                  </a:lnTo>
                  <a:lnTo>
                    <a:pt x="449008" y="215887"/>
                  </a:lnTo>
                  <a:lnTo>
                    <a:pt x="442683" y="213804"/>
                  </a:lnTo>
                  <a:lnTo>
                    <a:pt x="435381" y="212725"/>
                  </a:lnTo>
                  <a:lnTo>
                    <a:pt x="425780" y="213156"/>
                  </a:lnTo>
                  <a:lnTo>
                    <a:pt x="416953" y="215976"/>
                  </a:lnTo>
                  <a:lnTo>
                    <a:pt x="408901" y="221157"/>
                  </a:lnTo>
                  <a:lnTo>
                    <a:pt x="401599" y="228727"/>
                  </a:lnTo>
                  <a:lnTo>
                    <a:pt x="400075" y="222758"/>
                  </a:lnTo>
                  <a:lnTo>
                    <a:pt x="396900" y="217932"/>
                  </a:lnTo>
                  <a:lnTo>
                    <a:pt x="392074" y="214376"/>
                  </a:lnTo>
                  <a:lnTo>
                    <a:pt x="387375" y="210820"/>
                  </a:lnTo>
                  <a:lnTo>
                    <a:pt x="381152" y="208661"/>
                  </a:lnTo>
                  <a:lnTo>
                    <a:pt x="366420" y="207645"/>
                  </a:lnTo>
                  <a:lnTo>
                    <a:pt x="360070" y="208788"/>
                  </a:lnTo>
                  <a:lnTo>
                    <a:pt x="354355" y="211455"/>
                  </a:lnTo>
                  <a:lnTo>
                    <a:pt x="348640" y="214249"/>
                  </a:lnTo>
                  <a:lnTo>
                    <a:pt x="344068" y="218059"/>
                  </a:lnTo>
                  <a:lnTo>
                    <a:pt x="340385" y="222885"/>
                  </a:lnTo>
                  <a:lnTo>
                    <a:pt x="341401" y="208153"/>
                  </a:lnTo>
                  <a:lnTo>
                    <a:pt x="325526" y="207010"/>
                  </a:lnTo>
                  <a:lnTo>
                    <a:pt x="317906" y="311785"/>
                  </a:lnTo>
                  <a:lnTo>
                    <a:pt x="335559" y="313182"/>
                  </a:lnTo>
                  <a:lnTo>
                    <a:pt x="339623" y="258699"/>
                  </a:lnTo>
                  <a:lnTo>
                    <a:pt x="340258" y="249174"/>
                  </a:lnTo>
                  <a:lnTo>
                    <a:pt x="341795" y="241896"/>
                  </a:lnTo>
                  <a:lnTo>
                    <a:pt x="344068" y="237109"/>
                  </a:lnTo>
                  <a:lnTo>
                    <a:pt x="346354" y="232156"/>
                  </a:lnTo>
                  <a:lnTo>
                    <a:pt x="349656" y="228473"/>
                  </a:lnTo>
                  <a:lnTo>
                    <a:pt x="358546" y="223901"/>
                  </a:lnTo>
                  <a:lnTo>
                    <a:pt x="363245" y="222885"/>
                  </a:lnTo>
                  <a:lnTo>
                    <a:pt x="374929" y="223774"/>
                  </a:lnTo>
                  <a:lnTo>
                    <a:pt x="379501" y="226060"/>
                  </a:lnTo>
                  <a:lnTo>
                    <a:pt x="382041" y="230251"/>
                  </a:lnTo>
                  <a:lnTo>
                    <a:pt x="384708" y="234315"/>
                  </a:lnTo>
                  <a:lnTo>
                    <a:pt x="385546" y="239395"/>
                  </a:lnTo>
                  <a:lnTo>
                    <a:pt x="385597" y="241896"/>
                  </a:lnTo>
                  <a:lnTo>
                    <a:pt x="384937" y="250317"/>
                  </a:lnTo>
                  <a:lnTo>
                    <a:pt x="380136" y="316357"/>
                  </a:lnTo>
                  <a:lnTo>
                    <a:pt x="397916" y="317766"/>
                  </a:lnTo>
                  <a:lnTo>
                    <a:pt x="402361" y="256794"/>
                  </a:lnTo>
                  <a:lnTo>
                    <a:pt x="403123" y="245999"/>
                  </a:lnTo>
                  <a:lnTo>
                    <a:pt x="406171" y="238379"/>
                  </a:lnTo>
                  <a:lnTo>
                    <a:pt x="416585" y="229235"/>
                  </a:lnTo>
                  <a:lnTo>
                    <a:pt x="418160" y="228727"/>
                  </a:lnTo>
                  <a:lnTo>
                    <a:pt x="422935" y="227203"/>
                  </a:lnTo>
                  <a:lnTo>
                    <a:pt x="430301" y="227838"/>
                  </a:lnTo>
                  <a:lnTo>
                    <a:pt x="434365" y="228092"/>
                  </a:lnTo>
                  <a:lnTo>
                    <a:pt x="447484" y="245999"/>
                  </a:lnTo>
                  <a:lnTo>
                    <a:pt x="447459" y="249174"/>
                  </a:lnTo>
                  <a:lnTo>
                    <a:pt x="442239" y="320941"/>
                  </a:lnTo>
                  <a:lnTo>
                    <a:pt x="459892" y="322199"/>
                  </a:lnTo>
                  <a:lnTo>
                    <a:pt x="465099" y="250317"/>
                  </a:lnTo>
                  <a:lnTo>
                    <a:pt x="465188" y="241896"/>
                  </a:lnTo>
                  <a:close/>
                </a:path>
                <a:path w="5732780" h="464185">
                  <a:moveTo>
                    <a:pt x="581228" y="265950"/>
                  </a:moveTo>
                  <a:lnTo>
                    <a:pt x="579488" y="254952"/>
                  </a:lnTo>
                  <a:lnTo>
                    <a:pt x="575995" y="245300"/>
                  </a:lnTo>
                  <a:lnTo>
                    <a:pt x="570763" y="236982"/>
                  </a:lnTo>
                  <a:lnTo>
                    <a:pt x="567982" y="234188"/>
                  </a:lnTo>
                  <a:lnTo>
                    <a:pt x="564045" y="230225"/>
                  </a:lnTo>
                  <a:lnTo>
                    <a:pt x="563143" y="229641"/>
                  </a:lnTo>
                  <a:lnTo>
                    <a:pt x="563143" y="266954"/>
                  </a:lnTo>
                  <a:lnTo>
                    <a:pt x="504596" y="262763"/>
                  </a:lnTo>
                  <a:lnTo>
                    <a:pt x="528472" y="234188"/>
                  </a:lnTo>
                  <a:lnTo>
                    <a:pt x="545617" y="235458"/>
                  </a:lnTo>
                  <a:lnTo>
                    <a:pt x="552729" y="239395"/>
                  </a:lnTo>
                  <a:lnTo>
                    <a:pt x="557809" y="246634"/>
                  </a:lnTo>
                  <a:lnTo>
                    <a:pt x="561238" y="251333"/>
                  </a:lnTo>
                  <a:lnTo>
                    <a:pt x="562889" y="258191"/>
                  </a:lnTo>
                  <a:lnTo>
                    <a:pt x="563143" y="266954"/>
                  </a:lnTo>
                  <a:lnTo>
                    <a:pt x="563143" y="229641"/>
                  </a:lnTo>
                  <a:lnTo>
                    <a:pt x="556260" y="225171"/>
                  </a:lnTo>
                  <a:lnTo>
                    <a:pt x="547420" y="221843"/>
                  </a:lnTo>
                  <a:lnTo>
                    <a:pt x="537489" y="220218"/>
                  </a:lnTo>
                  <a:lnTo>
                    <a:pt x="527050" y="220345"/>
                  </a:lnTo>
                  <a:lnTo>
                    <a:pt x="489521" y="249034"/>
                  </a:lnTo>
                  <a:lnTo>
                    <a:pt x="484352" y="284416"/>
                  </a:lnTo>
                  <a:lnTo>
                    <a:pt x="486092" y="295236"/>
                  </a:lnTo>
                  <a:lnTo>
                    <a:pt x="519582" y="328129"/>
                  </a:lnTo>
                  <a:lnTo>
                    <a:pt x="539153" y="329895"/>
                  </a:lnTo>
                  <a:lnTo>
                    <a:pt x="547217" y="328790"/>
                  </a:lnTo>
                  <a:lnTo>
                    <a:pt x="554532" y="326517"/>
                  </a:lnTo>
                  <a:lnTo>
                    <a:pt x="561111" y="323088"/>
                  </a:lnTo>
                  <a:lnTo>
                    <a:pt x="566864" y="318617"/>
                  </a:lnTo>
                  <a:lnTo>
                    <a:pt x="569468" y="315722"/>
                  </a:lnTo>
                  <a:lnTo>
                    <a:pt x="571779" y="313169"/>
                  </a:lnTo>
                  <a:lnTo>
                    <a:pt x="575818" y="306755"/>
                  </a:lnTo>
                  <a:lnTo>
                    <a:pt x="579018" y="299339"/>
                  </a:lnTo>
                  <a:lnTo>
                    <a:pt x="560730" y="295656"/>
                  </a:lnTo>
                  <a:lnTo>
                    <a:pt x="557555" y="303022"/>
                  </a:lnTo>
                  <a:lnTo>
                    <a:pt x="553491" y="308241"/>
                  </a:lnTo>
                  <a:lnTo>
                    <a:pt x="543839" y="314325"/>
                  </a:lnTo>
                  <a:lnTo>
                    <a:pt x="538124" y="315722"/>
                  </a:lnTo>
                  <a:lnTo>
                    <a:pt x="522884" y="314591"/>
                  </a:lnTo>
                  <a:lnTo>
                    <a:pt x="502564" y="277241"/>
                  </a:lnTo>
                  <a:lnTo>
                    <a:pt x="580669" y="282956"/>
                  </a:lnTo>
                  <a:lnTo>
                    <a:pt x="580923" y="280924"/>
                  </a:lnTo>
                  <a:lnTo>
                    <a:pt x="581050" y="279273"/>
                  </a:lnTo>
                  <a:lnTo>
                    <a:pt x="581177" y="278257"/>
                  </a:lnTo>
                  <a:lnTo>
                    <a:pt x="581177" y="277241"/>
                  </a:lnTo>
                  <a:lnTo>
                    <a:pt x="581215" y="266954"/>
                  </a:lnTo>
                  <a:lnTo>
                    <a:pt x="581228" y="265950"/>
                  </a:lnTo>
                  <a:close/>
                </a:path>
                <a:path w="5732780" h="464185">
                  <a:moveTo>
                    <a:pt x="692683" y="233934"/>
                  </a:moveTo>
                  <a:lnTo>
                    <a:pt x="647979" y="292100"/>
                  </a:lnTo>
                  <a:lnTo>
                    <a:pt x="638962" y="315468"/>
                  </a:lnTo>
                  <a:lnTo>
                    <a:pt x="637667" y="309054"/>
                  </a:lnTo>
                  <a:lnTo>
                    <a:pt x="615848" y="228346"/>
                  </a:lnTo>
                  <a:lnTo>
                    <a:pt x="596671" y="226949"/>
                  </a:lnTo>
                  <a:lnTo>
                    <a:pt x="628675" y="334899"/>
                  </a:lnTo>
                  <a:lnTo>
                    <a:pt x="627913" y="336689"/>
                  </a:lnTo>
                  <a:lnTo>
                    <a:pt x="627278" y="338074"/>
                  </a:lnTo>
                  <a:lnTo>
                    <a:pt x="626770" y="339102"/>
                  </a:lnTo>
                  <a:lnTo>
                    <a:pt x="623849" y="345948"/>
                  </a:lnTo>
                  <a:lnTo>
                    <a:pt x="608482" y="358521"/>
                  </a:lnTo>
                  <a:lnTo>
                    <a:pt x="604545" y="358267"/>
                  </a:lnTo>
                  <a:lnTo>
                    <a:pt x="601624" y="358013"/>
                  </a:lnTo>
                  <a:lnTo>
                    <a:pt x="598322" y="357251"/>
                  </a:lnTo>
                  <a:lnTo>
                    <a:pt x="594512" y="355981"/>
                  </a:lnTo>
                  <a:lnTo>
                    <a:pt x="595274" y="372745"/>
                  </a:lnTo>
                  <a:lnTo>
                    <a:pt x="599338" y="374523"/>
                  </a:lnTo>
                  <a:lnTo>
                    <a:pt x="603148" y="375551"/>
                  </a:lnTo>
                  <a:lnTo>
                    <a:pt x="612292" y="376174"/>
                  </a:lnTo>
                  <a:lnTo>
                    <a:pt x="617245" y="375158"/>
                  </a:lnTo>
                  <a:lnTo>
                    <a:pt x="621436" y="372745"/>
                  </a:lnTo>
                  <a:lnTo>
                    <a:pt x="625754" y="370332"/>
                  </a:lnTo>
                  <a:lnTo>
                    <a:pt x="629691" y="366268"/>
                  </a:lnTo>
                  <a:lnTo>
                    <a:pt x="633247" y="360680"/>
                  </a:lnTo>
                  <a:lnTo>
                    <a:pt x="634517" y="358521"/>
                  </a:lnTo>
                  <a:lnTo>
                    <a:pt x="635482" y="356895"/>
                  </a:lnTo>
                  <a:lnTo>
                    <a:pt x="638200" y="351802"/>
                  </a:lnTo>
                  <a:lnTo>
                    <a:pt x="641388" y="345363"/>
                  </a:lnTo>
                  <a:lnTo>
                    <a:pt x="645058" y="337578"/>
                  </a:lnTo>
                  <a:lnTo>
                    <a:pt x="655205" y="315468"/>
                  </a:lnTo>
                  <a:lnTo>
                    <a:pt x="692683" y="233934"/>
                  </a:lnTo>
                  <a:close/>
                </a:path>
                <a:path w="5732780" h="464185">
                  <a:moveTo>
                    <a:pt x="792441" y="281444"/>
                  </a:moveTo>
                  <a:lnTo>
                    <a:pt x="790740" y="270446"/>
                  </a:lnTo>
                  <a:lnTo>
                    <a:pt x="787247" y="260794"/>
                  </a:lnTo>
                  <a:lnTo>
                    <a:pt x="781964" y="252476"/>
                  </a:lnTo>
                  <a:lnTo>
                    <a:pt x="779208" y="249682"/>
                  </a:lnTo>
                  <a:lnTo>
                    <a:pt x="775309" y="245719"/>
                  </a:lnTo>
                  <a:lnTo>
                    <a:pt x="774344" y="245097"/>
                  </a:lnTo>
                  <a:lnTo>
                    <a:pt x="774344" y="282448"/>
                  </a:lnTo>
                  <a:lnTo>
                    <a:pt x="715797" y="278257"/>
                  </a:lnTo>
                  <a:lnTo>
                    <a:pt x="739673" y="249682"/>
                  </a:lnTo>
                  <a:lnTo>
                    <a:pt x="756818" y="250952"/>
                  </a:lnTo>
                  <a:lnTo>
                    <a:pt x="774344" y="282448"/>
                  </a:lnTo>
                  <a:lnTo>
                    <a:pt x="774344" y="245097"/>
                  </a:lnTo>
                  <a:lnTo>
                    <a:pt x="767562" y="240665"/>
                  </a:lnTo>
                  <a:lnTo>
                    <a:pt x="758685" y="237337"/>
                  </a:lnTo>
                  <a:lnTo>
                    <a:pt x="748690" y="235712"/>
                  </a:lnTo>
                  <a:lnTo>
                    <a:pt x="738276" y="235839"/>
                  </a:lnTo>
                  <a:lnTo>
                    <a:pt x="700811" y="264528"/>
                  </a:lnTo>
                  <a:lnTo>
                    <a:pt x="695655" y="299910"/>
                  </a:lnTo>
                  <a:lnTo>
                    <a:pt x="697382" y="310730"/>
                  </a:lnTo>
                  <a:lnTo>
                    <a:pt x="730834" y="343623"/>
                  </a:lnTo>
                  <a:lnTo>
                    <a:pt x="750468" y="345389"/>
                  </a:lnTo>
                  <a:lnTo>
                    <a:pt x="758482" y="344284"/>
                  </a:lnTo>
                  <a:lnTo>
                    <a:pt x="790219" y="314833"/>
                  </a:lnTo>
                  <a:lnTo>
                    <a:pt x="772058" y="311150"/>
                  </a:lnTo>
                  <a:lnTo>
                    <a:pt x="768756" y="318528"/>
                  </a:lnTo>
                  <a:lnTo>
                    <a:pt x="764819" y="323723"/>
                  </a:lnTo>
                  <a:lnTo>
                    <a:pt x="759866" y="326771"/>
                  </a:lnTo>
                  <a:lnTo>
                    <a:pt x="755040" y="329819"/>
                  </a:lnTo>
                  <a:lnTo>
                    <a:pt x="749325" y="331228"/>
                  </a:lnTo>
                  <a:lnTo>
                    <a:pt x="715606" y="308190"/>
                  </a:lnTo>
                  <a:lnTo>
                    <a:pt x="713765" y="292735"/>
                  </a:lnTo>
                  <a:lnTo>
                    <a:pt x="791997" y="298450"/>
                  </a:lnTo>
                  <a:lnTo>
                    <a:pt x="792124" y="296418"/>
                  </a:lnTo>
                  <a:lnTo>
                    <a:pt x="792378" y="294767"/>
                  </a:lnTo>
                  <a:lnTo>
                    <a:pt x="792378" y="292735"/>
                  </a:lnTo>
                  <a:lnTo>
                    <a:pt x="792441" y="282448"/>
                  </a:lnTo>
                  <a:lnTo>
                    <a:pt x="792441" y="281444"/>
                  </a:lnTo>
                  <a:close/>
                </a:path>
                <a:path w="5732780" h="464185">
                  <a:moveTo>
                    <a:pt x="1397787" y="41148"/>
                  </a:moveTo>
                  <a:lnTo>
                    <a:pt x="1380007" y="39878"/>
                  </a:lnTo>
                  <a:lnTo>
                    <a:pt x="1372387" y="144653"/>
                  </a:lnTo>
                  <a:lnTo>
                    <a:pt x="1390167" y="145923"/>
                  </a:lnTo>
                  <a:lnTo>
                    <a:pt x="1397787" y="41148"/>
                  </a:lnTo>
                  <a:close/>
                </a:path>
                <a:path w="5732780" h="464185">
                  <a:moveTo>
                    <a:pt x="1400708" y="1270"/>
                  </a:moveTo>
                  <a:lnTo>
                    <a:pt x="1382928" y="0"/>
                  </a:lnTo>
                  <a:lnTo>
                    <a:pt x="1381531" y="20447"/>
                  </a:lnTo>
                  <a:lnTo>
                    <a:pt x="1399184" y="21717"/>
                  </a:lnTo>
                  <a:lnTo>
                    <a:pt x="1400708" y="1270"/>
                  </a:lnTo>
                  <a:close/>
                </a:path>
                <a:path w="5732780" h="464185">
                  <a:moveTo>
                    <a:pt x="1508404" y="49276"/>
                  </a:moveTo>
                  <a:lnTo>
                    <a:pt x="1485417" y="47625"/>
                  </a:lnTo>
                  <a:lnTo>
                    <a:pt x="1440332" y="87122"/>
                  </a:lnTo>
                  <a:lnTo>
                    <a:pt x="1446301" y="4572"/>
                  </a:lnTo>
                  <a:lnTo>
                    <a:pt x="1428521" y="3302"/>
                  </a:lnTo>
                  <a:lnTo>
                    <a:pt x="1417980" y="147955"/>
                  </a:lnTo>
                  <a:lnTo>
                    <a:pt x="1435760" y="149352"/>
                  </a:lnTo>
                  <a:lnTo>
                    <a:pt x="1438808" y="107823"/>
                  </a:lnTo>
                  <a:lnTo>
                    <a:pt x="1452143" y="96647"/>
                  </a:lnTo>
                  <a:lnTo>
                    <a:pt x="1482877" y="152781"/>
                  </a:lnTo>
                  <a:lnTo>
                    <a:pt x="1504848" y="154432"/>
                  </a:lnTo>
                  <a:lnTo>
                    <a:pt x="1471968" y="96647"/>
                  </a:lnTo>
                  <a:lnTo>
                    <a:pt x="1466557" y="87122"/>
                  </a:lnTo>
                  <a:lnTo>
                    <a:pt x="1465478" y="85217"/>
                  </a:lnTo>
                  <a:lnTo>
                    <a:pt x="1508404" y="49276"/>
                  </a:lnTo>
                  <a:close/>
                </a:path>
                <a:path w="5732780" h="464185">
                  <a:moveTo>
                    <a:pt x="1543710" y="51816"/>
                  </a:moveTo>
                  <a:lnTo>
                    <a:pt x="1525930" y="50546"/>
                  </a:lnTo>
                  <a:lnTo>
                    <a:pt x="1518310" y="155321"/>
                  </a:lnTo>
                  <a:lnTo>
                    <a:pt x="1536090" y="156718"/>
                  </a:lnTo>
                  <a:lnTo>
                    <a:pt x="1543710" y="51816"/>
                  </a:lnTo>
                  <a:close/>
                </a:path>
                <a:path w="5732780" h="464185">
                  <a:moveTo>
                    <a:pt x="1546631" y="11938"/>
                  </a:moveTo>
                  <a:lnTo>
                    <a:pt x="1528851" y="10668"/>
                  </a:lnTo>
                  <a:lnTo>
                    <a:pt x="1527327" y="31115"/>
                  </a:lnTo>
                  <a:lnTo>
                    <a:pt x="1545107" y="32385"/>
                  </a:lnTo>
                  <a:lnTo>
                    <a:pt x="1546631" y="11938"/>
                  </a:lnTo>
                  <a:close/>
                </a:path>
                <a:path w="5732780" h="464185">
                  <a:moveTo>
                    <a:pt x="1590192" y="15113"/>
                  </a:moveTo>
                  <a:lnTo>
                    <a:pt x="1572412" y="13843"/>
                  </a:lnTo>
                  <a:lnTo>
                    <a:pt x="1561871" y="158623"/>
                  </a:lnTo>
                  <a:lnTo>
                    <a:pt x="1579651" y="159893"/>
                  </a:lnTo>
                  <a:lnTo>
                    <a:pt x="1590192" y="15113"/>
                  </a:lnTo>
                  <a:close/>
                </a:path>
                <a:path w="5732780" h="464185">
                  <a:moveTo>
                    <a:pt x="1702511" y="103670"/>
                  </a:moveTo>
                  <a:lnTo>
                    <a:pt x="1685378" y="67919"/>
                  </a:lnTo>
                  <a:lnTo>
                    <a:pt x="1684426" y="67310"/>
                  </a:lnTo>
                  <a:lnTo>
                    <a:pt x="1684426" y="104775"/>
                  </a:lnTo>
                  <a:lnTo>
                    <a:pt x="1625879" y="100457"/>
                  </a:lnTo>
                  <a:lnTo>
                    <a:pt x="1627149" y="91313"/>
                  </a:lnTo>
                  <a:lnTo>
                    <a:pt x="1630705" y="84201"/>
                  </a:lnTo>
                  <a:lnTo>
                    <a:pt x="1636674" y="79248"/>
                  </a:lnTo>
                  <a:lnTo>
                    <a:pt x="1642643" y="74168"/>
                  </a:lnTo>
                  <a:lnTo>
                    <a:pt x="1649755" y="71882"/>
                  </a:lnTo>
                  <a:lnTo>
                    <a:pt x="1666900" y="73152"/>
                  </a:lnTo>
                  <a:lnTo>
                    <a:pt x="1674012" y="77089"/>
                  </a:lnTo>
                  <a:lnTo>
                    <a:pt x="1679092" y="84455"/>
                  </a:lnTo>
                  <a:lnTo>
                    <a:pt x="1682521" y="89027"/>
                  </a:lnTo>
                  <a:lnTo>
                    <a:pt x="1684299" y="95885"/>
                  </a:lnTo>
                  <a:lnTo>
                    <a:pt x="1684426" y="104775"/>
                  </a:lnTo>
                  <a:lnTo>
                    <a:pt x="1684426" y="67310"/>
                  </a:lnTo>
                  <a:lnTo>
                    <a:pt x="1677593" y="62865"/>
                  </a:lnTo>
                  <a:lnTo>
                    <a:pt x="1668716" y="59537"/>
                  </a:lnTo>
                  <a:lnTo>
                    <a:pt x="1658772" y="57912"/>
                  </a:lnTo>
                  <a:lnTo>
                    <a:pt x="1648333" y="58089"/>
                  </a:lnTo>
                  <a:lnTo>
                    <a:pt x="1610804" y="86741"/>
                  </a:lnTo>
                  <a:lnTo>
                    <a:pt x="1605635" y="122110"/>
                  </a:lnTo>
                  <a:lnTo>
                    <a:pt x="1607375" y="132943"/>
                  </a:lnTo>
                  <a:lnTo>
                    <a:pt x="1640865" y="165823"/>
                  </a:lnTo>
                  <a:lnTo>
                    <a:pt x="1660436" y="167614"/>
                  </a:lnTo>
                  <a:lnTo>
                    <a:pt x="1668500" y="166547"/>
                  </a:lnTo>
                  <a:lnTo>
                    <a:pt x="1675815" y="164325"/>
                  </a:lnTo>
                  <a:lnTo>
                    <a:pt x="1682394" y="160909"/>
                  </a:lnTo>
                  <a:lnTo>
                    <a:pt x="1688147" y="156362"/>
                  </a:lnTo>
                  <a:lnTo>
                    <a:pt x="1690776" y="153416"/>
                  </a:lnTo>
                  <a:lnTo>
                    <a:pt x="1693049" y="150876"/>
                  </a:lnTo>
                  <a:lnTo>
                    <a:pt x="1697101" y="144449"/>
                  </a:lnTo>
                  <a:lnTo>
                    <a:pt x="1700301" y="137033"/>
                  </a:lnTo>
                  <a:lnTo>
                    <a:pt x="1682140" y="133477"/>
                  </a:lnTo>
                  <a:lnTo>
                    <a:pt x="1678838" y="140716"/>
                  </a:lnTo>
                  <a:lnTo>
                    <a:pt x="1674774" y="145923"/>
                  </a:lnTo>
                  <a:lnTo>
                    <a:pt x="1669948" y="148971"/>
                  </a:lnTo>
                  <a:lnTo>
                    <a:pt x="1665122" y="152146"/>
                  </a:lnTo>
                  <a:lnTo>
                    <a:pt x="1659407" y="153416"/>
                  </a:lnTo>
                  <a:lnTo>
                    <a:pt x="1625612" y="130429"/>
                  </a:lnTo>
                  <a:lnTo>
                    <a:pt x="1623847" y="114935"/>
                  </a:lnTo>
                  <a:lnTo>
                    <a:pt x="1701952" y="120650"/>
                  </a:lnTo>
                  <a:lnTo>
                    <a:pt x="1702206" y="118618"/>
                  </a:lnTo>
                  <a:lnTo>
                    <a:pt x="1702333" y="117094"/>
                  </a:lnTo>
                  <a:lnTo>
                    <a:pt x="1702460" y="115951"/>
                  </a:lnTo>
                  <a:lnTo>
                    <a:pt x="1702460" y="114935"/>
                  </a:lnTo>
                  <a:lnTo>
                    <a:pt x="1702498" y="104775"/>
                  </a:lnTo>
                  <a:lnTo>
                    <a:pt x="1702511" y="103670"/>
                  </a:lnTo>
                  <a:close/>
                </a:path>
                <a:path w="5732780" h="464185">
                  <a:moveTo>
                    <a:pt x="1867776" y="100177"/>
                  </a:moveTo>
                  <a:lnTo>
                    <a:pt x="1866734" y="92862"/>
                  </a:lnTo>
                  <a:lnTo>
                    <a:pt x="1864537" y="86601"/>
                  </a:lnTo>
                  <a:lnTo>
                    <a:pt x="1863890" y="85598"/>
                  </a:lnTo>
                  <a:lnTo>
                    <a:pt x="1861210" y="81407"/>
                  </a:lnTo>
                  <a:lnTo>
                    <a:pt x="1856816" y="77317"/>
                  </a:lnTo>
                  <a:lnTo>
                    <a:pt x="1851469" y="74206"/>
                  </a:lnTo>
                  <a:lnTo>
                    <a:pt x="1845144" y="72085"/>
                  </a:lnTo>
                  <a:lnTo>
                    <a:pt x="1837842" y="70993"/>
                  </a:lnTo>
                  <a:lnTo>
                    <a:pt x="1828241" y="71501"/>
                  </a:lnTo>
                  <a:lnTo>
                    <a:pt x="1819440" y="74333"/>
                  </a:lnTo>
                  <a:lnTo>
                    <a:pt x="1811426" y="79502"/>
                  </a:lnTo>
                  <a:lnTo>
                    <a:pt x="1804187" y="86995"/>
                  </a:lnTo>
                  <a:lnTo>
                    <a:pt x="1802536" y="81026"/>
                  </a:lnTo>
                  <a:lnTo>
                    <a:pt x="1799361" y="76327"/>
                  </a:lnTo>
                  <a:lnTo>
                    <a:pt x="1789836" y="69088"/>
                  </a:lnTo>
                  <a:lnTo>
                    <a:pt x="1783613" y="67056"/>
                  </a:lnTo>
                  <a:lnTo>
                    <a:pt x="1768881" y="66040"/>
                  </a:lnTo>
                  <a:lnTo>
                    <a:pt x="1762531" y="67056"/>
                  </a:lnTo>
                  <a:lnTo>
                    <a:pt x="1756816" y="69850"/>
                  </a:lnTo>
                  <a:lnTo>
                    <a:pt x="1751228" y="72517"/>
                  </a:lnTo>
                  <a:lnTo>
                    <a:pt x="1746529" y="76327"/>
                  </a:lnTo>
                  <a:lnTo>
                    <a:pt x="1742846" y="81280"/>
                  </a:lnTo>
                  <a:lnTo>
                    <a:pt x="1743862" y="66548"/>
                  </a:lnTo>
                  <a:lnTo>
                    <a:pt x="1727987" y="65405"/>
                  </a:lnTo>
                  <a:lnTo>
                    <a:pt x="1720367" y="170180"/>
                  </a:lnTo>
                  <a:lnTo>
                    <a:pt x="1738147" y="171450"/>
                  </a:lnTo>
                  <a:lnTo>
                    <a:pt x="1742211" y="115189"/>
                  </a:lnTo>
                  <a:lnTo>
                    <a:pt x="1742719" y="107569"/>
                  </a:lnTo>
                  <a:lnTo>
                    <a:pt x="1744243" y="100330"/>
                  </a:lnTo>
                  <a:lnTo>
                    <a:pt x="1748815" y="90424"/>
                  </a:lnTo>
                  <a:lnTo>
                    <a:pt x="1752244" y="86868"/>
                  </a:lnTo>
                  <a:lnTo>
                    <a:pt x="1756562" y="84582"/>
                  </a:lnTo>
                  <a:lnTo>
                    <a:pt x="1761007" y="82169"/>
                  </a:lnTo>
                  <a:lnTo>
                    <a:pt x="1765833" y="81280"/>
                  </a:lnTo>
                  <a:lnTo>
                    <a:pt x="1770786" y="81534"/>
                  </a:lnTo>
                  <a:lnTo>
                    <a:pt x="1777390" y="82042"/>
                  </a:lnTo>
                  <a:lnTo>
                    <a:pt x="1781962" y="84455"/>
                  </a:lnTo>
                  <a:lnTo>
                    <a:pt x="1784502" y="88519"/>
                  </a:lnTo>
                  <a:lnTo>
                    <a:pt x="1787169" y="92710"/>
                  </a:lnTo>
                  <a:lnTo>
                    <a:pt x="1788007" y="97790"/>
                  </a:lnTo>
                  <a:lnTo>
                    <a:pt x="1788071" y="100177"/>
                  </a:lnTo>
                  <a:lnTo>
                    <a:pt x="1787410" y="108585"/>
                  </a:lnTo>
                  <a:lnTo>
                    <a:pt x="1782597" y="174752"/>
                  </a:lnTo>
                  <a:lnTo>
                    <a:pt x="1800377" y="176022"/>
                  </a:lnTo>
                  <a:lnTo>
                    <a:pt x="1804822" y="115189"/>
                  </a:lnTo>
                  <a:lnTo>
                    <a:pt x="1805584" y="104394"/>
                  </a:lnTo>
                  <a:lnTo>
                    <a:pt x="1808632" y="96647"/>
                  </a:lnTo>
                  <a:lnTo>
                    <a:pt x="1813839" y="92202"/>
                  </a:lnTo>
                  <a:lnTo>
                    <a:pt x="1819046" y="87630"/>
                  </a:lnTo>
                  <a:lnTo>
                    <a:pt x="1821027" y="86995"/>
                  </a:lnTo>
                  <a:lnTo>
                    <a:pt x="1825396" y="85598"/>
                  </a:lnTo>
                  <a:lnTo>
                    <a:pt x="1832762" y="86106"/>
                  </a:lnTo>
                  <a:lnTo>
                    <a:pt x="1836826" y="86487"/>
                  </a:lnTo>
                  <a:lnTo>
                    <a:pt x="1840382" y="87630"/>
                  </a:lnTo>
                  <a:lnTo>
                    <a:pt x="1843176" y="89789"/>
                  </a:lnTo>
                  <a:lnTo>
                    <a:pt x="1846097" y="91948"/>
                  </a:lnTo>
                  <a:lnTo>
                    <a:pt x="1848002" y="94615"/>
                  </a:lnTo>
                  <a:lnTo>
                    <a:pt x="1848891" y="97790"/>
                  </a:lnTo>
                  <a:lnTo>
                    <a:pt x="1849907" y="100965"/>
                  </a:lnTo>
                  <a:lnTo>
                    <a:pt x="1849920" y="107569"/>
                  </a:lnTo>
                  <a:lnTo>
                    <a:pt x="1844700" y="179324"/>
                  </a:lnTo>
                  <a:lnTo>
                    <a:pt x="1862353" y="180594"/>
                  </a:lnTo>
                  <a:lnTo>
                    <a:pt x="1867687" y="108585"/>
                  </a:lnTo>
                  <a:lnTo>
                    <a:pt x="1867776" y="100177"/>
                  </a:lnTo>
                  <a:close/>
                </a:path>
                <a:path w="5732780" h="464185">
                  <a:moveTo>
                    <a:pt x="1914550" y="78994"/>
                  </a:moveTo>
                  <a:lnTo>
                    <a:pt x="1896770" y="77724"/>
                  </a:lnTo>
                  <a:lnTo>
                    <a:pt x="1889150" y="182626"/>
                  </a:lnTo>
                  <a:lnTo>
                    <a:pt x="1906930" y="183896"/>
                  </a:lnTo>
                  <a:lnTo>
                    <a:pt x="1914550" y="78994"/>
                  </a:lnTo>
                  <a:close/>
                </a:path>
                <a:path w="5732780" h="464185">
                  <a:moveTo>
                    <a:pt x="1917471" y="39116"/>
                  </a:moveTo>
                  <a:lnTo>
                    <a:pt x="1899691" y="37846"/>
                  </a:lnTo>
                  <a:lnTo>
                    <a:pt x="1898294" y="58293"/>
                  </a:lnTo>
                  <a:lnTo>
                    <a:pt x="1916074" y="59563"/>
                  </a:lnTo>
                  <a:lnTo>
                    <a:pt x="1917471" y="39116"/>
                  </a:lnTo>
                  <a:close/>
                </a:path>
                <a:path w="5732780" h="464185">
                  <a:moveTo>
                    <a:pt x="5046497" y="308737"/>
                  </a:moveTo>
                  <a:lnTo>
                    <a:pt x="5030114" y="307467"/>
                  </a:lnTo>
                  <a:lnTo>
                    <a:pt x="5029098" y="320167"/>
                  </a:lnTo>
                  <a:lnTo>
                    <a:pt x="5026545" y="317119"/>
                  </a:lnTo>
                  <a:lnTo>
                    <a:pt x="5026266" y="316788"/>
                  </a:lnTo>
                  <a:lnTo>
                    <a:pt x="5026266" y="349580"/>
                  </a:lnTo>
                  <a:lnTo>
                    <a:pt x="5026177" y="358648"/>
                  </a:lnTo>
                  <a:lnTo>
                    <a:pt x="5009667" y="393446"/>
                  </a:lnTo>
                  <a:lnTo>
                    <a:pt x="5002555" y="396113"/>
                  </a:lnTo>
                  <a:lnTo>
                    <a:pt x="4986172" y="394843"/>
                  </a:lnTo>
                  <a:lnTo>
                    <a:pt x="4968545" y="364299"/>
                  </a:lnTo>
                  <a:lnTo>
                    <a:pt x="4968659" y="353695"/>
                  </a:lnTo>
                  <a:lnTo>
                    <a:pt x="4992014" y="317119"/>
                  </a:lnTo>
                  <a:lnTo>
                    <a:pt x="4999888" y="317639"/>
                  </a:lnTo>
                  <a:lnTo>
                    <a:pt x="5026266" y="349580"/>
                  </a:lnTo>
                  <a:lnTo>
                    <a:pt x="5026266" y="316788"/>
                  </a:lnTo>
                  <a:lnTo>
                    <a:pt x="4992865" y="302856"/>
                  </a:lnTo>
                  <a:lnTo>
                    <a:pt x="4986490" y="303682"/>
                  </a:lnTo>
                  <a:lnTo>
                    <a:pt x="4954892" y="332752"/>
                  </a:lnTo>
                  <a:lnTo>
                    <a:pt x="4950218" y="364299"/>
                  </a:lnTo>
                  <a:lnTo>
                    <a:pt x="4951755" y="374205"/>
                  </a:lnTo>
                  <a:lnTo>
                    <a:pt x="4981537" y="408381"/>
                  </a:lnTo>
                  <a:lnTo>
                    <a:pt x="4991633" y="410083"/>
                  </a:lnTo>
                  <a:lnTo>
                    <a:pt x="5000066" y="409854"/>
                  </a:lnTo>
                  <a:lnTo>
                    <a:pt x="5007864" y="407835"/>
                  </a:lnTo>
                  <a:lnTo>
                    <a:pt x="5015077" y="404050"/>
                  </a:lnTo>
                  <a:lnTo>
                    <a:pt x="5021732" y="398526"/>
                  </a:lnTo>
                  <a:lnTo>
                    <a:pt x="5020983" y="409854"/>
                  </a:lnTo>
                  <a:lnTo>
                    <a:pt x="4997475" y="438531"/>
                  </a:lnTo>
                  <a:lnTo>
                    <a:pt x="4981600" y="437261"/>
                  </a:lnTo>
                  <a:lnTo>
                    <a:pt x="4966360" y="419481"/>
                  </a:lnTo>
                  <a:lnTo>
                    <a:pt x="4949342" y="415671"/>
                  </a:lnTo>
                  <a:lnTo>
                    <a:pt x="4971466" y="449199"/>
                  </a:lnTo>
                  <a:lnTo>
                    <a:pt x="4995875" y="452805"/>
                  </a:lnTo>
                  <a:lnTo>
                    <a:pt x="5002885" y="452170"/>
                  </a:lnTo>
                  <a:lnTo>
                    <a:pt x="5029416" y="438531"/>
                  </a:lnTo>
                  <a:lnTo>
                    <a:pt x="5032273" y="433578"/>
                  </a:lnTo>
                  <a:lnTo>
                    <a:pt x="5039995" y="396113"/>
                  </a:lnTo>
                  <a:lnTo>
                    <a:pt x="5045646" y="320167"/>
                  </a:lnTo>
                  <a:lnTo>
                    <a:pt x="5046497" y="308737"/>
                  </a:lnTo>
                  <a:close/>
                </a:path>
                <a:path w="5732780" h="464185">
                  <a:moveTo>
                    <a:pt x="5160340" y="357212"/>
                  </a:moveTo>
                  <a:lnTo>
                    <a:pt x="5158600" y="346227"/>
                  </a:lnTo>
                  <a:lnTo>
                    <a:pt x="5155108" y="336588"/>
                  </a:lnTo>
                  <a:lnTo>
                    <a:pt x="5149875" y="328295"/>
                  </a:lnTo>
                  <a:lnTo>
                    <a:pt x="5147107" y="325501"/>
                  </a:lnTo>
                  <a:lnTo>
                    <a:pt x="5143157" y="321513"/>
                  </a:lnTo>
                  <a:lnTo>
                    <a:pt x="5142255" y="320929"/>
                  </a:lnTo>
                  <a:lnTo>
                    <a:pt x="5142255" y="358267"/>
                  </a:lnTo>
                  <a:lnTo>
                    <a:pt x="5083708" y="353949"/>
                  </a:lnTo>
                  <a:lnTo>
                    <a:pt x="5084978" y="344932"/>
                  </a:lnTo>
                  <a:lnTo>
                    <a:pt x="5088534" y="337820"/>
                  </a:lnTo>
                  <a:lnTo>
                    <a:pt x="5100472" y="327660"/>
                  </a:lnTo>
                  <a:lnTo>
                    <a:pt x="5107584" y="325501"/>
                  </a:lnTo>
                  <a:lnTo>
                    <a:pt x="5124729" y="326771"/>
                  </a:lnTo>
                  <a:lnTo>
                    <a:pt x="5131841" y="330708"/>
                  </a:lnTo>
                  <a:lnTo>
                    <a:pt x="5136921" y="337947"/>
                  </a:lnTo>
                  <a:lnTo>
                    <a:pt x="5140350" y="342646"/>
                  </a:lnTo>
                  <a:lnTo>
                    <a:pt x="5142001" y="349389"/>
                  </a:lnTo>
                  <a:lnTo>
                    <a:pt x="5142255" y="358267"/>
                  </a:lnTo>
                  <a:lnTo>
                    <a:pt x="5142255" y="320929"/>
                  </a:lnTo>
                  <a:lnTo>
                    <a:pt x="5135372" y="316420"/>
                  </a:lnTo>
                  <a:lnTo>
                    <a:pt x="5126533" y="313055"/>
                  </a:lnTo>
                  <a:lnTo>
                    <a:pt x="5116601" y="311416"/>
                  </a:lnTo>
                  <a:lnTo>
                    <a:pt x="5106162" y="311594"/>
                  </a:lnTo>
                  <a:lnTo>
                    <a:pt x="5068633" y="340283"/>
                  </a:lnTo>
                  <a:lnTo>
                    <a:pt x="5063464" y="375678"/>
                  </a:lnTo>
                  <a:lnTo>
                    <a:pt x="5065204" y="386524"/>
                  </a:lnTo>
                  <a:lnTo>
                    <a:pt x="5098631" y="419442"/>
                  </a:lnTo>
                  <a:lnTo>
                    <a:pt x="5118265" y="421208"/>
                  </a:lnTo>
                  <a:lnTo>
                    <a:pt x="5126329" y="420103"/>
                  </a:lnTo>
                  <a:lnTo>
                    <a:pt x="5158130" y="390652"/>
                  </a:lnTo>
                  <a:lnTo>
                    <a:pt x="5139842" y="386969"/>
                  </a:lnTo>
                  <a:lnTo>
                    <a:pt x="5136667" y="394335"/>
                  </a:lnTo>
                  <a:lnTo>
                    <a:pt x="5132603" y="399542"/>
                  </a:lnTo>
                  <a:lnTo>
                    <a:pt x="5127777" y="402590"/>
                  </a:lnTo>
                  <a:lnTo>
                    <a:pt x="5122824" y="405638"/>
                  </a:lnTo>
                  <a:lnTo>
                    <a:pt x="5117236" y="406908"/>
                  </a:lnTo>
                  <a:lnTo>
                    <a:pt x="5110632" y="406527"/>
                  </a:lnTo>
                  <a:lnTo>
                    <a:pt x="5082019" y="376758"/>
                  </a:lnTo>
                  <a:lnTo>
                    <a:pt x="5081676" y="368566"/>
                  </a:lnTo>
                  <a:lnTo>
                    <a:pt x="5159781" y="374269"/>
                  </a:lnTo>
                  <a:lnTo>
                    <a:pt x="5160035" y="372110"/>
                  </a:lnTo>
                  <a:lnTo>
                    <a:pt x="5160162" y="370586"/>
                  </a:lnTo>
                  <a:lnTo>
                    <a:pt x="5160289" y="369570"/>
                  </a:lnTo>
                  <a:lnTo>
                    <a:pt x="5160289" y="368566"/>
                  </a:lnTo>
                  <a:lnTo>
                    <a:pt x="5160327" y="358267"/>
                  </a:lnTo>
                  <a:lnTo>
                    <a:pt x="5160340" y="357212"/>
                  </a:lnTo>
                  <a:close/>
                </a:path>
                <a:path w="5732780" h="464185">
                  <a:moveTo>
                    <a:pt x="5209438" y="283845"/>
                  </a:moveTo>
                  <a:lnTo>
                    <a:pt x="5191023" y="293243"/>
                  </a:lnTo>
                  <a:lnTo>
                    <a:pt x="5189182" y="318135"/>
                  </a:lnTo>
                  <a:lnTo>
                    <a:pt x="5206936" y="318135"/>
                  </a:lnTo>
                  <a:lnTo>
                    <a:pt x="5209438" y="283845"/>
                  </a:lnTo>
                  <a:close/>
                </a:path>
                <a:path w="5732780" h="464185">
                  <a:moveTo>
                    <a:pt x="5224678" y="321818"/>
                  </a:moveTo>
                  <a:lnTo>
                    <a:pt x="5206771" y="320421"/>
                  </a:lnTo>
                  <a:lnTo>
                    <a:pt x="5206860" y="319151"/>
                  </a:lnTo>
                  <a:lnTo>
                    <a:pt x="5189118" y="319151"/>
                  </a:lnTo>
                  <a:lnTo>
                    <a:pt x="5175961" y="319151"/>
                  </a:lnTo>
                  <a:lnTo>
                    <a:pt x="5175021" y="331990"/>
                  </a:lnTo>
                  <a:lnTo>
                    <a:pt x="5188102" y="332994"/>
                  </a:lnTo>
                  <a:lnTo>
                    <a:pt x="5183657" y="393319"/>
                  </a:lnTo>
                  <a:lnTo>
                    <a:pt x="5183124" y="400685"/>
                  </a:lnTo>
                  <a:lnTo>
                    <a:pt x="5183022" y="410972"/>
                  </a:lnTo>
                  <a:lnTo>
                    <a:pt x="5184292" y="414401"/>
                  </a:lnTo>
                  <a:lnTo>
                    <a:pt x="5185435" y="417830"/>
                  </a:lnTo>
                  <a:lnTo>
                    <a:pt x="5209946" y="427482"/>
                  </a:lnTo>
                  <a:lnTo>
                    <a:pt x="5214391" y="427228"/>
                  </a:lnTo>
                  <a:lnTo>
                    <a:pt x="5219471" y="426593"/>
                  </a:lnTo>
                  <a:lnTo>
                    <a:pt x="5218087" y="410972"/>
                  </a:lnTo>
                  <a:lnTo>
                    <a:pt x="5218074" y="410718"/>
                  </a:lnTo>
                  <a:lnTo>
                    <a:pt x="5214899" y="410972"/>
                  </a:lnTo>
                  <a:lnTo>
                    <a:pt x="5212232" y="410972"/>
                  </a:lnTo>
                  <a:lnTo>
                    <a:pt x="5210200" y="410845"/>
                  </a:lnTo>
                  <a:lnTo>
                    <a:pt x="5207660" y="410591"/>
                  </a:lnTo>
                  <a:lnTo>
                    <a:pt x="5205628" y="410083"/>
                  </a:lnTo>
                  <a:lnTo>
                    <a:pt x="5204231" y="409067"/>
                  </a:lnTo>
                  <a:lnTo>
                    <a:pt x="5202961" y="408178"/>
                  </a:lnTo>
                  <a:lnTo>
                    <a:pt x="5201945" y="406908"/>
                  </a:lnTo>
                  <a:lnTo>
                    <a:pt x="5200967" y="403987"/>
                  </a:lnTo>
                  <a:lnTo>
                    <a:pt x="5200929" y="400685"/>
                  </a:lnTo>
                  <a:lnTo>
                    <a:pt x="5201183" y="395605"/>
                  </a:lnTo>
                  <a:lnTo>
                    <a:pt x="5205755" y="334276"/>
                  </a:lnTo>
                  <a:lnTo>
                    <a:pt x="5223662" y="335534"/>
                  </a:lnTo>
                  <a:lnTo>
                    <a:pt x="5223751" y="334276"/>
                  </a:lnTo>
                  <a:lnTo>
                    <a:pt x="5224678" y="321818"/>
                  </a:lnTo>
                  <a:close/>
                </a:path>
                <a:path w="5732780" h="464185">
                  <a:moveTo>
                    <a:pt x="5259984" y="324358"/>
                  </a:moveTo>
                  <a:lnTo>
                    <a:pt x="5242204" y="323088"/>
                  </a:lnTo>
                  <a:lnTo>
                    <a:pt x="5234457" y="427863"/>
                  </a:lnTo>
                  <a:lnTo>
                    <a:pt x="5252237" y="429133"/>
                  </a:lnTo>
                  <a:lnTo>
                    <a:pt x="5259984" y="324358"/>
                  </a:lnTo>
                  <a:close/>
                </a:path>
                <a:path w="5732780" h="464185">
                  <a:moveTo>
                    <a:pt x="5262905" y="284480"/>
                  </a:moveTo>
                  <a:lnTo>
                    <a:pt x="5245125" y="283210"/>
                  </a:lnTo>
                  <a:lnTo>
                    <a:pt x="5243601" y="303657"/>
                  </a:lnTo>
                  <a:lnTo>
                    <a:pt x="5261381" y="304939"/>
                  </a:lnTo>
                  <a:lnTo>
                    <a:pt x="5262905" y="284480"/>
                  </a:lnTo>
                  <a:close/>
                </a:path>
                <a:path w="5732780" h="464185">
                  <a:moveTo>
                    <a:pt x="5344185" y="333883"/>
                  </a:moveTo>
                  <a:lnTo>
                    <a:pt x="5338216" y="329577"/>
                  </a:lnTo>
                  <a:lnTo>
                    <a:pt x="5332374" y="327291"/>
                  </a:lnTo>
                  <a:lnTo>
                    <a:pt x="5326278" y="326771"/>
                  </a:lnTo>
                  <a:lnTo>
                    <a:pt x="5322214" y="326517"/>
                  </a:lnTo>
                  <a:lnTo>
                    <a:pt x="5318277" y="327406"/>
                  </a:lnTo>
                  <a:lnTo>
                    <a:pt x="5314721" y="329577"/>
                  </a:lnTo>
                  <a:lnTo>
                    <a:pt x="5311038" y="331724"/>
                  </a:lnTo>
                  <a:lnTo>
                    <a:pt x="5306974" y="336296"/>
                  </a:lnTo>
                  <a:lnTo>
                    <a:pt x="5302275" y="343408"/>
                  </a:lnTo>
                  <a:lnTo>
                    <a:pt x="5303418" y="327533"/>
                  </a:lnTo>
                  <a:lnTo>
                    <a:pt x="5287416" y="326402"/>
                  </a:lnTo>
                  <a:lnTo>
                    <a:pt x="5279796" y="431165"/>
                  </a:lnTo>
                  <a:lnTo>
                    <a:pt x="5297576" y="432435"/>
                  </a:lnTo>
                  <a:lnTo>
                    <a:pt x="5301513" y="377571"/>
                  </a:lnTo>
                  <a:lnTo>
                    <a:pt x="5302148" y="370090"/>
                  </a:lnTo>
                  <a:lnTo>
                    <a:pt x="5303672" y="363220"/>
                  </a:lnTo>
                  <a:lnTo>
                    <a:pt x="5306085" y="357124"/>
                  </a:lnTo>
                  <a:lnTo>
                    <a:pt x="5307609" y="353060"/>
                  </a:lnTo>
                  <a:lnTo>
                    <a:pt x="5310149" y="350012"/>
                  </a:lnTo>
                  <a:lnTo>
                    <a:pt x="5313324" y="347865"/>
                  </a:lnTo>
                  <a:lnTo>
                    <a:pt x="5316626" y="345694"/>
                  </a:lnTo>
                  <a:lnTo>
                    <a:pt x="5320182" y="344805"/>
                  </a:lnTo>
                  <a:lnTo>
                    <a:pt x="5324119" y="345186"/>
                  </a:lnTo>
                  <a:lnTo>
                    <a:pt x="5328437" y="345452"/>
                  </a:lnTo>
                  <a:lnTo>
                    <a:pt x="5332628" y="347103"/>
                  </a:lnTo>
                  <a:lnTo>
                    <a:pt x="5336819" y="349885"/>
                  </a:lnTo>
                  <a:lnTo>
                    <a:pt x="5339156" y="344805"/>
                  </a:lnTo>
                  <a:lnTo>
                    <a:pt x="5339791" y="343408"/>
                  </a:lnTo>
                  <a:lnTo>
                    <a:pt x="5344185" y="333883"/>
                  </a:lnTo>
                  <a:close/>
                </a:path>
                <a:path w="5732780" h="464185">
                  <a:moveTo>
                    <a:pt x="5441518" y="377837"/>
                  </a:moveTo>
                  <a:lnTo>
                    <a:pt x="5424386" y="342112"/>
                  </a:lnTo>
                  <a:lnTo>
                    <a:pt x="5423433" y="341503"/>
                  </a:lnTo>
                  <a:lnTo>
                    <a:pt x="5423433" y="378853"/>
                  </a:lnTo>
                  <a:lnTo>
                    <a:pt x="5364886" y="374650"/>
                  </a:lnTo>
                  <a:lnTo>
                    <a:pt x="5388762" y="346075"/>
                  </a:lnTo>
                  <a:lnTo>
                    <a:pt x="5405907" y="347345"/>
                  </a:lnTo>
                  <a:lnTo>
                    <a:pt x="5413019" y="351282"/>
                  </a:lnTo>
                  <a:lnTo>
                    <a:pt x="5418099" y="358521"/>
                  </a:lnTo>
                  <a:lnTo>
                    <a:pt x="5421528" y="363220"/>
                  </a:lnTo>
                  <a:lnTo>
                    <a:pt x="5423306" y="370090"/>
                  </a:lnTo>
                  <a:lnTo>
                    <a:pt x="5423433" y="378853"/>
                  </a:lnTo>
                  <a:lnTo>
                    <a:pt x="5423433" y="341503"/>
                  </a:lnTo>
                  <a:lnTo>
                    <a:pt x="5416601" y="337058"/>
                  </a:lnTo>
                  <a:lnTo>
                    <a:pt x="5407723" y="333730"/>
                  </a:lnTo>
                  <a:lnTo>
                    <a:pt x="5397779" y="332105"/>
                  </a:lnTo>
                  <a:lnTo>
                    <a:pt x="5387340" y="332232"/>
                  </a:lnTo>
                  <a:lnTo>
                    <a:pt x="5349811" y="360921"/>
                  </a:lnTo>
                  <a:lnTo>
                    <a:pt x="5344642" y="396303"/>
                  </a:lnTo>
                  <a:lnTo>
                    <a:pt x="5346382" y="407123"/>
                  </a:lnTo>
                  <a:lnTo>
                    <a:pt x="5379872" y="440016"/>
                  </a:lnTo>
                  <a:lnTo>
                    <a:pt x="5399443" y="441782"/>
                  </a:lnTo>
                  <a:lnTo>
                    <a:pt x="5407507" y="440677"/>
                  </a:lnTo>
                  <a:lnTo>
                    <a:pt x="5414823" y="438404"/>
                  </a:lnTo>
                  <a:lnTo>
                    <a:pt x="5421401" y="434975"/>
                  </a:lnTo>
                  <a:lnTo>
                    <a:pt x="5427154" y="430504"/>
                  </a:lnTo>
                  <a:lnTo>
                    <a:pt x="5429758" y="427609"/>
                  </a:lnTo>
                  <a:lnTo>
                    <a:pt x="5432069" y="425056"/>
                  </a:lnTo>
                  <a:lnTo>
                    <a:pt x="5436108" y="418642"/>
                  </a:lnTo>
                  <a:lnTo>
                    <a:pt x="5439308" y="411226"/>
                  </a:lnTo>
                  <a:lnTo>
                    <a:pt x="5421147" y="407670"/>
                  </a:lnTo>
                  <a:lnTo>
                    <a:pt x="5417845" y="414909"/>
                  </a:lnTo>
                  <a:lnTo>
                    <a:pt x="5413781" y="420116"/>
                  </a:lnTo>
                  <a:lnTo>
                    <a:pt x="5408955" y="423164"/>
                  </a:lnTo>
                  <a:lnTo>
                    <a:pt x="5404129" y="426339"/>
                  </a:lnTo>
                  <a:lnTo>
                    <a:pt x="5398414" y="427609"/>
                  </a:lnTo>
                  <a:lnTo>
                    <a:pt x="5364619" y="404622"/>
                  </a:lnTo>
                  <a:lnTo>
                    <a:pt x="5362854" y="389128"/>
                  </a:lnTo>
                  <a:lnTo>
                    <a:pt x="5440959" y="394843"/>
                  </a:lnTo>
                  <a:lnTo>
                    <a:pt x="5441213" y="392811"/>
                  </a:lnTo>
                  <a:lnTo>
                    <a:pt x="5441340" y="391160"/>
                  </a:lnTo>
                  <a:lnTo>
                    <a:pt x="5441467" y="390144"/>
                  </a:lnTo>
                  <a:lnTo>
                    <a:pt x="5441467" y="389128"/>
                  </a:lnTo>
                  <a:lnTo>
                    <a:pt x="5441505" y="378853"/>
                  </a:lnTo>
                  <a:lnTo>
                    <a:pt x="5441518" y="377837"/>
                  </a:lnTo>
                  <a:close/>
                </a:path>
                <a:path w="5732780" h="464185">
                  <a:moveTo>
                    <a:pt x="5525033" y="347218"/>
                  </a:moveTo>
                  <a:lnTo>
                    <a:pt x="5519191" y="342900"/>
                  </a:lnTo>
                  <a:lnTo>
                    <a:pt x="5513222" y="340487"/>
                  </a:lnTo>
                  <a:lnTo>
                    <a:pt x="5503062" y="339864"/>
                  </a:lnTo>
                  <a:lnTo>
                    <a:pt x="5499125" y="340753"/>
                  </a:lnTo>
                  <a:lnTo>
                    <a:pt x="5495569" y="342773"/>
                  </a:lnTo>
                  <a:lnTo>
                    <a:pt x="5491886" y="344932"/>
                  </a:lnTo>
                  <a:lnTo>
                    <a:pt x="5487822" y="349516"/>
                  </a:lnTo>
                  <a:lnTo>
                    <a:pt x="5483123" y="356743"/>
                  </a:lnTo>
                  <a:lnTo>
                    <a:pt x="5484266" y="340753"/>
                  </a:lnTo>
                  <a:lnTo>
                    <a:pt x="5468391" y="339598"/>
                  </a:lnTo>
                  <a:lnTo>
                    <a:pt x="5460644" y="444500"/>
                  </a:lnTo>
                  <a:lnTo>
                    <a:pt x="5478424" y="445770"/>
                  </a:lnTo>
                  <a:lnTo>
                    <a:pt x="5482488" y="390906"/>
                  </a:lnTo>
                  <a:lnTo>
                    <a:pt x="5482996" y="383413"/>
                  </a:lnTo>
                  <a:lnTo>
                    <a:pt x="5484520" y="376555"/>
                  </a:lnTo>
                  <a:lnTo>
                    <a:pt x="5486933" y="370332"/>
                  </a:lnTo>
                  <a:lnTo>
                    <a:pt x="5488584" y="366268"/>
                  </a:lnTo>
                  <a:lnTo>
                    <a:pt x="5490997" y="363220"/>
                  </a:lnTo>
                  <a:lnTo>
                    <a:pt x="5494299" y="361188"/>
                  </a:lnTo>
                  <a:lnTo>
                    <a:pt x="5497474" y="359041"/>
                  </a:lnTo>
                  <a:lnTo>
                    <a:pt x="5501030" y="358152"/>
                  </a:lnTo>
                  <a:lnTo>
                    <a:pt x="5509285" y="358648"/>
                  </a:lnTo>
                  <a:lnTo>
                    <a:pt x="5513603" y="360299"/>
                  </a:lnTo>
                  <a:lnTo>
                    <a:pt x="5517667" y="363220"/>
                  </a:lnTo>
                  <a:lnTo>
                    <a:pt x="5520004" y="358152"/>
                  </a:lnTo>
                  <a:lnTo>
                    <a:pt x="5520639" y="356743"/>
                  </a:lnTo>
                  <a:lnTo>
                    <a:pt x="5525033" y="347218"/>
                  </a:lnTo>
                  <a:close/>
                </a:path>
                <a:path w="5732780" h="464185">
                  <a:moveTo>
                    <a:pt x="5623903" y="391198"/>
                  </a:moveTo>
                  <a:lnTo>
                    <a:pt x="5622201" y="380250"/>
                  </a:lnTo>
                  <a:lnTo>
                    <a:pt x="5618708" y="370624"/>
                  </a:lnTo>
                  <a:lnTo>
                    <a:pt x="5613425" y="362331"/>
                  </a:lnTo>
                  <a:lnTo>
                    <a:pt x="5610568" y="359410"/>
                  </a:lnTo>
                  <a:lnTo>
                    <a:pt x="5606758" y="355498"/>
                  </a:lnTo>
                  <a:lnTo>
                    <a:pt x="5605805" y="354888"/>
                  </a:lnTo>
                  <a:lnTo>
                    <a:pt x="5605805" y="392303"/>
                  </a:lnTo>
                  <a:lnTo>
                    <a:pt x="5547258" y="387985"/>
                  </a:lnTo>
                  <a:lnTo>
                    <a:pt x="5548528" y="378853"/>
                  </a:lnTo>
                  <a:lnTo>
                    <a:pt x="5552084" y="371856"/>
                  </a:lnTo>
                  <a:lnTo>
                    <a:pt x="5564022" y="361696"/>
                  </a:lnTo>
                  <a:lnTo>
                    <a:pt x="5571134" y="359410"/>
                  </a:lnTo>
                  <a:lnTo>
                    <a:pt x="5588279" y="360680"/>
                  </a:lnTo>
                  <a:lnTo>
                    <a:pt x="5595391" y="364744"/>
                  </a:lnTo>
                  <a:lnTo>
                    <a:pt x="5600471" y="371983"/>
                  </a:lnTo>
                  <a:lnTo>
                    <a:pt x="5603900" y="376682"/>
                  </a:lnTo>
                  <a:lnTo>
                    <a:pt x="5605678" y="383413"/>
                  </a:lnTo>
                  <a:lnTo>
                    <a:pt x="5605805" y="392303"/>
                  </a:lnTo>
                  <a:lnTo>
                    <a:pt x="5605805" y="354888"/>
                  </a:lnTo>
                  <a:lnTo>
                    <a:pt x="5598973" y="350418"/>
                  </a:lnTo>
                  <a:lnTo>
                    <a:pt x="5590095" y="347065"/>
                  </a:lnTo>
                  <a:lnTo>
                    <a:pt x="5580151" y="345452"/>
                  </a:lnTo>
                  <a:lnTo>
                    <a:pt x="5569712" y="345617"/>
                  </a:lnTo>
                  <a:lnTo>
                    <a:pt x="5532183" y="374269"/>
                  </a:lnTo>
                  <a:lnTo>
                    <a:pt x="5527014" y="409638"/>
                  </a:lnTo>
                  <a:lnTo>
                    <a:pt x="5528754" y="420471"/>
                  </a:lnTo>
                  <a:lnTo>
                    <a:pt x="5562244" y="453351"/>
                  </a:lnTo>
                  <a:lnTo>
                    <a:pt x="5581815" y="455142"/>
                  </a:lnTo>
                  <a:lnTo>
                    <a:pt x="5589879" y="454075"/>
                  </a:lnTo>
                  <a:lnTo>
                    <a:pt x="5621680" y="424561"/>
                  </a:lnTo>
                  <a:lnTo>
                    <a:pt x="5603519" y="421005"/>
                  </a:lnTo>
                  <a:lnTo>
                    <a:pt x="5600217" y="428244"/>
                  </a:lnTo>
                  <a:lnTo>
                    <a:pt x="5596153" y="433451"/>
                  </a:lnTo>
                  <a:lnTo>
                    <a:pt x="5591327" y="436626"/>
                  </a:lnTo>
                  <a:lnTo>
                    <a:pt x="5586501" y="439674"/>
                  </a:lnTo>
                  <a:lnTo>
                    <a:pt x="5580786" y="440944"/>
                  </a:lnTo>
                  <a:lnTo>
                    <a:pt x="5565546" y="439801"/>
                  </a:lnTo>
                  <a:lnTo>
                    <a:pt x="5545226" y="402463"/>
                  </a:lnTo>
                  <a:lnTo>
                    <a:pt x="5623331" y="408305"/>
                  </a:lnTo>
                  <a:lnTo>
                    <a:pt x="5623585" y="406146"/>
                  </a:lnTo>
                  <a:lnTo>
                    <a:pt x="5623712" y="404622"/>
                  </a:lnTo>
                  <a:lnTo>
                    <a:pt x="5623839" y="403479"/>
                  </a:lnTo>
                  <a:lnTo>
                    <a:pt x="5623839" y="402463"/>
                  </a:lnTo>
                  <a:lnTo>
                    <a:pt x="5623890" y="392303"/>
                  </a:lnTo>
                  <a:lnTo>
                    <a:pt x="5623903" y="391198"/>
                  </a:lnTo>
                  <a:close/>
                </a:path>
                <a:path w="5732780" h="464185">
                  <a:moveTo>
                    <a:pt x="5732297" y="359041"/>
                  </a:moveTo>
                  <a:lnTo>
                    <a:pt x="5709310" y="357251"/>
                  </a:lnTo>
                  <a:lnTo>
                    <a:pt x="5664098" y="396875"/>
                  </a:lnTo>
                  <a:lnTo>
                    <a:pt x="5670194" y="314325"/>
                  </a:lnTo>
                  <a:lnTo>
                    <a:pt x="5652414" y="313055"/>
                  </a:lnTo>
                  <a:lnTo>
                    <a:pt x="5641873" y="457708"/>
                  </a:lnTo>
                  <a:lnTo>
                    <a:pt x="5659526" y="458978"/>
                  </a:lnTo>
                  <a:lnTo>
                    <a:pt x="5662574" y="417449"/>
                  </a:lnTo>
                  <a:lnTo>
                    <a:pt x="5676036" y="406400"/>
                  </a:lnTo>
                  <a:lnTo>
                    <a:pt x="5706770" y="462534"/>
                  </a:lnTo>
                  <a:lnTo>
                    <a:pt x="5728614" y="464058"/>
                  </a:lnTo>
                  <a:lnTo>
                    <a:pt x="5695861" y="406400"/>
                  </a:lnTo>
                  <a:lnTo>
                    <a:pt x="5690451" y="396875"/>
                  </a:lnTo>
                  <a:lnTo>
                    <a:pt x="5689371" y="394970"/>
                  </a:lnTo>
                  <a:lnTo>
                    <a:pt x="5732297" y="359041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4826" y="3291204"/>
              <a:ext cx="5727263" cy="8639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29959" y="4679569"/>
              <a:ext cx="199568" cy="1187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30822" y="4662296"/>
              <a:ext cx="428625" cy="176530"/>
            </a:xfrm>
            <a:custGeom>
              <a:avLst/>
              <a:gdLst/>
              <a:ahLst/>
              <a:cxnLst/>
              <a:rect l="l" t="t" r="r" b="b"/>
              <a:pathLst>
                <a:path w="428625" h="176529">
                  <a:moveTo>
                    <a:pt x="35283" y="132714"/>
                  </a:moveTo>
                  <a:lnTo>
                    <a:pt x="17525" y="132714"/>
                  </a:lnTo>
                  <a:lnTo>
                    <a:pt x="22766" y="139955"/>
                  </a:lnTo>
                  <a:lnTo>
                    <a:pt x="29162" y="145303"/>
                  </a:lnTo>
                  <a:lnTo>
                    <a:pt x="36724" y="148770"/>
                  </a:lnTo>
                  <a:lnTo>
                    <a:pt x="45465" y="150367"/>
                  </a:lnTo>
                  <a:lnTo>
                    <a:pt x="54536" y="150104"/>
                  </a:lnTo>
                  <a:lnTo>
                    <a:pt x="63071" y="147970"/>
                  </a:lnTo>
                  <a:lnTo>
                    <a:pt x="71058" y="143956"/>
                  </a:lnTo>
                  <a:lnTo>
                    <a:pt x="78486" y="138048"/>
                  </a:lnTo>
                  <a:lnTo>
                    <a:pt x="79977" y="136270"/>
                  </a:lnTo>
                  <a:lnTo>
                    <a:pt x="52831" y="136270"/>
                  </a:lnTo>
                  <a:lnTo>
                    <a:pt x="45085" y="135635"/>
                  </a:lnTo>
                  <a:lnTo>
                    <a:pt x="38369" y="134306"/>
                  </a:lnTo>
                  <a:lnTo>
                    <a:pt x="35283" y="132714"/>
                  </a:lnTo>
                  <a:close/>
                </a:path>
                <a:path w="428625" h="176529">
                  <a:moveTo>
                    <a:pt x="10667" y="0"/>
                  </a:moveTo>
                  <a:lnTo>
                    <a:pt x="0" y="144652"/>
                  </a:lnTo>
                  <a:lnTo>
                    <a:pt x="16510" y="145922"/>
                  </a:lnTo>
                  <a:lnTo>
                    <a:pt x="17525" y="132714"/>
                  </a:lnTo>
                  <a:lnTo>
                    <a:pt x="35283" y="132714"/>
                  </a:lnTo>
                  <a:lnTo>
                    <a:pt x="19885" y="101498"/>
                  </a:lnTo>
                  <a:lnTo>
                    <a:pt x="20192" y="92709"/>
                  </a:lnTo>
                  <a:lnTo>
                    <a:pt x="36956" y="57657"/>
                  </a:lnTo>
                  <a:lnTo>
                    <a:pt x="43941" y="54863"/>
                  </a:lnTo>
                  <a:lnTo>
                    <a:pt x="83623" y="54863"/>
                  </a:lnTo>
                  <a:lnTo>
                    <a:pt x="82423" y="53085"/>
                  </a:lnTo>
                  <a:lnTo>
                    <a:pt x="82136" y="52831"/>
                  </a:lnTo>
                  <a:lnTo>
                    <a:pt x="24637" y="52831"/>
                  </a:lnTo>
                  <a:lnTo>
                    <a:pt x="28448" y="1269"/>
                  </a:lnTo>
                  <a:lnTo>
                    <a:pt x="10667" y="0"/>
                  </a:lnTo>
                  <a:close/>
                </a:path>
                <a:path w="428625" h="176529">
                  <a:moveTo>
                    <a:pt x="83623" y="54863"/>
                  </a:moveTo>
                  <a:lnTo>
                    <a:pt x="43941" y="54863"/>
                  </a:lnTo>
                  <a:lnTo>
                    <a:pt x="59436" y="55879"/>
                  </a:lnTo>
                  <a:lnTo>
                    <a:pt x="65786" y="59689"/>
                  </a:lnTo>
                  <a:lnTo>
                    <a:pt x="70738" y="66547"/>
                  </a:lnTo>
                  <a:lnTo>
                    <a:pt x="73884" y="72407"/>
                  </a:lnTo>
                  <a:lnTo>
                    <a:pt x="75898" y="79517"/>
                  </a:lnTo>
                  <a:lnTo>
                    <a:pt x="76793" y="87889"/>
                  </a:lnTo>
                  <a:lnTo>
                    <a:pt x="76580" y="97535"/>
                  </a:lnTo>
                  <a:lnTo>
                    <a:pt x="59816" y="133350"/>
                  </a:lnTo>
                  <a:lnTo>
                    <a:pt x="52831" y="136270"/>
                  </a:lnTo>
                  <a:lnTo>
                    <a:pt x="79977" y="136270"/>
                  </a:lnTo>
                  <a:lnTo>
                    <a:pt x="94868" y="97281"/>
                  </a:lnTo>
                  <a:lnTo>
                    <a:pt x="95503" y="89788"/>
                  </a:lnTo>
                  <a:lnTo>
                    <a:pt x="94868" y="82550"/>
                  </a:lnTo>
                  <a:lnTo>
                    <a:pt x="93344" y="75818"/>
                  </a:lnTo>
                  <a:lnTo>
                    <a:pt x="91693" y="68960"/>
                  </a:lnTo>
                  <a:lnTo>
                    <a:pt x="89153" y="63118"/>
                  </a:lnTo>
                  <a:lnTo>
                    <a:pt x="85851" y="58165"/>
                  </a:lnTo>
                  <a:lnTo>
                    <a:pt x="83623" y="54863"/>
                  </a:lnTo>
                  <a:close/>
                </a:path>
                <a:path w="428625" h="176529">
                  <a:moveTo>
                    <a:pt x="54355" y="40893"/>
                  </a:moveTo>
                  <a:lnTo>
                    <a:pt x="45926" y="41151"/>
                  </a:lnTo>
                  <a:lnTo>
                    <a:pt x="38163" y="43243"/>
                  </a:lnTo>
                  <a:lnTo>
                    <a:pt x="31067" y="47144"/>
                  </a:lnTo>
                  <a:lnTo>
                    <a:pt x="24637" y="52831"/>
                  </a:lnTo>
                  <a:lnTo>
                    <a:pt x="82136" y="52831"/>
                  </a:lnTo>
                  <a:lnTo>
                    <a:pt x="77977" y="49148"/>
                  </a:lnTo>
                  <a:lnTo>
                    <a:pt x="66801" y="43052"/>
                  </a:lnTo>
                  <a:lnTo>
                    <a:pt x="60832" y="41401"/>
                  </a:lnTo>
                  <a:lnTo>
                    <a:pt x="54355" y="40893"/>
                  </a:lnTo>
                  <a:close/>
                </a:path>
                <a:path w="428625" h="176529">
                  <a:moveTo>
                    <a:pt x="199464" y="145033"/>
                  </a:moveTo>
                  <a:lnTo>
                    <a:pt x="181991" y="145033"/>
                  </a:lnTo>
                  <a:lnTo>
                    <a:pt x="182143" y="150113"/>
                  </a:lnTo>
                  <a:lnTo>
                    <a:pt x="183006" y="154431"/>
                  </a:lnTo>
                  <a:lnTo>
                    <a:pt x="184530" y="158241"/>
                  </a:lnTo>
                  <a:lnTo>
                    <a:pt x="203073" y="159511"/>
                  </a:lnTo>
                  <a:lnTo>
                    <a:pt x="201168" y="155320"/>
                  </a:lnTo>
                  <a:lnTo>
                    <a:pt x="200027" y="151139"/>
                  </a:lnTo>
                  <a:lnTo>
                    <a:pt x="199560" y="147065"/>
                  </a:lnTo>
                  <a:lnTo>
                    <a:pt x="199464" y="145033"/>
                  </a:lnTo>
                  <a:close/>
                </a:path>
                <a:path w="428625" h="176529">
                  <a:moveTo>
                    <a:pt x="198305" y="62864"/>
                  </a:moveTo>
                  <a:lnTo>
                    <a:pt x="152780" y="62864"/>
                  </a:lnTo>
                  <a:lnTo>
                    <a:pt x="170052" y="64134"/>
                  </a:lnTo>
                  <a:lnTo>
                    <a:pt x="176656" y="66675"/>
                  </a:lnTo>
                  <a:lnTo>
                    <a:pt x="180975" y="70992"/>
                  </a:lnTo>
                  <a:lnTo>
                    <a:pt x="184023" y="74167"/>
                  </a:lnTo>
                  <a:lnTo>
                    <a:pt x="185420" y="79375"/>
                  </a:lnTo>
                  <a:lnTo>
                    <a:pt x="184784" y="86613"/>
                  </a:lnTo>
                  <a:lnTo>
                    <a:pt x="184657" y="88900"/>
                  </a:lnTo>
                  <a:lnTo>
                    <a:pt x="145161" y="95376"/>
                  </a:lnTo>
                  <a:lnTo>
                    <a:pt x="139826" y="95884"/>
                  </a:lnTo>
                  <a:lnTo>
                    <a:pt x="136271" y="96646"/>
                  </a:lnTo>
                  <a:lnTo>
                    <a:pt x="131444" y="97535"/>
                  </a:lnTo>
                  <a:lnTo>
                    <a:pt x="127000" y="99186"/>
                  </a:lnTo>
                  <a:lnTo>
                    <a:pt x="107950" y="133603"/>
                  </a:lnTo>
                  <a:lnTo>
                    <a:pt x="110489" y="140969"/>
                  </a:lnTo>
                  <a:lnTo>
                    <a:pt x="149225" y="157987"/>
                  </a:lnTo>
                  <a:lnTo>
                    <a:pt x="155828" y="157352"/>
                  </a:lnTo>
                  <a:lnTo>
                    <a:pt x="168275" y="153542"/>
                  </a:lnTo>
                  <a:lnTo>
                    <a:pt x="175005" y="150113"/>
                  </a:lnTo>
                  <a:lnTo>
                    <a:pt x="181991" y="145033"/>
                  </a:lnTo>
                  <a:lnTo>
                    <a:pt x="199464" y="145033"/>
                  </a:lnTo>
                  <a:lnTo>
                    <a:pt x="199444" y="144398"/>
                  </a:lnTo>
                  <a:lnTo>
                    <a:pt x="154304" y="144398"/>
                  </a:lnTo>
                  <a:lnTo>
                    <a:pt x="140588" y="143382"/>
                  </a:lnTo>
                  <a:lnTo>
                    <a:pt x="135509" y="141350"/>
                  </a:lnTo>
                  <a:lnTo>
                    <a:pt x="132079" y="137921"/>
                  </a:lnTo>
                  <a:lnTo>
                    <a:pt x="128777" y="134492"/>
                  </a:lnTo>
                  <a:lnTo>
                    <a:pt x="127253" y="130428"/>
                  </a:lnTo>
                  <a:lnTo>
                    <a:pt x="127645" y="125475"/>
                  </a:lnTo>
                  <a:lnTo>
                    <a:pt x="127762" y="122681"/>
                  </a:lnTo>
                  <a:lnTo>
                    <a:pt x="128904" y="119887"/>
                  </a:lnTo>
                  <a:lnTo>
                    <a:pt x="132461" y="115061"/>
                  </a:lnTo>
                  <a:lnTo>
                    <a:pt x="135000" y="113283"/>
                  </a:lnTo>
                  <a:lnTo>
                    <a:pt x="138049" y="112267"/>
                  </a:lnTo>
                  <a:lnTo>
                    <a:pt x="141224" y="111125"/>
                  </a:lnTo>
                  <a:lnTo>
                    <a:pt x="146430" y="110362"/>
                  </a:lnTo>
                  <a:lnTo>
                    <a:pt x="153924" y="109854"/>
                  </a:lnTo>
                  <a:lnTo>
                    <a:pt x="163064" y="109049"/>
                  </a:lnTo>
                  <a:lnTo>
                    <a:pt x="171037" y="107981"/>
                  </a:lnTo>
                  <a:lnTo>
                    <a:pt x="177819" y="106676"/>
                  </a:lnTo>
                  <a:lnTo>
                    <a:pt x="183387" y="105155"/>
                  </a:lnTo>
                  <a:lnTo>
                    <a:pt x="201415" y="105155"/>
                  </a:lnTo>
                  <a:lnTo>
                    <a:pt x="203073" y="83692"/>
                  </a:lnTo>
                  <a:lnTo>
                    <a:pt x="203024" y="77723"/>
                  </a:lnTo>
                  <a:lnTo>
                    <a:pt x="202056" y="70103"/>
                  </a:lnTo>
                  <a:lnTo>
                    <a:pt x="200532" y="65912"/>
                  </a:lnTo>
                  <a:lnTo>
                    <a:pt x="198305" y="62864"/>
                  </a:lnTo>
                  <a:close/>
                </a:path>
                <a:path w="428625" h="176529">
                  <a:moveTo>
                    <a:pt x="201415" y="105155"/>
                  </a:moveTo>
                  <a:lnTo>
                    <a:pt x="183387" y="105155"/>
                  </a:lnTo>
                  <a:lnTo>
                    <a:pt x="182879" y="111759"/>
                  </a:lnTo>
                  <a:lnTo>
                    <a:pt x="182372" y="119506"/>
                  </a:lnTo>
                  <a:lnTo>
                    <a:pt x="180975" y="125475"/>
                  </a:lnTo>
                  <a:lnTo>
                    <a:pt x="178688" y="129285"/>
                  </a:lnTo>
                  <a:lnTo>
                    <a:pt x="175895" y="134365"/>
                  </a:lnTo>
                  <a:lnTo>
                    <a:pt x="171576" y="138175"/>
                  </a:lnTo>
                  <a:lnTo>
                    <a:pt x="166115" y="140715"/>
                  </a:lnTo>
                  <a:lnTo>
                    <a:pt x="160527" y="143382"/>
                  </a:lnTo>
                  <a:lnTo>
                    <a:pt x="154304" y="144398"/>
                  </a:lnTo>
                  <a:lnTo>
                    <a:pt x="199444" y="144398"/>
                  </a:lnTo>
                  <a:lnTo>
                    <a:pt x="199569" y="134365"/>
                  </a:lnTo>
                  <a:lnTo>
                    <a:pt x="199945" y="126450"/>
                  </a:lnTo>
                  <a:lnTo>
                    <a:pt x="200669" y="115061"/>
                  </a:lnTo>
                  <a:lnTo>
                    <a:pt x="201415" y="105155"/>
                  </a:lnTo>
                  <a:close/>
                </a:path>
                <a:path w="428625" h="176529">
                  <a:moveTo>
                    <a:pt x="155701" y="48259"/>
                  </a:moveTo>
                  <a:lnTo>
                    <a:pt x="120268" y="64642"/>
                  </a:lnTo>
                  <a:lnTo>
                    <a:pt x="115062" y="77723"/>
                  </a:lnTo>
                  <a:lnTo>
                    <a:pt x="132334" y="81406"/>
                  </a:lnTo>
                  <a:lnTo>
                    <a:pt x="134747" y="74167"/>
                  </a:lnTo>
                  <a:lnTo>
                    <a:pt x="138049" y="69214"/>
                  </a:lnTo>
                  <a:lnTo>
                    <a:pt x="146430" y="63880"/>
                  </a:lnTo>
                  <a:lnTo>
                    <a:pt x="152780" y="62864"/>
                  </a:lnTo>
                  <a:lnTo>
                    <a:pt x="198305" y="62864"/>
                  </a:lnTo>
                  <a:lnTo>
                    <a:pt x="195706" y="59181"/>
                  </a:lnTo>
                  <a:lnTo>
                    <a:pt x="191770" y="56260"/>
                  </a:lnTo>
                  <a:lnTo>
                    <a:pt x="186308" y="53720"/>
                  </a:lnTo>
                  <a:lnTo>
                    <a:pt x="180975" y="51180"/>
                  </a:lnTo>
                  <a:lnTo>
                    <a:pt x="173735" y="49656"/>
                  </a:lnTo>
                  <a:lnTo>
                    <a:pt x="164718" y="49021"/>
                  </a:lnTo>
                  <a:lnTo>
                    <a:pt x="155701" y="48259"/>
                  </a:lnTo>
                  <a:close/>
                </a:path>
                <a:path w="428625" h="176529">
                  <a:moveTo>
                    <a:pt x="260200" y="149225"/>
                  </a:moveTo>
                  <a:lnTo>
                    <a:pt x="242443" y="149225"/>
                  </a:lnTo>
                  <a:lnTo>
                    <a:pt x="247701" y="156465"/>
                  </a:lnTo>
                  <a:lnTo>
                    <a:pt x="254126" y="161813"/>
                  </a:lnTo>
                  <a:lnTo>
                    <a:pt x="261695" y="165280"/>
                  </a:lnTo>
                  <a:lnTo>
                    <a:pt x="270382" y="166877"/>
                  </a:lnTo>
                  <a:lnTo>
                    <a:pt x="279453" y="166614"/>
                  </a:lnTo>
                  <a:lnTo>
                    <a:pt x="287988" y="164480"/>
                  </a:lnTo>
                  <a:lnTo>
                    <a:pt x="295975" y="160466"/>
                  </a:lnTo>
                  <a:lnTo>
                    <a:pt x="303402" y="154558"/>
                  </a:lnTo>
                  <a:lnTo>
                    <a:pt x="304894" y="152780"/>
                  </a:lnTo>
                  <a:lnTo>
                    <a:pt x="277749" y="152780"/>
                  </a:lnTo>
                  <a:lnTo>
                    <a:pt x="270001" y="152145"/>
                  </a:lnTo>
                  <a:lnTo>
                    <a:pt x="263286" y="150816"/>
                  </a:lnTo>
                  <a:lnTo>
                    <a:pt x="260200" y="149225"/>
                  </a:lnTo>
                  <a:close/>
                </a:path>
                <a:path w="428625" h="176529">
                  <a:moveTo>
                    <a:pt x="235584" y="16509"/>
                  </a:moveTo>
                  <a:lnTo>
                    <a:pt x="224917" y="161162"/>
                  </a:lnTo>
                  <a:lnTo>
                    <a:pt x="241426" y="162305"/>
                  </a:lnTo>
                  <a:lnTo>
                    <a:pt x="242443" y="149225"/>
                  </a:lnTo>
                  <a:lnTo>
                    <a:pt x="260200" y="149225"/>
                  </a:lnTo>
                  <a:lnTo>
                    <a:pt x="244802" y="117901"/>
                  </a:lnTo>
                  <a:lnTo>
                    <a:pt x="245109" y="109092"/>
                  </a:lnTo>
                  <a:lnTo>
                    <a:pt x="262000" y="74167"/>
                  </a:lnTo>
                  <a:lnTo>
                    <a:pt x="268858" y="71246"/>
                  </a:lnTo>
                  <a:lnTo>
                    <a:pt x="308454" y="71246"/>
                  </a:lnTo>
                  <a:lnTo>
                    <a:pt x="307340" y="69595"/>
                  </a:lnTo>
                  <a:lnTo>
                    <a:pt x="307053" y="69341"/>
                  </a:lnTo>
                  <a:lnTo>
                    <a:pt x="249554" y="69341"/>
                  </a:lnTo>
                  <a:lnTo>
                    <a:pt x="253365" y="17779"/>
                  </a:lnTo>
                  <a:lnTo>
                    <a:pt x="235584" y="16509"/>
                  </a:lnTo>
                  <a:close/>
                </a:path>
                <a:path w="428625" h="176529">
                  <a:moveTo>
                    <a:pt x="308454" y="71246"/>
                  </a:moveTo>
                  <a:lnTo>
                    <a:pt x="268858" y="71246"/>
                  </a:lnTo>
                  <a:lnTo>
                    <a:pt x="276605" y="71881"/>
                  </a:lnTo>
                  <a:lnTo>
                    <a:pt x="284352" y="72389"/>
                  </a:lnTo>
                  <a:lnTo>
                    <a:pt x="290702" y="76200"/>
                  </a:lnTo>
                  <a:lnTo>
                    <a:pt x="295655" y="83057"/>
                  </a:lnTo>
                  <a:lnTo>
                    <a:pt x="298803" y="88917"/>
                  </a:lnTo>
                  <a:lnTo>
                    <a:pt x="300831" y="96027"/>
                  </a:lnTo>
                  <a:lnTo>
                    <a:pt x="301763" y="104399"/>
                  </a:lnTo>
                  <a:lnTo>
                    <a:pt x="301625" y="114045"/>
                  </a:lnTo>
                  <a:lnTo>
                    <a:pt x="284733" y="149859"/>
                  </a:lnTo>
                  <a:lnTo>
                    <a:pt x="277749" y="152780"/>
                  </a:lnTo>
                  <a:lnTo>
                    <a:pt x="304894" y="152780"/>
                  </a:lnTo>
                  <a:lnTo>
                    <a:pt x="319785" y="113791"/>
                  </a:lnTo>
                  <a:lnTo>
                    <a:pt x="320421" y="106298"/>
                  </a:lnTo>
                  <a:lnTo>
                    <a:pt x="319912" y="99059"/>
                  </a:lnTo>
                  <a:lnTo>
                    <a:pt x="318261" y="92328"/>
                  </a:lnTo>
                  <a:lnTo>
                    <a:pt x="316610" y="85470"/>
                  </a:lnTo>
                  <a:lnTo>
                    <a:pt x="314071" y="79628"/>
                  </a:lnTo>
                  <a:lnTo>
                    <a:pt x="310769" y="74675"/>
                  </a:lnTo>
                  <a:lnTo>
                    <a:pt x="308454" y="71246"/>
                  </a:lnTo>
                  <a:close/>
                </a:path>
                <a:path w="428625" h="176529">
                  <a:moveTo>
                    <a:pt x="279273" y="57403"/>
                  </a:moveTo>
                  <a:lnTo>
                    <a:pt x="270914" y="57661"/>
                  </a:lnTo>
                  <a:lnTo>
                    <a:pt x="263175" y="59753"/>
                  </a:lnTo>
                  <a:lnTo>
                    <a:pt x="256055" y="63654"/>
                  </a:lnTo>
                  <a:lnTo>
                    <a:pt x="249554" y="69341"/>
                  </a:lnTo>
                  <a:lnTo>
                    <a:pt x="307053" y="69341"/>
                  </a:lnTo>
                  <a:lnTo>
                    <a:pt x="302895" y="65658"/>
                  </a:lnTo>
                  <a:lnTo>
                    <a:pt x="291719" y="59562"/>
                  </a:lnTo>
                  <a:lnTo>
                    <a:pt x="285750" y="57784"/>
                  </a:lnTo>
                  <a:lnTo>
                    <a:pt x="279273" y="57403"/>
                  </a:lnTo>
                  <a:close/>
                </a:path>
                <a:path w="428625" h="176529">
                  <a:moveTo>
                    <a:pt x="424382" y="161544"/>
                  </a:moveTo>
                  <a:lnTo>
                    <a:pt x="406907" y="161544"/>
                  </a:lnTo>
                  <a:lnTo>
                    <a:pt x="407061" y="166623"/>
                  </a:lnTo>
                  <a:lnTo>
                    <a:pt x="407924" y="170814"/>
                  </a:lnTo>
                  <a:lnTo>
                    <a:pt x="409448" y="174751"/>
                  </a:lnTo>
                  <a:lnTo>
                    <a:pt x="428117" y="176021"/>
                  </a:lnTo>
                  <a:lnTo>
                    <a:pt x="426084" y="171830"/>
                  </a:lnTo>
                  <a:lnTo>
                    <a:pt x="424942" y="167512"/>
                  </a:lnTo>
                  <a:lnTo>
                    <a:pt x="424478" y="163575"/>
                  </a:lnTo>
                  <a:lnTo>
                    <a:pt x="424382" y="161544"/>
                  </a:lnTo>
                  <a:close/>
                </a:path>
                <a:path w="428625" h="176529">
                  <a:moveTo>
                    <a:pt x="423222" y="79375"/>
                  </a:moveTo>
                  <a:lnTo>
                    <a:pt x="377698" y="79375"/>
                  </a:lnTo>
                  <a:lnTo>
                    <a:pt x="394970" y="80644"/>
                  </a:lnTo>
                  <a:lnTo>
                    <a:pt x="401574" y="83184"/>
                  </a:lnTo>
                  <a:lnTo>
                    <a:pt x="409067" y="90677"/>
                  </a:lnTo>
                  <a:lnTo>
                    <a:pt x="410336" y="95884"/>
                  </a:lnTo>
                  <a:lnTo>
                    <a:pt x="409828" y="103123"/>
                  </a:lnTo>
                  <a:lnTo>
                    <a:pt x="409701" y="103758"/>
                  </a:lnTo>
                  <a:lnTo>
                    <a:pt x="409575" y="105409"/>
                  </a:lnTo>
                  <a:lnTo>
                    <a:pt x="370077" y="111886"/>
                  </a:lnTo>
                  <a:lnTo>
                    <a:pt x="364744" y="112394"/>
                  </a:lnTo>
                  <a:lnTo>
                    <a:pt x="361187" y="113156"/>
                  </a:lnTo>
                  <a:lnTo>
                    <a:pt x="356361" y="114045"/>
                  </a:lnTo>
                  <a:lnTo>
                    <a:pt x="352044" y="115696"/>
                  </a:lnTo>
                  <a:lnTo>
                    <a:pt x="332867" y="150113"/>
                  </a:lnTo>
                  <a:lnTo>
                    <a:pt x="335406" y="157479"/>
                  </a:lnTo>
                  <a:lnTo>
                    <a:pt x="374142" y="174497"/>
                  </a:lnTo>
                  <a:lnTo>
                    <a:pt x="380746" y="173862"/>
                  </a:lnTo>
                  <a:lnTo>
                    <a:pt x="393319" y="170052"/>
                  </a:lnTo>
                  <a:lnTo>
                    <a:pt x="399923" y="166623"/>
                  </a:lnTo>
                  <a:lnTo>
                    <a:pt x="406907" y="161544"/>
                  </a:lnTo>
                  <a:lnTo>
                    <a:pt x="424382" y="161544"/>
                  </a:lnTo>
                  <a:lnTo>
                    <a:pt x="424362" y="160908"/>
                  </a:lnTo>
                  <a:lnTo>
                    <a:pt x="379222" y="160908"/>
                  </a:lnTo>
                  <a:lnTo>
                    <a:pt x="365505" y="159892"/>
                  </a:lnTo>
                  <a:lnTo>
                    <a:pt x="360425" y="157860"/>
                  </a:lnTo>
                  <a:lnTo>
                    <a:pt x="356997" y="154431"/>
                  </a:lnTo>
                  <a:lnTo>
                    <a:pt x="353695" y="151002"/>
                  </a:lnTo>
                  <a:lnTo>
                    <a:pt x="352171" y="146938"/>
                  </a:lnTo>
                  <a:lnTo>
                    <a:pt x="352805" y="139191"/>
                  </a:lnTo>
                  <a:lnTo>
                    <a:pt x="387981" y="125452"/>
                  </a:lnTo>
                  <a:lnTo>
                    <a:pt x="395954" y="124428"/>
                  </a:lnTo>
                  <a:lnTo>
                    <a:pt x="402736" y="123166"/>
                  </a:lnTo>
                  <a:lnTo>
                    <a:pt x="408304" y="121665"/>
                  </a:lnTo>
                  <a:lnTo>
                    <a:pt x="426404" y="121665"/>
                  </a:lnTo>
                  <a:lnTo>
                    <a:pt x="427375" y="107822"/>
                  </a:lnTo>
                  <a:lnTo>
                    <a:pt x="427990" y="100075"/>
                  </a:lnTo>
                  <a:lnTo>
                    <a:pt x="428069" y="94233"/>
                  </a:lnTo>
                  <a:lnTo>
                    <a:pt x="427735" y="91566"/>
                  </a:lnTo>
                  <a:lnTo>
                    <a:pt x="426974" y="86613"/>
                  </a:lnTo>
                  <a:lnTo>
                    <a:pt x="425450" y="82422"/>
                  </a:lnTo>
                  <a:lnTo>
                    <a:pt x="423222" y="79375"/>
                  </a:lnTo>
                  <a:close/>
                </a:path>
                <a:path w="428625" h="176529">
                  <a:moveTo>
                    <a:pt x="426404" y="121665"/>
                  </a:moveTo>
                  <a:lnTo>
                    <a:pt x="408304" y="121665"/>
                  </a:lnTo>
                  <a:lnTo>
                    <a:pt x="407797" y="128269"/>
                  </a:lnTo>
                  <a:lnTo>
                    <a:pt x="407288" y="136016"/>
                  </a:lnTo>
                  <a:lnTo>
                    <a:pt x="405892" y="141858"/>
                  </a:lnTo>
                  <a:lnTo>
                    <a:pt x="379222" y="160908"/>
                  </a:lnTo>
                  <a:lnTo>
                    <a:pt x="424362" y="160908"/>
                  </a:lnTo>
                  <a:lnTo>
                    <a:pt x="424449" y="151971"/>
                  </a:lnTo>
                  <a:lnTo>
                    <a:pt x="424916" y="142960"/>
                  </a:lnTo>
                  <a:lnTo>
                    <a:pt x="426404" y="121665"/>
                  </a:lnTo>
                  <a:close/>
                </a:path>
                <a:path w="428625" h="176529">
                  <a:moveTo>
                    <a:pt x="380746" y="64769"/>
                  </a:moveTo>
                  <a:lnTo>
                    <a:pt x="372745" y="65404"/>
                  </a:lnTo>
                  <a:lnTo>
                    <a:pt x="365632" y="67436"/>
                  </a:lnTo>
                  <a:lnTo>
                    <a:pt x="358648" y="69341"/>
                  </a:lnTo>
                  <a:lnTo>
                    <a:pt x="353186" y="72516"/>
                  </a:lnTo>
                  <a:lnTo>
                    <a:pt x="349250" y="76834"/>
                  </a:lnTo>
                  <a:lnTo>
                    <a:pt x="345185" y="81152"/>
                  </a:lnTo>
                  <a:lnTo>
                    <a:pt x="342137" y="86994"/>
                  </a:lnTo>
                  <a:lnTo>
                    <a:pt x="340105" y="94233"/>
                  </a:lnTo>
                  <a:lnTo>
                    <a:pt x="357250" y="97916"/>
                  </a:lnTo>
                  <a:lnTo>
                    <a:pt x="359663" y="90677"/>
                  </a:lnTo>
                  <a:lnTo>
                    <a:pt x="363093" y="85597"/>
                  </a:lnTo>
                  <a:lnTo>
                    <a:pt x="367283" y="83057"/>
                  </a:lnTo>
                  <a:lnTo>
                    <a:pt x="371475" y="80390"/>
                  </a:lnTo>
                  <a:lnTo>
                    <a:pt x="377698" y="79375"/>
                  </a:lnTo>
                  <a:lnTo>
                    <a:pt x="423222" y="79375"/>
                  </a:lnTo>
                  <a:lnTo>
                    <a:pt x="420624" y="75691"/>
                  </a:lnTo>
                  <a:lnTo>
                    <a:pt x="389762" y="65531"/>
                  </a:lnTo>
                  <a:lnTo>
                    <a:pt x="380746" y="64769"/>
                  </a:lnTo>
                  <a:close/>
                </a:path>
              </a:pathLst>
            </a:custGeom>
            <a:solidFill>
              <a:srgbClr val="04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4477" y="4729479"/>
              <a:ext cx="838580" cy="2018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38214" y="4922011"/>
              <a:ext cx="241879" cy="1611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74993" y="4983734"/>
              <a:ext cx="1005400" cy="4093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20239" y="4411345"/>
              <a:ext cx="4721352" cy="12984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42556" y="5454015"/>
              <a:ext cx="906216" cy="2018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3780" y="5335523"/>
              <a:ext cx="1010412" cy="136093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443851" y="5375783"/>
              <a:ext cx="890269" cy="1242060"/>
            </a:xfrm>
            <a:custGeom>
              <a:avLst/>
              <a:gdLst/>
              <a:ahLst/>
              <a:cxnLst/>
              <a:rect l="l" t="t" r="r" b="b"/>
              <a:pathLst>
                <a:path w="890270" h="1242059">
                  <a:moveTo>
                    <a:pt x="625094" y="0"/>
                  </a:moveTo>
                  <a:lnTo>
                    <a:pt x="0" y="903287"/>
                  </a:lnTo>
                  <a:lnTo>
                    <a:pt x="1650" y="911542"/>
                  </a:lnTo>
                  <a:lnTo>
                    <a:pt x="6096" y="924572"/>
                  </a:lnTo>
                  <a:lnTo>
                    <a:pt x="15875" y="929284"/>
                  </a:lnTo>
                  <a:lnTo>
                    <a:pt x="25653" y="932827"/>
                  </a:lnTo>
                  <a:lnTo>
                    <a:pt x="32766" y="958824"/>
                  </a:lnTo>
                  <a:lnTo>
                    <a:pt x="42418" y="963599"/>
                  </a:lnTo>
                  <a:lnTo>
                    <a:pt x="52197" y="967155"/>
                  </a:lnTo>
                  <a:lnTo>
                    <a:pt x="59308" y="993152"/>
                  </a:lnTo>
                  <a:lnTo>
                    <a:pt x="60198" y="994308"/>
                  </a:lnTo>
                  <a:lnTo>
                    <a:pt x="69088" y="997851"/>
                  </a:lnTo>
                  <a:lnTo>
                    <a:pt x="78867" y="1002563"/>
                  </a:lnTo>
                  <a:lnTo>
                    <a:pt x="82423" y="1014437"/>
                  </a:lnTo>
                  <a:lnTo>
                    <a:pt x="85978" y="1027404"/>
                  </a:lnTo>
                  <a:lnTo>
                    <a:pt x="86868" y="1027404"/>
                  </a:lnTo>
                  <a:lnTo>
                    <a:pt x="86868" y="1028623"/>
                  </a:lnTo>
                  <a:lnTo>
                    <a:pt x="96520" y="1032179"/>
                  </a:lnTo>
                  <a:lnTo>
                    <a:pt x="105537" y="1036878"/>
                  </a:lnTo>
                  <a:lnTo>
                    <a:pt x="109854" y="1049921"/>
                  </a:lnTo>
                  <a:lnTo>
                    <a:pt x="113410" y="1061719"/>
                  </a:lnTo>
                  <a:lnTo>
                    <a:pt x="113410" y="1062875"/>
                  </a:lnTo>
                  <a:lnTo>
                    <a:pt x="123190" y="1066431"/>
                  </a:lnTo>
                  <a:lnTo>
                    <a:pt x="132969" y="1071206"/>
                  </a:lnTo>
                  <a:lnTo>
                    <a:pt x="139953" y="1097203"/>
                  </a:lnTo>
                  <a:lnTo>
                    <a:pt x="140970" y="1097203"/>
                  </a:lnTo>
                  <a:lnTo>
                    <a:pt x="149732" y="1101915"/>
                  </a:lnTo>
                  <a:lnTo>
                    <a:pt x="159512" y="1105458"/>
                  </a:lnTo>
                  <a:lnTo>
                    <a:pt x="166624" y="1131455"/>
                  </a:lnTo>
                  <a:lnTo>
                    <a:pt x="167513" y="1131455"/>
                  </a:lnTo>
                  <a:lnTo>
                    <a:pt x="176402" y="1136230"/>
                  </a:lnTo>
                  <a:lnTo>
                    <a:pt x="186181" y="1139774"/>
                  </a:lnTo>
                  <a:lnTo>
                    <a:pt x="193294" y="1165771"/>
                  </a:lnTo>
                  <a:lnTo>
                    <a:pt x="194055" y="1165771"/>
                  </a:lnTo>
                  <a:lnTo>
                    <a:pt x="203834" y="1170482"/>
                  </a:lnTo>
                  <a:lnTo>
                    <a:pt x="212725" y="1174038"/>
                  </a:lnTo>
                  <a:lnTo>
                    <a:pt x="217170" y="1187068"/>
                  </a:lnTo>
                  <a:lnTo>
                    <a:pt x="220725" y="1200035"/>
                  </a:lnTo>
                  <a:lnTo>
                    <a:pt x="220725" y="1201254"/>
                  </a:lnTo>
                  <a:lnTo>
                    <a:pt x="230504" y="1204810"/>
                  </a:lnTo>
                  <a:lnTo>
                    <a:pt x="240156" y="1209509"/>
                  </a:lnTo>
                  <a:lnTo>
                    <a:pt x="243840" y="1221320"/>
                  </a:lnTo>
                  <a:lnTo>
                    <a:pt x="247269" y="1234351"/>
                  </a:lnTo>
                  <a:lnTo>
                    <a:pt x="248157" y="1235506"/>
                  </a:lnTo>
                  <a:lnTo>
                    <a:pt x="257048" y="1239062"/>
                  </a:lnTo>
                  <a:lnTo>
                    <a:pt x="262381" y="1241450"/>
                  </a:lnTo>
                  <a:lnTo>
                    <a:pt x="265938" y="1236675"/>
                  </a:lnTo>
                  <a:lnTo>
                    <a:pt x="890270" y="338112"/>
                  </a:lnTo>
                  <a:lnTo>
                    <a:pt x="889380" y="332168"/>
                  </a:lnTo>
                  <a:lnTo>
                    <a:pt x="885825" y="320370"/>
                  </a:lnTo>
                  <a:lnTo>
                    <a:pt x="884935" y="319201"/>
                  </a:lnTo>
                  <a:lnTo>
                    <a:pt x="875156" y="314426"/>
                  </a:lnTo>
                  <a:lnTo>
                    <a:pt x="866267" y="310883"/>
                  </a:lnTo>
                  <a:lnTo>
                    <a:pt x="862710" y="297916"/>
                  </a:lnTo>
                  <a:lnTo>
                    <a:pt x="858266" y="284886"/>
                  </a:lnTo>
                  <a:lnTo>
                    <a:pt x="848614" y="280174"/>
                  </a:lnTo>
                  <a:lnTo>
                    <a:pt x="838834" y="276631"/>
                  </a:lnTo>
                  <a:lnTo>
                    <a:pt x="831723" y="250634"/>
                  </a:lnTo>
                  <a:lnTo>
                    <a:pt x="830833" y="250634"/>
                  </a:lnTo>
                  <a:lnTo>
                    <a:pt x="821944" y="245859"/>
                  </a:lnTo>
                  <a:lnTo>
                    <a:pt x="812165" y="242303"/>
                  </a:lnTo>
                  <a:lnTo>
                    <a:pt x="805179" y="216306"/>
                  </a:lnTo>
                  <a:lnTo>
                    <a:pt x="804164" y="215150"/>
                  </a:lnTo>
                  <a:lnTo>
                    <a:pt x="795401" y="211581"/>
                  </a:lnTo>
                  <a:lnTo>
                    <a:pt x="785622" y="206882"/>
                  </a:lnTo>
                  <a:lnTo>
                    <a:pt x="782066" y="195071"/>
                  </a:lnTo>
                  <a:lnTo>
                    <a:pt x="778509" y="182117"/>
                  </a:lnTo>
                  <a:lnTo>
                    <a:pt x="777621" y="180847"/>
                  </a:lnTo>
                  <a:lnTo>
                    <a:pt x="767842" y="177291"/>
                  </a:lnTo>
                  <a:lnTo>
                    <a:pt x="758951" y="172592"/>
                  </a:lnTo>
                  <a:lnTo>
                    <a:pt x="750951" y="147700"/>
                  </a:lnTo>
                  <a:lnTo>
                    <a:pt x="750951" y="146557"/>
                  </a:lnTo>
                  <a:lnTo>
                    <a:pt x="741299" y="143001"/>
                  </a:lnTo>
                  <a:lnTo>
                    <a:pt x="731520" y="138302"/>
                  </a:lnTo>
                  <a:lnTo>
                    <a:pt x="724407" y="112267"/>
                  </a:lnTo>
                  <a:lnTo>
                    <a:pt x="723519" y="112267"/>
                  </a:lnTo>
                  <a:lnTo>
                    <a:pt x="714628" y="107568"/>
                  </a:lnTo>
                  <a:lnTo>
                    <a:pt x="704850" y="104012"/>
                  </a:lnTo>
                  <a:lnTo>
                    <a:pt x="697865" y="77977"/>
                  </a:lnTo>
                  <a:lnTo>
                    <a:pt x="696849" y="77977"/>
                  </a:lnTo>
                  <a:lnTo>
                    <a:pt x="688085" y="73278"/>
                  </a:lnTo>
                  <a:lnTo>
                    <a:pt x="678306" y="69722"/>
                  </a:lnTo>
                  <a:lnTo>
                    <a:pt x="674751" y="56768"/>
                  </a:lnTo>
                  <a:lnTo>
                    <a:pt x="670305" y="43687"/>
                  </a:lnTo>
                  <a:lnTo>
                    <a:pt x="660526" y="38988"/>
                  </a:lnTo>
                  <a:lnTo>
                    <a:pt x="651764" y="34289"/>
                  </a:lnTo>
                  <a:lnTo>
                    <a:pt x="647319" y="22351"/>
                  </a:lnTo>
                  <a:lnTo>
                    <a:pt x="643763" y="9397"/>
                  </a:lnTo>
                  <a:lnTo>
                    <a:pt x="643763" y="8254"/>
                  </a:lnTo>
                  <a:lnTo>
                    <a:pt x="633983" y="4698"/>
                  </a:lnTo>
                  <a:lnTo>
                    <a:pt x="625094" y="0"/>
                  </a:lnTo>
                  <a:close/>
                </a:path>
              </a:pathLst>
            </a:custGeom>
            <a:solidFill>
              <a:srgbClr val="FFFFFF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3148" y="429768"/>
              <a:ext cx="1138427" cy="119633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63269" y="469391"/>
              <a:ext cx="1019810" cy="1078865"/>
            </a:xfrm>
            <a:custGeom>
              <a:avLst/>
              <a:gdLst/>
              <a:ahLst/>
              <a:cxnLst/>
              <a:rect l="l" t="t" r="r" b="b"/>
              <a:pathLst>
                <a:path w="1019810" h="1078865">
                  <a:moveTo>
                    <a:pt x="865073" y="0"/>
                  </a:moveTo>
                  <a:lnTo>
                    <a:pt x="774" y="678180"/>
                  </a:lnTo>
                  <a:lnTo>
                    <a:pt x="0" y="686562"/>
                  </a:lnTo>
                  <a:lnTo>
                    <a:pt x="406" y="700405"/>
                  </a:lnTo>
                  <a:lnTo>
                    <a:pt x="8305" y="707771"/>
                  </a:lnTo>
                  <a:lnTo>
                    <a:pt x="16586" y="713994"/>
                  </a:lnTo>
                  <a:lnTo>
                    <a:pt x="15697" y="740918"/>
                  </a:lnTo>
                  <a:lnTo>
                    <a:pt x="23571" y="748411"/>
                  </a:lnTo>
                  <a:lnTo>
                    <a:pt x="31864" y="754634"/>
                  </a:lnTo>
                  <a:lnTo>
                    <a:pt x="30975" y="781685"/>
                  </a:lnTo>
                  <a:lnTo>
                    <a:pt x="31457" y="782955"/>
                  </a:lnTo>
                  <a:lnTo>
                    <a:pt x="38874" y="789051"/>
                  </a:lnTo>
                  <a:lnTo>
                    <a:pt x="46812" y="796417"/>
                  </a:lnTo>
                  <a:lnTo>
                    <a:pt x="46685" y="808736"/>
                  </a:lnTo>
                  <a:lnTo>
                    <a:pt x="46228" y="822198"/>
                  </a:lnTo>
                  <a:lnTo>
                    <a:pt x="47104" y="822452"/>
                  </a:lnTo>
                  <a:lnTo>
                    <a:pt x="46735" y="823595"/>
                  </a:lnTo>
                  <a:lnTo>
                    <a:pt x="54978" y="829945"/>
                  </a:lnTo>
                  <a:lnTo>
                    <a:pt x="62090" y="837057"/>
                  </a:lnTo>
                  <a:lnTo>
                    <a:pt x="62445" y="850773"/>
                  </a:lnTo>
                  <a:lnTo>
                    <a:pt x="62382" y="863092"/>
                  </a:lnTo>
                  <a:lnTo>
                    <a:pt x="62039" y="864235"/>
                  </a:lnTo>
                  <a:lnTo>
                    <a:pt x="70269" y="870458"/>
                  </a:lnTo>
                  <a:lnTo>
                    <a:pt x="78206" y="877951"/>
                  </a:lnTo>
                  <a:lnTo>
                    <a:pt x="77266" y="904875"/>
                  </a:lnTo>
                  <a:lnTo>
                    <a:pt x="78143" y="905129"/>
                  </a:lnTo>
                  <a:lnTo>
                    <a:pt x="85204" y="912241"/>
                  </a:lnTo>
                  <a:lnTo>
                    <a:pt x="93497" y="918591"/>
                  </a:lnTo>
                  <a:lnTo>
                    <a:pt x="92557" y="945515"/>
                  </a:lnTo>
                  <a:lnTo>
                    <a:pt x="93433" y="945769"/>
                  </a:lnTo>
                  <a:lnTo>
                    <a:pt x="100482" y="952881"/>
                  </a:lnTo>
                  <a:lnTo>
                    <a:pt x="108724" y="959231"/>
                  </a:lnTo>
                  <a:lnTo>
                    <a:pt x="107835" y="986155"/>
                  </a:lnTo>
                  <a:lnTo>
                    <a:pt x="108661" y="986409"/>
                  </a:lnTo>
                  <a:lnTo>
                    <a:pt x="116611" y="993775"/>
                  </a:lnTo>
                  <a:lnTo>
                    <a:pt x="124015" y="999744"/>
                  </a:lnTo>
                  <a:lnTo>
                    <a:pt x="124421" y="1013587"/>
                  </a:lnTo>
                  <a:lnTo>
                    <a:pt x="123964" y="1026922"/>
                  </a:lnTo>
                  <a:lnTo>
                    <a:pt x="123596" y="1028192"/>
                  </a:lnTo>
                  <a:lnTo>
                    <a:pt x="131889" y="1034415"/>
                  </a:lnTo>
                  <a:lnTo>
                    <a:pt x="139788" y="1041781"/>
                  </a:lnTo>
                  <a:lnTo>
                    <a:pt x="139712" y="1054100"/>
                  </a:lnTo>
                  <a:lnTo>
                    <a:pt x="139242" y="1067562"/>
                  </a:lnTo>
                  <a:lnTo>
                    <a:pt x="139725" y="1068959"/>
                  </a:lnTo>
                  <a:lnTo>
                    <a:pt x="151561" y="1078865"/>
                  </a:lnTo>
                  <a:lnTo>
                    <a:pt x="156349" y="1075309"/>
                  </a:lnTo>
                  <a:lnTo>
                    <a:pt x="1018362" y="401447"/>
                  </a:lnTo>
                  <a:lnTo>
                    <a:pt x="1019251" y="395605"/>
                  </a:lnTo>
                  <a:lnTo>
                    <a:pt x="1019378" y="383159"/>
                  </a:lnTo>
                  <a:lnTo>
                    <a:pt x="1018870" y="381888"/>
                  </a:lnTo>
                  <a:lnTo>
                    <a:pt x="1010869" y="374396"/>
                  </a:lnTo>
                  <a:lnTo>
                    <a:pt x="1003503" y="368427"/>
                  </a:lnTo>
                  <a:lnTo>
                    <a:pt x="1004011" y="354965"/>
                  </a:lnTo>
                  <a:lnTo>
                    <a:pt x="1003630" y="341249"/>
                  </a:lnTo>
                  <a:lnTo>
                    <a:pt x="995629" y="333883"/>
                  </a:lnTo>
                  <a:lnTo>
                    <a:pt x="987374" y="327533"/>
                  </a:lnTo>
                  <a:lnTo>
                    <a:pt x="988263" y="300609"/>
                  </a:lnTo>
                  <a:lnTo>
                    <a:pt x="987501" y="300355"/>
                  </a:lnTo>
                  <a:lnTo>
                    <a:pt x="980389" y="293116"/>
                  </a:lnTo>
                  <a:lnTo>
                    <a:pt x="972134" y="286893"/>
                  </a:lnTo>
                  <a:lnTo>
                    <a:pt x="973023" y="259969"/>
                  </a:lnTo>
                  <a:lnTo>
                    <a:pt x="972515" y="258572"/>
                  </a:lnTo>
                  <a:lnTo>
                    <a:pt x="965149" y="252603"/>
                  </a:lnTo>
                  <a:lnTo>
                    <a:pt x="957148" y="245237"/>
                  </a:lnTo>
                  <a:lnTo>
                    <a:pt x="957275" y="232791"/>
                  </a:lnTo>
                  <a:lnTo>
                    <a:pt x="957783" y="219329"/>
                  </a:lnTo>
                  <a:lnTo>
                    <a:pt x="957275" y="217932"/>
                  </a:lnTo>
                  <a:lnTo>
                    <a:pt x="949020" y="211709"/>
                  </a:lnTo>
                  <a:lnTo>
                    <a:pt x="941908" y="204597"/>
                  </a:lnTo>
                  <a:lnTo>
                    <a:pt x="941527" y="190754"/>
                  </a:lnTo>
                  <a:lnTo>
                    <a:pt x="941654" y="178435"/>
                  </a:lnTo>
                  <a:lnTo>
                    <a:pt x="941908" y="177292"/>
                  </a:lnTo>
                  <a:lnTo>
                    <a:pt x="933653" y="171069"/>
                  </a:lnTo>
                  <a:lnTo>
                    <a:pt x="925779" y="163703"/>
                  </a:lnTo>
                  <a:lnTo>
                    <a:pt x="926668" y="136652"/>
                  </a:lnTo>
                  <a:lnTo>
                    <a:pt x="925779" y="136398"/>
                  </a:lnTo>
                  <a:lnTo>
                    <a:pt x="918794" y="129286"/>
                  </a:lnTo>
                  <a:lnTo>
                    <a:pt x="910539" y="123062"/>
                  </a:lnTo>
                  <a:lnTo>
                    <a:pt x="911428" y="96138"/>
                  </a:lnTo>
                  <a:lnTo>
                    <a:pt x="910539" y="95885"/>
                  </a:lnTo>
                  <a:lnTo>
                    <a:pt x="903427" y="88773"/>
                  </a:lnTo>
                  <a:lnTo>
                    <a:pt x="895172" y="82423"/>
                  </a:lnTo>
                  <a:lnTo>
                    <a:pt x="895680" y="68961"/>
                  </a:lnTo>
                  <a:lnTo>
                    <a:pt x="895299" y="55245"/>
                  </a:lnTo>
                  <a:lnTo>
                    <a:pt x="887425" y="47879"/>
                  </a:lnTo>
                  <a:lnTo>
                    <a:pt x="880313" y="40767"/>
                  </a:lnTo>
                  <a:lnTo>
                    <a:pt x="879551" y="28067"/>
                  </a:lnTo>
                  <a:lnTo>
                    <a:pt x="880059" y="14605"/>
                  </a:lnTo>
                  <a:lnTo>
                    <a:pt x="880313" y="13462"/>
                  </a:lnTo>
                  <a:lnTo>
                    <a:pt x="872058" y="7112"/>
                  </a:lnTo>
                  <a:lnTo>
                    <a:pt x="865073" y="0"/>
                  </a:lnTo>
                  <a:close/>
                </a:path>
              </a:pathLst>
            </a:custGeom>
            <a:solidFill>
              <a:srgbClr val="FFFFFF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10760" y="1176019"/>
              <a:ext cx="1228090" cy="555625"/>
            </a:xfrm>
            <a:custGeom>
              <a:avLst/>
              <a:gdLst/>
              <a:ahLst/>
              <a:cxnLst/>
              <a:rect l="l" t="t" r="r" b="b"/>
              <a:pathLst>
                <a:path w="1228089" h="555625">
                  <a:moveTo>
                    <a:pt x="335101" y="346075"/>
                  </a:moveTo>
                  <a:lnTo>
                    <a:pt x="111760" y="346075"/>
                  </a:lnTo>
                  <a:lnTo>
                    <a:pt x="282321" y="359409"/>
                  </a:lnTo>
                  <a:lnTo>
                    <a:pt x="320293" y="486663"/>
                  </a:lnTo>
                  <a:lnTo>
                    <a:pt x="381762" y="491363"/>
                  </a:lnTo>
                  <a:lnTo>
                    <a:pt x="335101" y="346075"/>
                  </a:lnTo>
                  <a:close/>
                </a:path>
                <a:path w="1228089" h="555625">
                  <a:moveTo>
                    <a:pt x="188467" y="66039"/>
                  </a:moveTo>
                  <a:lnTo>
                    <a:pt x="0" y="461644"/>
                  </a:lnTo>
                  <a:lnTo>
                    <a:pt x="57403" y="466089"/>
                  </a:lnTo>
                  <a:lnTo>
                    <a:pt x="111760" y="346075"/>
                  </a:lnTo>
                  <a:lnTo>
                    <a:pt x="335101" y="346075"/>
                  </a:lnTo>
                  <a:lnTo>
                    <a:pt x="324863" y="314197"/>
                  </a:lnTo>
                  <a:lnTo>
                    <a:pt x="268986" y="314197"/>
                  </a:lnTo>
                  <a:lnTo>
                    <a:pt x="130810" y="303402"/>
                  </a:lnTo>
                  <a:lnTo>
                    <a:pt x="184912" y="187197"/>
                  </a:lnTo>
                  <a:lnTo>
                    <a:pt x="200517" y="149383"/>
                  </a:lnTo>
                  <a:lnTo>
                    <a:pt x="212978" y="110997"/>
                  </a:lnTo>
                  <a:lnTo>
                    <a:pt x="259604" y="110997"/>
                  </a:lnTo>
                  <a:lnTo>
                    <a:pt x="246634" y="70612"/>
                  </a:lnTo>
                  <a:lnTo>
                    <a:pt x="188467" y="66039"/>
                  </a:lnTo>
                  <a:close/>
                </a:path>
                <a:path w="1228089" h="555625">
                  <a:moveTo>
                    <a:pt x="259604" y="110997"/>
                  </a:moveTo>
                  <a:lnTo>
                    <a:pt x="212978" y="110997"/>
                  </a:lnTo>
                  <a:lnTo>
                    <a:pt x="216935" y="129143"/>
                  </a:lnTo>
                  <a:lnTo>
                    <a:pt x="221964" y="149669"/>
                  </a:lnTo>
                  <a:lnTo>
                    <a:pt x="228088" y="172577"/>
                  </a:lnTo>
                  <a:lnTo>
                    <a:pt x="235330" y="197865"/>
                  </a:lnTo>
                  <a:lnTo>
                    <a:pt x="268986" y="314197"/>
                  </a:lnTo>
                  <a:lnTo>
                    <a:pt x="324863" y="314197"/>
                  </a:lnTo>
                  <a:lnTo>
                    <a:pt x="259604" y="110997"/>
                  </a:lnTo>
                  <a:close/>
                </a:path>
                <a:path w="1228089" h="555625">
                  <a:moveTo>
                    <a:pt x="465709" y="87629"/>
                  </a:moveTo>
                  <a:lnTo>
                    <a:pt x="433831" y="495426"/>
                  </a:lnTo>
                  <a:lnTo>
                    <a:pt x="487806" y="499744"/>
                  </a:lnTo>
                  <a:lnTo>
                    <a:pt x="519684" y="91820"/>
                  </a:lnTo>
                  <a:lnTo>
                    <a:pt x="465709" y="87629"/>
                  </a:lnTo>
                  <a:close/>
                </a:path>
                <a:path w="1228089" h="555625">
                  <a:moveTo>
                    <a:pt x="468502" y="0"/>
                  </a:moveTo>
                  <a:lnTo>
                    <a:pt x="463676" y="62229"/>
                  </a:lnTo>
                  <a:lnTo>
                    <a:pt x="525779" y="67182"/>
                  </a:lnTo>
                  <a:lnTo>
                    <a:pt x="530605" y="4825"/>
                  </a:lnTo>
                  <a:lnTo>
                    <a:pt x="468502" y="0"/>
                  </a:lnTo>
                  <a:close/>
                </a:path>
                <a:path w="1228089" h="555625">
                  <a:moveTo>
                    <a:pt x="612266" y="99059"/>
                  </a:moveTo>
                  <a:lnTo>
                    <a:pt x="580516" y="506856"/>
                  </a:lnTo>
                  <a:lnTo>
                    <a:pt x="835278" y="526795"/>
                  </a:lnTo>
                  <a:lnTo>
                    <a:pt x="839088" y="478663"/>
                  </a:lnTo>
                  <a:lnTo>
                    <a:pt x="638175" y="463041"/>
                  </a:lnTo>
                  <a:lnTo>
                    <a:pt x="666241" y="103250"/>
                  </a:lnTo>
                  <a:lnTo>
                    <a:pt x="612266" y="99059"/>
                  </a:lnTo>
                  <a:close/>
                </a:path>
                <a:path w="1228089" h="555625">
                  <a:moveTo>
                    <a:pt x="933196" y="124078"/>
                  </a:moveTo>
                  <a:lnTo>
                    <a:pt x="901318" y="531876"/>
                  </a:lnTo>
                  <a:lnTo>
                    <a:pt x="1205738" y="555625"/>
                  </a:lnTo>
                  <a:lnTo>
                    <a:pt x="1209421" y="507491"/>
                  </a:lnTo>
                  <a:lnTo>
                    <a:pt x="959103" y="488060"/>
                  </a:lnTo>
                  <a:lnTo>
                    <a:pt x="969899" y="349122"/>
                  </a:lnTo>
                  <a:lnTo>
                    <a:pt x="1196935" y="349122"/>
                  </a:lnTo>
                  <a:lnTo>
                    <a:pt x="1199261" y="318896"/>
                  </a:lnTo>
                  <a:lnTo>
                    <a:pt x="973581" y="301370"/>
                  </a:lnTo>
                  <a:lnTo>
                    <a:pt x="983361" y="176402"/>
                  </a:lnTo>
                  <a:lnTo>
                    <a:pt x="1225767" y="176402"/>
                  </a:lnTo>
                  <a:lnTo>
                    <a:pt x="1228089" y="147065"/>
                  </a:lnTo>
                  <a:lnTo>
                    <a:pt x="933196" y="124078"/>
                  </a:lnTo>
                  <a:close/>
                </a:path>
                <a:path w="1228089" h="555625">
                  <a:moveTo>
                    <a:pt x="1196935" y="349122"/>
                  </a:moveTo>
                  <a:lnTo>
                    <a:pt x="969899" y="349122"/>
                  </a:lnTo>
                  <a:lnTo>
                    <a:pt x="1195577" y="366775"/>
                  </a:lnTo>
                  <a:lnTo>
                    <a:pt x="1196935" y="349122"/>
                  </a:lnTo>
                  <a:close/>
                </a:path>
                <a:path w="1228089" h="555625">
                  <a:moveTo>
                    <a:pt x="1225767" y="176402"/>
                  </a:moveTo>
                  <a:lnTo>
                    <a:pt x="983361" y="176402"/>
                  </a:lnTo>
                  <a:lnTo>
                    <a:pt x="1224279" y="195199"/>
                  </a:lnTo>
                  <a:lnTo>
                    <a:pt x="1225767" y="176402"/>
                  </a:lnTo>
                  <a:close/>
                </a:path>
              </a:pathLst>
            </a:custGeom>
            <a:solidFill>
              <a:srgbClr val="1552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99" y="-12700"/>
            <a:ext cx="9156700" cy="6883400"/>
            <a:chOff x="-12699" y="-12700"/>
            <a:chExt cx="9156700" cy="68834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2C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FFFFFF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009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00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3514" y="2949955"/>
            <a:ext cx="2871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FF"/>
                </a:solidFill>
              </a:rPr>
              <a:t>YETENEK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095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8" y="419100"/>
              <a:ext cx="8055864" cy="60579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4240" y="467728"/>
              <a:ext cx="7936230" cy="5930900"/>
            </a:xfrm>
            <a:custGeom>
              <a:avLst/>
              <a:gdLst/>
              <a:ahLst/>
              <a:cxnLst/>
              <a:rect l="l" t="t" r="r" b="b"/>
              <a:pathLst>
                <a:path w="7936230" h="5930900">
                  <a:moveTo>
                    <a:pt x="7935874" y="0"/>
                  </a:moveTo>
                  <a:lnTo>
                    <a:pt x="0" y="0"/>
                  </a:lnTo>
                  <a:lnTo>
                    <a:pt x="0" y="5930900"/>
                  </a:lnTo>
                  <a:lnTo>
                    <a:pt x="7935874" y="5930900"/>
                  </a:lnTo>
                  <a:lnTo>
                    <a:pt x="7935874" y="5753100"/>
                  </a:lnTo>
                  <a:lnTo>
                    <a:pt x="152501" y="5753100"/>
                  </a:lnTo>
                  <a:lnTo>
                    <a:pt x="118687" y="5740400"/>
                  </a:lnTo>
                  <a:lnTo>
                    <a:pt x="98156" y="5715000"/>
                  </a:lnTo>
                  <a:lnTo>
                    <a:pt x="94378" y="5664200"/>
                  </a:lnTo>
                  <a:lnTo>
                    <a:pt x="110820" y="5626100"/>
                  </a:lnTo>
                  <a:lnTo>
                    <a:pt x="120239" y="5613400"/>
                  </a:lnTo>
                  <a:lnTo>
                    <a:pt x="130402" y="5600700"/>
                  </a:lnTo>
                  <a:lnTo>
                    <a:pt x="7935874" y="5600700"/>
                  </a:lnTo>
                  <a:lnTo>
                    <a:pt x="7935874" y="5473700"/>
                  </a:lnTo>
                  <a:lnTo>
                    <a:pt x="152501" y="5473700"/>
                  </a:lnTo>
                  <a:lnTo>
                    <a:pt x="118687" y="5461000"/>
                  </a:lnTo>
                  <a:lnTo>
                    <a:pt x="98156" y="5422900"/>
                  </a:lnTo>
                  <a:lnTo>
                    <a:pt x="94378" y="5384800"/>
                  </a:lnTo>
                  <a:lnTo>
                    <a:pt x="110820" y="5334000"/>
                  </a:lnTo>
                  <a:lnTo>
                    <a:pt x="120223" y="5321300"/>
                  </a:lnTo>
                  <a:lnTo>
                    <a:pt x="140993" y="5321300"/>
                  </a:lnTo>
                  <a:lnTo>
                    <a:pt x="151790" y="5308600"/>
                  </a:lnTo>
                  <a:lnTo>
                    <a:pt x="7935874" y="5308600"/>
                  </a:lnTo>
                  <a:lnTo>
                    <a:pt x="7935874" y="5181600"/>
                  </a:lnTo>
                  <a:lnTo>
                    <a:pt x="152501" y="5181600"/>
                  </a:lnTo>
                  <a:lnTo>
                    <a:pt x="118687" y="5168900"/>
                  </a:lnTo>
                  <a:lnTo>
                    <a:pt x="98156" y="5130800"/>
                  </a:lnTo>
                  <a:lnTo>
                    <a:pt x="94378" y="5092700"/>
                  </a:lnTo>
                  <a:lnTo>
                    <a:pt x="110820" y="5054600"/>
                  </a:lnTo>
                  <a:lnTo>
                    <a:pt x="120223" y="5041900"/>
                  </a:lnTo>
                  <a:lnTo>
                    <a:pt x="130376" y="5029200"/>
                  </a:lnTo>
                  <a:lnTo>
                    <a:pt x="7935874" y="5029200"/>
                  </a:lnTo>
                  <a:lnTo>
                    <a:pt x="7935874" y="4902200"/>
                  </a:lnTo>
                  <a:lnTo>
                    <a:pt x="152501" y="4902200"/>
                  </a:lnTo>
                  <a:lnTo>
                    <a:pt x="118687" y="4889500"/>
                  </a:lnTo>
                  <a:lnTo>
                    <a:pt x="98156" y="4851400"/>
                  </a:lnTo>
                  <a:lnTo>
                    <a:pt x="94378" y="4813300"/>
                  </a:lnTo>
                  <a:lnTo>
                    <a:pt x="110820" y="4762500"/>
                  </a:lnTo>
                  <a:lnTo>
                    <a:pt x="120239" y="4749800"/>
                  </a:lnTo>
                  <a:lnTo>
                    <a:pt x="141029" y="4749800"/>
                  </a:lnTo>
                  <a:lnTo>
                    <a:pt x="151841" y="4737100"/>
                  </a:lnTo>
                  <a:lnTo>
                    <a:pt x="7935874" y="4737100"/>
                  </a:lnTo>
                  <a:lnTo>
                    <a:pt x="7935874" y="4610100"/>
                  </a:lnTo>
                  <a:lnTo>
                    <a:pt x="152501" y="4610100"/>
                  </a:lnTo>
                  <a:lnTo>
                    <a:pt x="118687" y="4597400"/>
                  </a:lnTo>
                  <a:lnTo>
                    <a:pt x="98156" y="4559300"/>
                  </a:lnTo>
                  <a:lnTo>
                    <a:pt x="94378" y="4521200"/>
                  </a:lnTo>
                  <a:lnTo>
                    <a:pt x="110820" y="4483100"/>
                  </a:lnTo>
                  <a:lnTo>
                    <a:pt x="120223" y="4470400"/>
                  </a:lnTo>
                  <a:lnTo>
                    <a:pt x="130376" y="4457700"/>
                  </a:lnTo>
                  <a:lnTo>
                    <a:pt x="7935874" y="4457700"/>
                  </a:lnTo>
                  <a:lnTo>
                    <a:pt x="7935874" y="4330700"/>
                  </a:lnTo>
                  <a:lnTo>
                    <a:pt x="152501" y="4330700"/>
                  </a:lnTo>
                  <a:lnTo>
                    <a:pt x="118687" y="4318000"/>
                  </a:lnTo>
                  <a:lnTo>
                    <a:pt x="98156" y="4279900"/>
                  </a:lnTo>
                  <a:lnTo>
                    <a:pt x="94378" y="4229100"/>
                  </a:lnTo>
                  <a:lnTo>
                    <a:pt x="110820" y="4191000"/>
                  </a:lnTo>
                  <a:lnTo>
                    <a:pt x="120239" y="4178300"/>
                  </a:lnTo>
                  <a:lnTo>
                    <a:pt x="130402" y="4178300"/>
                  </a:lnTo>
                  <a:lnTo>
                    <a:pt x="141029" y="4165600"/>
                  </a:lnTo>
                  <a:lnTo>
                    <a:pt x="7935874" y="4165600"/>
                  </a:lnTo>
                  <a:lnTo>
                    <a:pt x="7935874" y="4038600"/>
                  </a:lnTo>
                  <a:lnTo>
                    <a:pt x="152501" y="4038600"/>
                  </a:lnTo>
                  <a:lnTo>
                    <a:pt x="118687" y="4025900"/>
                  </a:lnTo>
                  <a:lnTo>
                    <a:pt x="98156" y="3987800"/>
                  </a:lnTo>
                  <a:lnTo>
                    <a:pt x="94378" y="3949700"/>
                  </a:lnTo>
                  <a:lnTo>
                    <a:pt x="110820" y="3911600"/>
                  </a:lnTo>
                  <a:lnTo>
                    <a:pt x="120223" y="3898900"/>
                  </a:lnTo>
                  <a:lnTo>
                    <a:pt x="130376" y="3886200"/>
                  </a:lnTo>
                  <a:lnTo>
                    <a:pt x="7935874" y="3886200"/>
                  </a:lnTo>
                  <a:lnTo>
                    <a:pt x="7935874" y="3759200"/>
                  </a:lnTo>
                  <a:lnTo>
                    <a:pt x="152501" y="3759200"/>
                  </a:lnTo>
                  <a:lnTo>
                    <a:pt x="118687" y="3733800"/>
                  </a:lnTo>
                  <a:lnTo>
                    <a:pt x="98156" y="3708400"/>
                  </a:lnTo>
                  <a:lnTo>
                    <a:pt x="94378" y="3657600"/>
                  </a:lnTo>
                  <a:lnTo>
                    <a:pt x="110820" y="3619500"/>
                  </a:lnTo>
                  <a:lnTo>
                    <a:pt x="120223" y="3606800"/>
                  </a:lnTo>
                  <a:lnTo>
                    <a:pt x="130376" y="3606800"/>
                  </a:lnTo>
                  <a:lnTo>
                    <a:pt x="140993" y="3594100"/>
                  </a:lnTo>
                  <a:lnTo>
                    <a:pt x="7935874" y="3594100"/>
                  </a:lnTo>
                  <a:lnTo>
                    <a:pt x="7935874" y="3467100"/>
                  </a:lnTo>
                  <a:lnTo>
                    <a:pt x="152501" y="3467100"/>
                  </a:lnTo>
                  <a:lnTo>
                    <a:pt x="118687" y="3454400"/>
                  </a:lnTo>
                  <a:lnTo>
                    <a:pt x="98156" y="3416300"/>
                  </a:lnTo>
                  <a:lnTo>
                    <a:pt x="94378" y="3378200"/>
                  </a:lnTo>
                  <a:lnTo>
                    <a:pt x="110820" y="3340100"/>
                  </a:lnTo>
                  <a:lnTo>
                    <a:pt x="120239" y="3327400"/>
                  </a:lnTo>
                  <a:lnTo>
                    <a:pt x="130402" y="3314700"/>
                  </a:lnTo>
                  <a:lnTo>
                    <a:pt x="7935874" y="3314700"/>
                  </a:lnTo>
                  <a:lnTo>
                    <a:pt x="7935874" y="3175000"/>
                  </a:lnTo>
                  <a:lnTo>
                    <a:pt x="152501" y="3175000"/>
                  </a:lnTo>
                  <a:lnTo>
                    <a:pt x="118687" y="3162300"/>
                  </a:lnTo>
                  <a:lnTo>
                    <a:pt x="98156" y="3136900"/>
                  </a:lnTo>
                  <a:lnTo>
                    <a:pt x="94378" y="3086100"/>
                  </a:lnTo>
                  <a:lnTo>
                    <a:pt x="110820" y="3048000"/>
                  </a:lnTo>
                  <a:lnTo>
                    <a:pt x="120223" y="3035300"/>
                  </a:lnTo>
                  <a:lnTo>
                    <a:pt x="130376" y="3035300"/>
                  </a:lnTo>
                  <a:lnTo>
                    <a:pt x="140993" y="3022600"/>
                  </a:lnTo>
                  <a:lnTo>
                    <a:pt x="7935874" y="3022600"/>
                  </a:lnTo>
                  <a:lnTo>
                    <a:pt x="7935874" y="2895600"/>
                  </a:lnTo>
                  <a:lnTo>
                    <a:pt x="152501" y="2895600"/>
                  </a:lnTo>
                  <a:lnTo>
                    <a:pt x="118687" y="2882900"/>
                  </a:lnTo>
                  <a:lnTo>
                    <a:pt x="98156" y="2844800"/>
                  </a:lnTo>
                  <a:lnTo>
                    <a:pt x="94378" y="2806700"/>
                  </a:lnTo>
                  <a:lnTo>
                    <a:pt x="110820" y="2755900"/>
                  </a:lnTo>
                  <a:lnTo>
                    <a:pt x="120271" y="2755900"/>
                  </a:lnTo>
                  <a:lnTo>
                    <a:pt x="130484" y="2743200"/>
                  </a:lnTo>
                  <a:lnTo>
                    <a:pt x="7935874" y="2743200"/>
                  </a:lnTo>
                  <a:lnTo>
                    <a:pt x="7935874" y="2603500"/>
                  </a:lnTo>
                  <a:lnTo>
                    <a:pt x="152501" y="2603500"/>
                  </a:lnTo>
                  <a:lnTo>
                    <a:pt x="118687" y="2590800"/>
                  </a:lnTo>
                  <a:lnTo>
                    <a:pt x="98156" y="2565400"/>
                  </a:lnTo>
                  <a:lnTo>
                    <a:pt x="94378" y="2514600"/>
                  </a:lnTo>
                  <a:lnTo>
                    <a:pt x="110820" y="2476500"/>
                  </a:lnTo>
                  <a:lnTo>
                    <a:pt x="120239" y="2463800"/>
                  </a:lnTo>
                  <a:lnTo>
                    <a:pt x="130402" y="2463800"/>
                  </a:lnTo>
                  <a:lnTo>
                    <a:pt x="141029" y="2451100"/>
                  </a:lnTo>
                  <a:lnTo>
                    <a:pt x="7935874" y="2451100"/>
                  </a:lnTo>
                  <a:lnTo>
                    <a:pt x="7935874" y="2324100"/>
                  </a:lnTo>
                  <a:lnTo>
                    <a:pt x="152501" y="2324100"/>
                  </a:lnTo>
                  <a:lnTo>
                    <a:pt x="118687" y="2311400"/>
                  </a:lnTo>
                  <a:lnTo>
                    <a:pt x="98156" y="2273300"/>
                  </a:lnTo>
                  <a:lnTo>
                    <a:pt x="94378" y="2235200"/>
                  </a:lnTo>
                  <a:lnTo>
                    <a:pt x="110820" y="2184400"/>
                  </a:lnTo>
                  <a:lnTo>
                    <a:pt x="120223" y="2184400"/>
                  </a:lnTo>
                  <a:lnTo>
                    <a:pt x="130376" y="2171700"/>
                  </a:lnTo>
                  <a:lnTo>
                    <a:pt x="7935874" y="2171700"/>
                  </a:lnTo>
                  <a:lnTo>
                    <a:pt x="7935874" y="2032000"/>
                  </a:lnTo>
                  <a:lnTo>
                    <a:pt x="152501" y="2032000"/>
                  </a:lnTo>
                  <a:lnTo>
                    <a:pt x="118687" y="2019300"/>
                  </a:lnTo>
                  <a:lnTo>
                    <a:pt x="98156" y="1993900"/>
                  </a:lnTo>
                  <a:lnTo>
                    <a:pt x="94378" y="1943100"/>
                  </a:lnTo>
                  <a:lnTo>
                    <a:pt x="110820" y="1905000"/>
                  </a:lnTo>
                  <a:lnTo>
                    <a:pt x="120239" y="1892300"/>
                  </a:lnTo>
                  <a:lnTo>
                    <a:pt x="130402" y="1879600"/>
                  </a:lnTo>
                  <a:lnTo>
                    <a:pt x="7935874" y="1879600"/>
                  </a:lnTo>
                  <a:lnTo>
                    <a:pt x="7935874" y="1752600"/>
                  </a:lnTo>
                  <a:lnTo>
                    <a:pt x="152501" y="1752600"/>
                  </a:lnTo>
                  <a:lnTo>
                    <a:pt x="118687" y="1739900"/>
                  </a:lnTo>
                  <a:lnTo>
                    <a:pt x="98156" y="1701800"/>
                  </a:lnTo>
                  <a:lnTo>
                    <a:pt x="94378" y="1663700"/>
                  </a:lnTo>
                  <a:lnTo>
                    <a:pt x="110820" y="1612900"/>
                  </a:lnTo>
                  <a:lnTo>
                    <a:pt x="120223" y="1600200"/>
                  </a:lnTo>
                  <a:lnTo>
                    <a:pt x="140993" y="1600200"/>
                  </a:lnTo>
                  <a:lnTo>
                    <a:pt x="151790" y="1587500"/>
                  </a:lnTo>
                  <a:lnTo>
                    <a:pt x="7935874" y="1587500"/>
                  </a:lnTo>
                  <a:lnTo>
                    <a:pt x="7935874" y="1460500"/>
                  </a:lnTo>
                  <a:lnTo>
                    <a:pt x="129870" y="1460500"/>
                  </a:lnTo>
                  <a:lnTo>
                    <a:pt x="103332" y="1435100"/>
                  </a:lnTo>
                  <a:lnTo>
                    <a:pt x="93755" y="1384300"/>
                  </a:lnTo>
                  <a:lnTo>
                    <a:pt x="99709" y="1346200"/>
                  </a:lnTo>
                  <a:lnTo>
                    <a:pt x="119767" y="1320800"/>
                  </a:lnTo>
                  <a:lnTo>
                    <a:pt x="152501" y="1308100"/>
                  </a:lnTo>
                  <a:lnTo>
                    <a:pt x="7935874" y="1308100"/>
                  </a:lnTo>
                  <a:lnTo>
                    <a:pt x="7935874" y="1181100"/>
                  </a:lnTo>
                  <a:lnTo>
                    <a:pt x="152501" y="1181100"/>
                  </a:lnTo>
                  <a:lnTo>
                    <a:pt x="118687" y="1168400"/>
                  </a:lnTo>
                  <a:lnTo>
                    <a:pt x="98156" y="1130300"/>
                  </a:lnTo>
                  <a:lnTo>
                    <a:pt x="94378" y="1079500"/>
                  </a:lnTo>
                  <a:lnTo>
                    <a:pt x="110820" y="1041400"/>
                  </a:lnTo>
                  <a:lnTo>
                    <a:pt x="120239" y="1028700"/>
                  </a:lnTo>
                  <a:lnTo>
                    <a:pt x="130402" y="1028700"/>
                  </a:lnTo>
                  <a:lnTo>
                    <a:pt x="141029" y="1016000"/>
                  </a:lnTo>
                  <a:lnTo>
                    <a:pt x="7935874" y="1016000"/>
                  </a:lnTo>
                  <a:lnTo>
                    <a:pt x="7935874" y="889000"/>
                  </a:lnTo>
                  <a:lnTo>
                    <a:pt x="152501" y="889000"/>
                  </a:lnTo>
                  <a:lnTo>
                    <a:pt x="118687" y="876300"/>
                  </a:lnTo>
                  <a:lnTo>
                    <a:pt x="98156" y="838200"/>
                  </a:lnTo>
                  <a:lnTo>
                    <a:pt x="94378" y="800100"/>
                  </a:lnTo>
                  <a:lnTo>
                    <a:pt x="110820" y="762000"/>
                  </a:lnTo>
                  <a:lnTo>
                    <a:pt x="120223" y="749300"/>
                  </a:lnTo>
                  <a:lnTo>
                    <a:pt x="130376" y="736600"/>
                  </a:lnTo>
                  <a:lnTo>
                    <a:pt x="7935874" y="736599"/>
                  </a:lnTo>
                  <a:lnTo>
                    <a:pt x="7935874" y="609600"/>
                  </a:lnTo>
                  <a:lnTo>
                    <a:pt x="152501" y="609600"/>
                  </a:lnTo>
                  <a:lnTo>
                    <a:pt x="118687" y="596900"/>
                  </a:lnTo>
                  <a:lnTo>
                    <a:pt x="98156" y="558800"/>
                  </a:lnTo>
                  <a:lnTo>
                    <a:pt x="94378" y="508000"/>
                  </a:lnTo>
                  <a:lnTo>
                    <a:pt x="110820" y="469900"/>
                  </a:lnTo>
                  <a:lnTo>
                    <a:pt x="120239" y="457200"/>
                  </a:lnTo>
                  <a:lnTo>
                    <a:pt x="130402" y="457200"/>
                  </a:lnTo>
                  <a:lnTo>
                    <a:pt x="141029" y="444500"/>
                  </a:lnTo>
                  <a:lnTo>
                    <a:pt x="7935874" y="444500"/>
                  </a:lnTo>
                  <a:lnTo>
                    <a:pt x="7935874" y="317500"/>
                  </a:lnTo>
                  <a:lnTo>
                    <a:pt x="152501" y="317500"/>
                  </a:lnTo>
                  <a:lnTo>
                    <a:pt x="118687" y="304800"/>
                  </a:lnTo>
                  <a:lnTo>
                    <a:pt x="98156" y="266700"/>
                  </a:lnTo>
                  <a:lnTo>
                    <a:pt x="94378" y="228600"/>
                  </a:lnTo>
                  <a:lnTo>
                    <a:pt x="110820" y="190500"/>
                  </a:lnTo>
                  <a:lnTo>
                    <a:pt x="120223" y="177800"/>
                  </a:lnTo>
                  <a:lnTo>
                    <a:pt x="130376" y="165100"/>
                  </a:lnTo>
                  <a:lnTo>
                    <a:pt x="7935874" y="165100"/>
                  </a:lnTo>
                  <a:lnTo>
                    <a:pt x="7935874" y="0"/>
                  </a:lnTo>
                  <a:close/>
                </a:path>
                <a:path w="7936230" h="5930900">
                  <a:moveTo>
                    <a:pt x="7935874" y="5600700"/>
                  </a:moveTo>
                  <a:lnTo>
                    <a:pt x="173782" y="5600700"/>
                  </a:lnTo>
                  <a:lnTo>
                    <a:pt x="192670" y="5626100"/>
                  </a:lnTo>
                  <a:lnTo>
                    <a:pt x="205906" y="5651500"/>
                  </a:lnTo>
                  <a:lnTo>
                    <a:pt x="210896" y="5676900"/>
                  </a:lnTo>
                  <a:lnTo>
                    <a:pt x="206295" y="5715000"/>
                  </a:lnTo>
                  <a:lnTo>
                    <a:pt x="193762" y="5740400"/>
                  </a:lnTo>
                  <a:lnTo>
                    <a:pt x="175197" y="5753100"/>
                  </a:lnTo>
                  <a:lnTo>
                    <a:pt x="7935874" y="5753100"/>
                  </a:lnTo>
                  <a:lnTo>
                    <a:pt x="7935874" y="5600700"/>
                  </a:lnTo>
                  <a:close/>
                </a:path>
                <a:path w="7936230" h="5930900">
                  <a:moveTo>
                    <a:pt x="7935874" y="5308600"/>
                  </a:moveTo>
                  <a:lnTo>
                    <a:pt x="151790" y="5308600"/>
                  </a:lnTo>
                  <a:lnTo>
                    <a:pt x="173750" y="5321300"/>
                  </a:lnTo>
                  <a:lnTo>
                    <a:pt x="192654" y="5334000"/>
                  </a:lnTo>
                  <a:lnTo>
                    <a:pt x="205902" y="5359400"/>
                  </a:lnTo>
                  <a:lnTo>
                    <a:pt x="210896" y="5397500"/>
                  </a:lnTo>
                  <a:lnTo>
                    <a:pt x="206295" y="5422900"/>
                  </a:lnTo>
                  <a:lnTo>
                    <a:pt x="193762" y="5448300"/>
                  </a:lnTo>
                  <a:lnTo>
                    <a:pt x="175197" y="5461000"/>
                  </a:lnTo>
                  <a:lnTo>
                    <a:pt x="152501" y="5473700"/>
                  </a:lnTo>
                  <a:lnTo>
                    <a:pt x="7935874" y="5473700"/>
                  </a:lnTo>
                  <a:lnTo>
                    <a:pt x="7935874" y="5308600"/>
                  </a:lnTo>
                  <a:close/>
                </a:path>
                <a:path w="7936230" h="5930900">
                  <a:moveTo>
                    <a:pt x="7935874" y="5029200"/>
                  </a:moveTo>
                  <a:lnTo>
                    <a:pt x="173750" y="5029200"/>
                  </a:lnTo>
                  <a:lnTo>
                    <a:pt x="192654" y="5054600"/>
                  </a:lnTo>
                  <a:lnTo>
                    <a:pt x="205902" y="5080000"/>
                  </a:lnTo>
                  <a:lnTo>
                    <a:pt x="210896" y="5105400"/>
                  </a:lnTo>
                  <a:lnTo>
                    <a:pt x="206295" y="5143500"/>
                  </a:lnTo>
                  <a:lnTo>
                    <a:pt x="193762" y="5156200"/>
                  </a:lnTo>
                  <a:lnTo>
                    <a:pt x="175197" y="5181600"/>
                  </a:lnTo>
                  <a:lnTo>
                    <a:pt x="7935874" y="5181600"/>
                  </a:lnTo>
                  <a:lnTo>
                    <a:pt x="7935874" y="5029200"/>
                  </a:lnTo>
                  <a:close/>
                </a:path>
                <a:path w="7936230" h="5930900">
                  <a:moveTo>
                    <a:pt x="7935874" y="4737100"/>
                  </a:moveTo>
                  <a:lnTo>
                    <a:pt x="151841" y="4737100"/>
                  </a:lnTo>
                  <a:lnTo>
                    <a:pt x="173782" y="4749800"/>
                  </a:lnTo>
                  <a:lnTo>
                    <a:pt x="192670" y="4762500"/>
                  </a:lnTo>
                  <a:lnTo>
                    <a:pt x="205906" y="4787900"/>
                  </a:lnTo>
                  <a:lnTo>
                    <a:pt x="210896" y="4826000"/>
                  </a:lnTo>
                  <a:lnTo>
                    <a:pt x="206295" y="4851400"/>
                  </a:lnTo>
                  <a:lnTo>
                    <a:pt x="193762" y="4876800"/>
                  </a:lnTo>
                  <a:lnTo>
                    <a:pt x="175197" y="4889500"/>
                  </a:lnTo>
                  <a:lnTo>
                    <a:pt x="152501" y="4902200"/>
                  </a:lnTo>
                  <a:lnTo>
                    <a:pt x="7935874" y="4902200"/>
                  </a:lnTo>
                  <a:lnTo>
                    <a:pt x="7935874" y="4737100"/>
                  </a:lnTo>
                  <a:close/>
                </a:path>
                <a:path w="7936230" h="5930900">
                  <a:moveTo>
                    <a:pt x="7935874" y="4457700"/>
                  </a:moveTo>
                  <a:lnTo>
                    <a:pt x="173750" y="4457700"/>
                  </a:lnTo>
                  <a:lnTo>
                    <a:pt x="192654" y="4483100"/>
                  </a:lnTo>
                  <a:lnTo>
                    <a:pt x="205902" y="4508500"/>
                  </a:lnTo>
                  <a:lnTo>
                    <a:pt x="210896" y="4533900"/>
                  </a:lnTo>
                  <a:lnTo>
                    <a:pt x="206295" y="4559300"/>
                  </a:lnTo>
                  <a:lnTo>
                    <a:pt x="193762" y="4584700"/>
                  </a:lnTo>
                  <a:lnTo>
                    <a:pt x="175197" y="4610100"/>
                  </a:lnTo>
                  <a:lnTo>
                    <a:pt x="7935874" y="4610100"/>
                  </a:lnTo>
                  <a:lnTo>
                    <a:pt x="7935874" y="4457700"/>
                  </a:lnTo>
                  <a:close/>
                </a:path>
                <a:path w="7936230" h="5930900">
                  <a:moveTo>
                    <a:pt x="7935874" y="4165600"/>
                  </a:moveTo>
                  <a:lnTo>
                    <a:pt x="151841" y="4165600"/>
                  </a:lnTo>
                  <a:lnTo>
                    <a:pt x="173782" y="4178300"/>
                  </a:lnTo>
                  <a:lnTo>
                    <a:pt x="192670" y="4191000"/>
                  </a:lnTo>
                  <a:lnTo>
                    <a:pt x="205906" y="4216400"/>
                  </a:lnTo>
                  <a:lnTo>
                    <a:pt x="210896" y="4241800"/>
                  </a:lnTo>
                  <a:lnTo>
                    <a:pt x="206295" y="4279900"/>
                  </a:lnTo>
                  <a:lnTo>
                    <a:pt x="193762" y="4305300"/>
                  </a:lnTo>
                  <a:lnTo>
                    <a:pt x="175197" y="4318000"/>
                  </a:lnTo>
                  <a:lnTo>
                    <a:pt x="152501" y="4330700"/>
                  </a:lnTo>
                  <a:lnTo>
                    <a:pt x="7935874" y="4330700"/>
                  </a:lnTo>
                  <a:lnTo>
                    <a:pt x="7935874" y="4165600"/>
                  </a:lnTo>
                  <a:close/>
                </a:path>
                <a:path w="7936230" h="5930900">
                  <a:moveTo>
                    <a:pt x="7935874" y="3886200"/>
                  </a:moveTo>
                  <a:lnTo>
                    <a:pt x="173750" y="3886200"/>
                  </a:lnTo>
                  <a:lnTo>
                    <a:pt x="192654" y="3898900"/>
                  </a:lnTo>
                  <a:lnTo>
                    <a:pt x="205902" y="3924300"/>
                  </a:lnTo>
                  <a:lnTo>
                    <a:pt x="210896" y="3962400"/>
                  </a:lnTo>
                  <a:lnTo>
                    <a:pt x="206295" y="3987800"/>
                  </a:lnTo>
                  <a:lnTo>
                    <a:pt x="193762" y="4013200"/>
                  </a:lnTo>
                  <a:lnTo>
                    <a:pt x="175197" y="4038600"/>
                  </a:lnTo>
                  <a:lnTo>
                    <a:pt x="7935874" y="4038600"/>
                  </a:lnTo>
                  <a:lnTo>
                    <a:pt x="7935874" y="3886200"/>
                  </a:lnTo>
                  <a:close/>
                </a:path>
                <a:path w="7936230" h="5930900">
                  <a:moveTo>
                    <a:pt x="7935874" y="3594100"/>
                  </a:moveTo>
                  <a:lnTo>
                    <a:pt x="151790" y="3594100"/>
                  </a:lnTo>
                  <a:lnTo>
                    <a:pt x="173750" y="3606800"/>
                  </a:lnTo>
                  <a:lnTo>
                    <a:pt x="192654" y="3619500"/>
                  </a:lnTo>
                  <a:lnTo>
                    <a:pt x="205902" y="3644900"/>
                  </a:lnTo>
                  <a:lnTo>
                    <a:pt x="210896" y="3670300"/>
                  </a:lnTo>
                  <a:lnTo>
                    <a:pt x="206295" y="3708400"/>
                  </a:lnTo>
                  <a:lnTo>
                    <a:pt x="193762" y="3733800"/>
                  </a:lnTo>
                  <a:lnTo>
                    <a:pt x="175197" y="3746500"/>
                  </a:lnTo>
                  <a:lnTo>
                    <a:pt x="152501" y="3759200"/>
                  </a:lnTo>
                  <a:lnTo>
                    <a:pt x="7935874" y="3759200"/>
                  </a:lnTo>
                  <a:lnTo>
                    <a:pt x="7935874" y="3594100"/>
                  </a:lnTo>
                  <a:close/>
                </a:path>
                <a:path w="7936230" h="5930900">
                  <a:moveTo>
                    <a:pt x="7935874" y="3314700"/>
                  </a:moveTo>
                  <a:lnTo>
                    <a:pt x="173782" y="3314700"/>
                  </a:lnTo>
                  <a:lnTo>
                    <a:pt x="192670" y="3327400"/>
                  </a:lnTo>
                  <a:lnTo>
                    <a:pt x="205906" y="3352800"/>
                  </a:lnTo>
                  <a:lnTo>
                    <a:pt x="210896" y="3390900"/>
                  </a:lnTo>
                  <a:lnTo>
                    <a:pt x="206295" y="3416300"/>
                  </a:lnTo>
                  <a:lnTo>
                    <a:pt x="193762" y="3441700"/>
                  </a:lnTo>
                  <a:lnTo>
                    <a:pt x="175197" y="3467100"/>
                  </a:lnTo>
                  <a:lnTo>
                    <a:pt x="7935874" y="3467100"/>
                  </a:lnTo>
                  <a:lnTo>
                    <a:pt x="7935874" y="3314700"/>
                  </a:lnTo>
                  <a:close/>
                </a:path>
                <a:path w="7936230" h="5930900">
                  <a:moveTo>
                    <a:pt x="7935874" y="3022600"/>
                  </a:moveTo>
                  <a:lnTo>
                    <a:pt x="151790" y="3022600"/>
                  </a:lnTo>
                  <a:lnTo>
                    <a:pt x="173750" y="3035300"/>
                  </a:lnTo>
                  <a:lnTo>
                    <a:pt x="192654" y="3048000"/>
                  </a:lnTo>
                  <a:lnTo>
                    <a:pt x="205902" y="3073400"/>
                  </a:lnTo>
                  <a:lnTo>
                    <a:pt x="210896" y="3098800"/>
                  </a:lnTo>
                  <a:lnTo>
                    <a:pt x="206295" y="3136900"/>
                  </a:lnTo>
                  <a:lnTo>
                    <a:pt x="193762" y="3162300"/>
                  </a:lnTo>
                  <a:lnTo>
                    <a:pt x="175197" y="3175000"/>
                  </a:lnTo>
                  <a:lnTo>
                    <a:pt x="7935874" y="3175000"/>
                  </a:lnTo>
                  <a:lnTo>
                    <a:pt x="7935874" y="3022600"/>
                  </a:lnTo>
                  <a:close/>
                </a:path>
                <a:path w="7936230" h="5930900">
                  <a:moveTo>
                    <a:pt x="7935874" y="2743200"/>
                  </a:moveTo>
                  <a:lnTo>
                    <a:pt x="173900" y="2743200"/>
                  </a:lnTo>
                  <a:lnTo>
                    <a:pt x="192733" y="2755900"/>
                  </a:lnTo>
                  <a:lnTo>
                    <a:pt x="205925" y="2781300"/>
                  </a:lnTo>
                  <a:lnTo>
                    <a:pt x="210896" y="2819400"/>
                  </a:lnTo>
                  <a:lnTo>
                    <a:pt x="206295" y="2844800"/>
                  </a:lnTo>
                  <a:lnTo>
                    <a:pt x="193762" y="2870200"/>
                  </a:lnTo>
                  <a:lnTo>
                    <a:pt x="175197" y="2882900"/>
                  </a:lnTo>
                  <a:lnTo>
                    <a:pt x="152501" y="2895600"/>
                  </a:lnTo>
                  <a:lnTo>
                    <a:pt x="7935874" y="2895600"/>
                  </a:lnTo>
                  <a:lnTo>
                    <a:pt x="7935874" y="2743200"/>
                  </a:lnTo>
                  <a:close/>
                </a:path>
                <a:path w="7936230" h="5930900">
                  <a:moveTo>
                    <a:pt x="7935874" y="2451100"/>
                  </a:moveTo>
                  <a:lnTo>
                    <a:pt x="151841" y="2451100"/>
                  </a:lnTo>
                  <a:lnTo>
                    <a:pt x="173782" y="2463800"/>
                  </a:lnTo>
                  <a:lnTo>
                    <a:pt x="192670" y="2476500"/>
                  </a:lnTo>
                  <a:lnTo>
                    <a:pt x="205906" y="2501900"/>
                  </a:lnTo>
                  <a:lnTo>
                    <a:pt x="210896" y="2527300"/>
                  </a:lnTo>
                  <a:lnTo>
                    <a:pt x="206295" y="2565400"/>
                  </a:lnTo>
                  <a:lnTo>
                    <a:pt x="193762" y="2590800"/>
                  </a:lnTo>
                  <a:lnTo>
                    <a:pt x="175197" y="2603500"/>
                  </a:lnTo>
                  <a:lnTo>
                    <a:pt x="7935874" y="2603500"/>
                  </a:lnTo>
                  <a:lnTo>
                    <a:pt x="7935874" y="2451100"/>
                  </a:lnTo>
                  <a:close/>
                </a:path>
                <a:path w="7936230" h="5930900">
                  <a:moveTo>
                    <a:pt x="7935874" y="2171700"/>
                  </a:moveTo>
                  <a:lnTo>
                    <a:pt x="173750" y="2171700"/>
                  </a:lnTo>
                  <a:lnTo>
                    <a:pt x="192654" y="2184400"/>
                  </a:lnTo>
                  <a:lnTo>
                    <a:pt x="205902" y="2209800"/>
                  </a:lnTo>
                  <a:lnTo>
                    <a:pt x="210896" y="2247900"/>
                  </a:lnTo>
                  <a:lnTo>
                    <a:pt x="206295" y="2273300"/>
                  </a:lnTo>
                  <a:lnTo>
                    <a:pt x="193762" y="2298700"/>
                  </a:lnTo>
                  <a:lnTo>
                    <a:pt x="175197" y="2311400"/>
                  </a:lnTo>
                  <a:lnTo>
                    <a:pt x="152501" y="2324100"/>
                  </a:lnTo>
                  <a:lnTo>
                    <a:pt x="7935874" y="2324100"/>
                  </a:lnTo>
                  <a:lnTo>
                    <a:pt x="7935874" y="2171700"/>
                  </a:lnTo>
                  <a:close/>
                </a:path>
                <a:path w="7936230" h="5930900">
                  <a:moveTo>
                    <a:pt x="7935874" y="1879600"/>
                  </a:moveTo>
                  <a:lnTo>
                    <a:pt x="173782" y="1879600"/>
                  </a:lnTo>
                  <a:lnTo>
                    <a:pt x="192670" y="1905000"/>
                  </a:lnTo>
                  <a:lnTo>
                    <a:pt x="205906" y="1930400"/>
                  </a:lnTo>
                  <a:lnTo>
                    <a:pt x="210896" y="1955800"/>
                  </a:lnTo>
                  <a:lnTo>
                    <a:pt x="206295" y="1993900"/>
                  </a:lnTo>
                  <a:lnTo>
                    <a:pt x="193762" y="2019300"/>
                  </a:lnTo>
                  <a:lnTo>
                    <a:pt x="175197" y="2032000"/>
                  </a:lnTo>
                  <a:lnTo>
                    <a:pt x="7935874" y="2032000"/>
                  </a:lnTo>
                  <a:lnTo>
                    <a:pt x="7935874" y="1879600"/>
                  </a:lnTo>
                  <a:close/>
                </a:path>
                <a:path w="7936230" h="5930900">
                  <a:moveTo>
                    <a:pt x="7935874" y="1587500"/>
                  </a:moveTo>
                  <a:lnTo>
                    <a:pt x="151790" y="1587500"/>
                  </a:lnTo>
                  <a:lnTo>
                    <a:pt x="173750" y="1600200"/>
                  </a:lnTo>
                  <a:lnTo>
                    <a:pt x="192654" y="1612900"/>
                  </a:lnTo>
                  <a:lnTo>
                    <a:pt x="205902" y="1638300"/>
                  </a:lnTo>
                  <a:lnTo>
                    <a:pt x="210896" y="1676400"/>
                  </a:lnTo>
                  <a:lnTo>
                    <a:pt x="206295" y="1701800"/>
                  </a:lnTo>
                  <a:lnTo>
                    <a:pt x="193762" y="1727200"/>
                  </a:lnTo>
                  <a:lnTo>
                    <a:pt x="175197" y="1739900"/>
                  </a:lnTo>
                  <a:lnTo>
                    <a:pt x="152501" y="1752600"/>
                  </a:lnTo>
                  <a:lnTo>
                    <a:pt x="7935874" y="1752600"/>
                  </a:lnTo>
                  <a:lnTo>
                    <a:pt x="7935874" y="1587500"/>
                  </a:lnTo>
                  <a:close/>
                </a:path>
                <a:path w="7936230" h="5930900">
                  <a:moveTo>
                    <a:pt x="7935874" y="1308100"/>
                  </a:moveTo>
                  <a:lnTo>
                    <a:pt x="174804" y="1308100"/>
                  </a:lnTo>
                  <a:lnTo>
                    <a:pt x="184846" y="1320800"/>
                  </a:lnTo>
                  <a:lnTo>
                    <a:pt x="193801" y="1333500"/>
                  </a:lnTo>
                  <a:lnTo>
                    <a:pt x="210678" y="1371600"/>
                  </a:lnTo>
                  <a:lnTo>
                    <a:pt x="206073" y="1422400"/>
                  </a:lnTo>
                  <a:lnTo>
                    <a:pt x="185204" y="1447800"/>
                  </a:lnTo>
                  <a:lnTo>
                    <a:pt x="153289" y="1460500"/>
                  </a:lnTo>
                  <a:lnTo>
                    <a:pt x="7935874" y="1460500"/>
                  </a:lnTo>
                  <a:lnTo>
                    <a:pt x="7935874" y="1308100"/>
                  </a:lnTo>
                  <a:close/>
                </a:path>
                <a:path w="7936230" h="5930900">
                  <a:moveTo>
                    <a:pt x="7935874" y="1016000"/>
                  </a:moveTo>
                  <a:lnTo>
                    <a:pt x="151841" y="1016000"/>
                  </a:lnTo>
                  <a:lnTo>
                    <a:pt x="173782" y="1028700"/>
                  </a:lnTo>
                  <a:lnTo>
                    <a:pt x="192670" y="1041400"/>
                  </a:lnTo>
                  <a:lnTo>
                    <a:pt x="205906" y="1066800"/>
                  </a:lnTo>
                  <a:lnTo>
                    <a:pt x="210896" y="1104900"/>
                  </a:lnTo>
                  <a:lnTo>
                    <a:pt x="206295" y="1130300"/>
                  </a:lnTo>
                  <a:lnTo>
                    <a:pt x="193762" y="1155700"/>
                  </a:lnTo>
                  <a:lnTo>
                    <a:pt x="175197" y="1168400"/>
                  </a:lnTo>
                  <a:lnTo>
                    <a:pt x="152501" y="1181100"/>
                  </a:lnTo>
                  <a:lnTo>
                    <a:pt x="7935874" y="1181100"/>
                  </a:lnTo>
                  <a:lnTo>
                    <a:pt x="7935874" y="1016000"/>
                  </a:lnTo>
                  <a:close/>
                </a:path>
                <a:path w="7936230" h="5930900">
                  <a:moveTo>
                    <a:pt x="7935874" y="736599"/>
                  </a:moveTo>
                  <a:lnTo>
                    <a:pt x="173750" y="736600"/>
                  </a:lnTo>
                  <a:lnTo>
                    <a:pt x="192654" y="762000"/>
                  </a:lnTo>
                  <a:lnTo>
                    <a:pt x="205902" y="774700"/>
                  </a:lnTo>
                  <a:lnTo>
                    <a:pt x="210896" y="812800"/>
                  </a:lnTo>
                  <a:lnTo>
                    <a:pt x="206295" y="838200"/>
                  </a:lnTo>
                  <a:lnTo>
                    <a:pt x="193762" y="863600"/>
                  </a:lnTo>
                  <a:lnTo>
                    <a:pt x="175197" y="889000"/>
                  </a:lnTo>
                  <a:lnTo>
                    <a:pt x="7935874" y="889000"/>
                  </a:lnTo>
                  <a:lnTo>
                    <a:pt x="7935874" y="736599"/>
                  </a:lnTo>
                  <a:close/>
                </a:path>
                <a:path w="7936230" h="5930900">
                  <a:moveTo>
                    <a:pt x="7935874" y="444500"/>
                  </a:moveTo>
                  <a:lnTo>
                    <a:pt x="151841" y="444500"/>
                  </a:lnTo>
                  <a:lnTo>
                    <a:pt x="173782" y="457200"/>
                  </a:lnTo>
                  <a:lnTo>
                    <a:pt x="192670" y="469900"/>
                  </a:lnTo>
                  <a:lnTo>
                    <a:pt x="205906" y="495300"/>
                  </a:lnTo>
                  <a:lnTo>
                    <a:pt x="210896" y="520700"/>
                  </a:lnTo>
                  <a:lnTo>
                    <a:pt x="206295" y="558800"/>
                  </a:lnTo>
                  <a:lnTo>
                    <a:pt x="193762" y="584200"/>
                  </a:lnTo>
                  <a:lnTo>
                    <a:pt x="175197" y="596900"/>
                  </a:lnTo>
                  <a:lnTo>
                    <a:pt x="152501" y="609600"/>
                  </a:lnTo>
                  <a:lnTo>
                    <a:pt x="7935874" y="609600"/>
                  </a:lnTo>
                  <a:lnTo>
                    <a:pt x="7935874" y="444500"/>
                  </a:lnTo>
                  <a:close/>
                </a:path>
                <a:path w="7936230" h="5930900">
                  <a:moveTo>
                    <a:pt x="7935874" y="165100"/>
                  </a:moveTo>
                  <a:lnTo>
                    <a:pt x="173750" y="165100"/>
                  </a:lnTo>
                  <a:lnTo>
                    <a:pt x="192654" y="177800"/>
                  </a:lnTo>
                  <a:lnTo>
                    <a:pt x="205902" y="203200"/>
                  </a:lnTo>
                  <a:lnTo>
                    <a:pt x="210896" y="241300"/>
                  </a:lnTo>
                  <a:lnTo>
                    <a:pt x="206295" y="266700"/>
                  </a:lnTo>
                  <a:lnTo>
                    <a:pt x="193762" y="292100"/>
                  </a:lnTo>
                  <a:lnTo>
                    <a:pt x="175197" y="317500"/>
                  </a:lnTo>
                  <a:lnTo>
                    <a:pt x="7935874" y="317500"/>
                  </a:lnTo>
                  <a:lnTo>
                    <a:pt x="7935874" y="16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3846" y="854366"/>
              <a:ext cx="7931784" cy="5319395"/>
            </a:xfrm>
            <a:custGeom>
              <a:avLst/>
              <a:gdLst/>
              <a:ahLst/>
              <a:cxnLst/>
              <a:rect l="l" t="t" r="r" b="b"/>
              <a:pathLst>
                <a:path w="7931784" h="5319395">
                  <a:moveTo>
                    <a:pt x="94513" y="5002022"/>
                  </a:moveTo>
                  <a:lnTo>
                    <a:pt x="0" y="5002022"/>
                  </a:lnTo>
                  <a:lnTo>
                    <a:pt x="0" y="5006797"/>
                  </a:lnTo>
                  <a:lnTo>
                    <a:pt x="94513" y="5006797"/>
                  </a:lnTo>
                  <a:lnTo>
                    <a:pt x="94513" y="5002022"/>
                  </a:lnTo>
                  <a:close/>
                </a:path>
                <a:path w="7931784" h="5319395">
                  <a:moveTo>
                    <a:pt x="94513" y="1564982"/>
                  </a:moveTo>
                  <a:lnTo>
                    <a:pt x="94132" y="1564982"/>
                  </a:lnTo>
                  <a:lnTo>
                    <a:pt x="94132" y="1563712"/>
                  </a:lnTo>
                  <a:lnTo>
                    <a:pt x="0" y="1563712"/>
                  </a:lnTo>
                  <a:lnTo>
                    <a:pt x="0" y="1564982"/>
                  </a:lnTo>
                  <a:lnTo>
                    <a:pt x="0" y="1567522"/>
                  </a:lnTo>
                  <a:lnTo>
                    <a:pt x="94513" y="1567522"/>
                  </a:lnTo>
                  <a:lnTo>
                    <a:pt x="94513" y="1564982"/>
                  </a:lnTo>
                  <a:close/>
                </a:path>
                <a:path w="7931784" h="5319395">
                  <a:moveTo>
                    <a:pt x="97294" y="4689056"/>
                  </a:moveTo>
                  <a:lnTo>
                    <a:pt x="0" y="4689056"/>
                  </a:lnTo>
                  <a:lnTo>
                    <a:pt x="0" y="4694390"/>
                  </a:lnTo>
                  <a:lnTo>
                    <a:pt x="96100" y="4694390"/>
                  </a:lnTo>
                  <a:lnTo>
                    <a:pt x="97294" y="4689056"/>
                  </a:lnTo>
                  <a:close/>
                </a:path>
                <a:path w="7931784" h="5319395">
                  <a:moveTo>
                    <a:pt x="98094" y="1250784"/>
                  </a:moveTo>
                  <a:lnTo>
                    <a:pt x="0" y="1250784"/>
                  </a:lnTo>
                  <a:lnTo>
                    <a:pt x="0" y="1255610"/>
                  </a:lnTo>
                  <a:lnTo>
                    <a:pt x="96901" y="1255610"/>
                  </a:lnTo>
                  <a:lnTo>
                    <a:pt x="98094" y="1250784"/>
                  </a:lnTo>
                  <a:close/>
                </a:path>
                <a:path w="7931784" h="5319395">
                  <a:moveTo>
                    <a:pt x="98488" y="1880958"/>
                  </a:moveTo>
                  <a:lnTo>
                    <a:pt x="97294" y="1875624"/>
                  </a:lnTo>
                  <a:lnTo>
                    <a:pt x="0" y="1875624"/>
                  </a:lnTo>
                  <a:lnTo>
                    <a:pt x="0" y="1880958"/>
                  </a:lnTo>
                  <a:lnTo>
                    <a:pt x="98488" y="1880958"/>
                  </a:lnTo>
                  <a:close/>
                </a:path>
                <a:path w="7931784" h="5319395">
                  <a:moveTo>
                    <a:pt x="99491" y="5317833"/>
                  </a:moveTo>
                  <a:lnTo>
                    <a:pt x="99072" y="5317833"/>
                  </a:lnTo>
                  <a:lnTo>
                    <a:pt x="99072" y="5316563"/>
                  </a:lnTo>
                  <a:lnTo>
                    <a:pt x="98298" y="5316563"/>
                  </a:lnTo>
                  <a:lnTo>
                    <a:pt x="98298" y="5314023"/>
                  </a:lnTo>
                  <a:lnTo>
                    <a:pt x="0" y="5314023"/>
                  </a:lnTo>
                  <a:lnTo>
                    <a:pt x="0" y="5316563"/>
                  </a:lnTo>
                  <a:lnTo>
                    <a:pt x="0" y="5317833"/>
                  </a:lnTo>
                  <a:lnTo>
                    <a:pt x="0" y="5319103"/>
                  </a:lnTo>
                  <a:lnTo>
                    <a:pt x="99491" y="5319103"/>
                  </a:lnTo>
                  <a:lnTo>
                    <a:pt x="99491" y="5317833"/>
                  </a:lnTo>
                  <a:close/>
                </a:path>
                <a:path w="7931784" h="5319395">
                  <a:moveTo>
                    <a:pt x="108051" y="4376763"/>
                  </a:moveTo>
                  <a:lnTo>
                    <a:pt x="0" y="4376763"/>
                  </a:lnTo>
                  <a:lnTo>
                    <a:pt x="0" y="4378033"/>
                  </a:lnTo>
                  <a:lnTo>
                    <a:pt x="0" y="4379303"/>
                  </a:lnTo>
                  <a:lnTo>
                    <a:pt x="0" y="4381843"/>
                  </a:lnTo>
                  <a:lnTo>
                    <a:pt x="106070" y="4381843"/>
                  </a:lnTo>
                  <a:lnTo>
                    <a:pt x="106070" y="4379303"/>
                  </a:lnTo>
                  <a:lnTo>
                    <a:pt x="107327" y="4379303"/>
                  </a:lnTo>
                  <a:lnTo>
                    <a:pt x="107327" y="4378033"/>
                  </a:lnTo>
                  <a:lnTo>
                    <a:pt x="108051" y="4378033"/>
                  </a:lnTo>
                  <a:lnTo>
                    <a:pt x="108051" y="4376763"/>
                  </a:lnTo>
                  <a:close/>
                </a:path>
                <a:path w="7931784" h="5319395">
                  <a:moveTo>
                    <a:pt x="110794" y="937856"/>
                  </a:moveTo>
                  <a:lnTo>
                    <a:pt x="110401" y="937856"/>
                  </a:lnTo>
                  <a:lnTo>
                    <a:pt x="110020" y="937856"/>
                  </a:lnTo>
                  <a:lnTo>
                    <a:pt x="0" y="937856"/>
                  </a:lnTo>
                  <a:lnTo>
                    <a:pt x="0" y="943190"/>
                  </a:lnTo>
                  <a:lnTo>
                    <a:pt x="107238" y="943190"/>
                  </a:lnTo>
                  <a:lnTo>
                    <a:pt x="110020" y="938504"/>
                  </a:lnTo>
                  <a:lnTo>
                    <a:pt x="110020" y="938872"/>
                  </a:lnTo>
                  <a:lnTo>
                    <a:pt x="110794" y="937856"/>
                  </a:lnTo>
                  <a:close/>
                </a:path>
                <a:path w="7931784" h="5319395">
                  <a:moveTo>
                    <a:pt x="111988" y="2193379"/>
                  </a:moveTo>
                  <a:lnTo>
                    <a:pt x="108432" y="2188553"/>
                  </a:lnTo>
                  <a:lnTo>
                    <a:pt x="0" y="2188553"/>
                  </a:lnTo>
                  <a:lnTo>
                    <a:pt x="0" y="2193379"/>
                  </a:lnTo>
                  <a:lnTo>
                    <a:pt x="111988" y="2193379"/>
                  </a:lnTo>
                  <a:close/>
                </a:path>
                <a:path w="7931784" h="5319395">
                  <a:moveTo>
                    <a:pt x="137439" y="4064343"/>
                  </a:moveTo>
                  <a:lnTo>
                    <a:pt x="0" y="4064343"/>
                  </a:lnTo>
                  <a:lnTo>
                    <a:pt x="0" y="4066883"/>
                  </a:lnTo>
                  <a:lnTo>
                    <a:pt x="0" y="4069423"/>
                  </a:lnTo>
                  <a:lnTo>
                    <a:pt x="132080" y="4069423"/>
                  </a:lnTo>
                  <a:lnTo>
                    <a:pt x="132080" y="4066883"/>
                  </a:lnTo>
                  <a:lnTo>
                    <a:pt x="137439" y="4066883"/>
                  </a:lnTo>
                  <a:lnTo>
                    <a:pt x="137439" y="4064343"/>
                  </a:lnTo>
                  <a:close/>
                </a:path>
                <a:path w="7931784" h="5319395">
                  <a:moveTo>
                    <a:pt x="7930769" y="3751211"/>
                  </a:moveTo>
                  <a:lnTo>
                    <a:pt x="0" y="3751211"/>
                  </a:lnTo>
                  <a:lnTo>
                    <a:pt x="0" y="3756495"/>
                  </a:lnTo>
                  <a:lnTo>
                    <a:pt x="7930769" y="3756495"/>
                  </a:lnTo>
                  <a:lnTo>
                    <a:pt x="7930769" y="3751211"/>
                  </a:lnTo>
                  <a:close/>
                </a:path>
                <a:path w="7931784" h="5319395">
                  <a:moveTo>
                    <a:pt x="7930769" y="3438829"/>
                  </a:moveTo>
                  <a:lnTo>
                    <a:pt x="0" y="3438829"/>
                  </a:lnTo>
                  <a:lnTo>
                    <a:pt x="0" y="3443567"/>
                  </a:lnTo>
                  <a:lnTo>
                    <a:pt x="7930769" y="3443567"/>
                  </a:lnTo>
                  <a:lnTo>
                    <a:pt x="7930769" y="3438829"/>
                  </a:lnTo>
                  <a:close/>
                </a:path>
                <a:path w="7931784" h="5319395">
                  <a:moveTo>
                    <a:pt x="7930769" y="3126371"/>
                  </a:moveTo>
                  <a:lnTo>
                    <a:pt x="0" y="3126371"/>
                  </a:lnTo>
                  <a:lnTo>
                    <a:pt x="0" y="3131147"/>
                  </a:lnTo>
                  <a:lnTo>
                    <a:pt x="7930769" y="3131147"/>
                  </a:lnTo>
                  <a:lnTo>
                    <a:pt x="7930769" y="3126371"/>
                  </a:lnTo>
                  <a:close/>
                </a:path>
                <a:path w="7931784" h="5319395">
                  <a:moveTo>
                    <a:pt x="7930769" y="2813431"/>
                  </a:moveTo>
                  <a:lnTo>
                    <a:pt x="0" y="2813431"/>
                  </a:lnTo>
                  <a:lnTo>
                    <a:pt x="0" y="2818727"/>
                  </a:lnTo>
                  <a:lnTo>
                    <a:pt x="7930769" y="2818727"/>
                  </a:lnTo>
                  <a:lnTo>
                    <a:pt x="7930769" y="2813431"/>
                  </a:lnTo>
                  <a:close/>
                </a:path>
                <a:path w="7931784" h="5319395">
                  <a:moveTo>
                    <a:pt x="7930769" y="312978"/>
                  </a:moveTo>
                  <a:lnTo>
                    <a:pt x="0" y="312978"/>
                  </a:lnTo>
                  <a:lnTo>
                    <a:pt x="0" y="317715"/>
                  </a:lnTo>
                  <a:lnTo>
                    <a:pt x="7930769" y="317715"/>
                  </a:lnTo>
                  <a:lnTo>
                    <a:pt x="7930769" y="312978"/>
                  </a:lnTo>
                  <a:close/>
                </a:path>
                <a:path w="7931784" h="5319395">
                  <a:moveTo>
                    <a:pt x="7930769" y="0"/>
                  </a:moveTo>
                  <a:lnTo>
                    <a:pt x="0" y="0"/>
                  </a:lnTo>
                  <a:lnTo>
                    <a:pt x="0" y="5295"/>
                  </a:lnTo>
                  <a:lnTo>
                    <a:pt x="7930769" y="5295"/>
                  </a:lnTo>
                  <a:lnTo>
                    <a:pt x="7930769" y="0"/>
                  </a:lnTo>
                  <a:close/>
                </a:path>
                <a:path w="7931784" h="5319395">
                  <a:moveTo>
                    <a:pt x="7930807" y="5314023"/>
                  </a:moveTo>
                  <a:lnTo>
                    <a:pt x="207276" y="5314023"/>
                  </a:lnTo>
                  <a:lnTo>
                    <a:pt x="207276" y="5316563"/>
                  </a:lnTo>
                  <a:lnTo>
                    <a:pt x="206463" y="5316563"/>
                  </a:lnTo>
                  <a:lnTo>
                    <a:pt x="206463" y="5319103"/>
                  </a:lnTo>
                  <a:lnTo>
                    <a:pt x="7930807" y="5319103"/>
                  </a:lnTo>
                  <a:lnTo>
                    <a:pt x="7930807" y="5316563"/>
                  </a:lnTo>
                  <a:lnTo>
                    <a:pt x="7930807" y="5314023"/>
                  </a:lnTo>
                  <a:close/>
                </a:path>
                <a:path w="7931784" h="5319395">
                  <a:moveTo>
                    <a:pt x="7930807" y="4689056"/>
                  </a:moveTo>
                  <a:lnTo>
                    <a:pt x="208508" y="4689056"/>
                  </a:lnTo>
                  <a:lnTo>
                    <a:pt x="209702" y="4694390"/>
                  </a:lnTo>
                  <a:lnTo>
                    <a:pt x="7930807" y="4694390"/>
                  </a:lnTo>
                  <a:lnTo>
                    <a:pt x="7930807" y="4689056"/>
                  </a:lnTo>
                  <a:close/>
                </a:path>
                <a:path w="7931784" h="5319395">
                  <a:moveTo>
                    <a:pt x="7930807" y="4376763"/>
                  </a:moveTo>
                  <a:lnTo>
                    <a:pt x="197523" y="4376763"/>
                  </a:lnTo>
                  <a:lnTo>
                    <a:pt x="197523" y="4378033"/>
                  </a:lnTo>
                  <a:lnTo>
                    <a:pt x="198374" y="4378033"/>
                  </a:lnTo>
                  <a:lnTo>
                    <a:pt x="198374" y="4379303"/>
                  </a:lnTo>
                  <a:lnTo>
                    <a:pt x="199529" y="4379303"/>
                  </a:lnTo>
                  <a:lnTo>
                    <a:pt x="199529" y="4381843"/>
                  </a:lnTo>
                  <a:lnTo>
                    <a:pt x="7930807" y="4381843"/>
                  </a:lnTo>
                  <a:lnTo>
                    <a:pt x="7930807" y="4379303"/>
                  </a:lnTo>
                  <a:lnTo>
                    <a:pt x="7930807" y="4378033"/>
                  </a:lnTo>
                  <a:lnTo>
                    <a:pt x="7930807" y="4376763"/>
                  </a:lnTo>
                  <a:close/>
                </a:path>
                <a:path w="7931784" h="5319395">
                  <a:moveTo>
                    <a:pt x="7930807" y="4064343"/>
                  </a:moveTo>
                  <a:lnTo>
                    <a:pt x="168173" y="4064343"/>
                  </a:lnTo>
                  <a:lnTo>
                    <a:pt x="168173" y="4066883"/>
                  </a:lnTo>
                  <a:lnTo>
                    <a:pt x="173443" y="4066883"/>
                  </a:lnTo>
                  <a:lnTo>
                    <a:pt x="173443" y="4069423"/>
                  </a:lnTo>
                  <a:lnTo>
                    <a:pt x="7930807" y="4069423"/>
                  </a:lnTo>
                  <a:lnTo>
                    <a:pt x="7930807" y="4066883"/>
                  </a:lnTo>
                  <a:lnTo>
                    <a:pt x="7930807" y="4064343"/>
                  </a:lnTo>
                  <a:close/>
                </a:path>
                <a:path w="7931784" h="5319395">
                  <a:moveTo>
                    <a:pt x="7930807" y="2500973"/>
                  </a:moveTo>
                  <a:lnTo>
                    <a:pt x="158254" y="2500973"/>
                  </a:lnTo>
                  <a:lnTo>
                    <a:pt x="158254" y="2502243"/>
                  </a:lnTo>
                  <a:lnTo>
                    <a:pt x="147345" y="2502243"/>
                  </a:lnTo>
                  <a:lnTo>
                    <a:pt x="147345" y="2500973"/>
                  </a:lnTo>
                  <a:lnTo>
                    <a:pt x="0" y="2500973"/>
                  </a:lnTo>
                  <a:lnTo>
                    <a:pt x="0" y="2502243"/>
                  </a:lnTo>
                  <a:lnTo>
                    <a:pt x="0" y="2506053"/>
                  </a:lnTo>
                  <a:lnTo>
                    <a:pt x="7930807" y="2506053"/>
                  </a:lnTo>
                  <a:lnTo>
                    <a:pt x="7930807" y="2502243"/>
                  </a:lnTo>
                  <a:lnTo>
                    <a:pt x="7930807" y="2500973"/>
                  </a:lnTo>
                  <a:close/>
                </a:path>
                <a:path w="7931784" h="5319395">
                  <a:moveTo>
                    <a:pt x="7930807" y="2188553"/>
                  </a:moveTo>
                  <a:lnTo>
                    <a:pt x="197396" y="2188553"/>
                  </a:lnTo>
                  <a:lnTo>
                    <a:pt x="193814" y="2193379"/>
                  </a:lnTo>
                  <a:lnTo>
                    <a:pt x="7930807" y="2193379"/>
                  </a:lnTo>
                  <a:lnTo>
                    <a:pt x="7930807" y="2188553"/>
                  </a:lnTo>
                  <a:close/>
                </a:path>
                <a:path w="7931784" h="5319395">
                  <a:moveTo>
                    <a:pt x="7930807" y="1875624"/>
                  </a:moveTo>
                  <a:lnTo>
                    <a:pt x="208508" y="1875624"/>
                  </a:lnTo>
                  <a:lnTo>
                    <a:pt x="207314" y="1880958"/>
                  </a:lnTo>
                  <a:lnTo>
                    <a:pt x="7930807" y="1880958"/>
                  </a:lnTo>
                  <a:lnTo>
                    <a:pt x="7930807" y="1875624"/>
                  </a:lnTo>
                  <a:close/>
                </a:path>
                <a:path w="7931784" h="5319395">
                  <a:moveTo>
                    <a:pt x="7930807" y="1251292"/>
                  </a:moveTo>
                  <a:lnTo>
                    <a:pt x="207860" y="1251292"/>
                  </a:lnTo>
                  <a:lnTo>
                    <a:pt x="207860" y="1252562"/>
                  </a:lnTo>
                  <a:lnTo>
                    <a:pt x="208445" y="1252562"/>
                  </a:lnTo>
                  <a:lnTo>
                    <a:pt x="208445" y="1255102"/>
                  </a:lnTo>
                  <a:lnTo>
                    <a:pt x="7930807" y="1255102"/>
                  </a:lnTo>
                  <a:lnTo>
                    <a:pt x="7930807" y="1252562"/>
                  </a:lnTo>
                  <a:lnTo>
                    <a:pt x="7930807" y="1251292"/>
                  </a:lnTo>
                  <a:close/>
                </a:path>
                <a:path w="7931784" h="5319395">
                  <a:moveTo>
                    <a:pt x="7930807" y="937602"/>
                  </a:moveTo>
                  <a:lnTo>
                    <a:pt x="195821" y="937602"/>
                  </a:lnTo>
                  <a:lnTo>
                    <a:pt x="195821" y="941412"/>
                  </a:lnTo>
                  <a:lnTo>
                    <a:pt x="197358" y="941412"/>
                  </a:lnTo>
                  <a:lnTo>
                    <a:pt x="197358" y="942682"/>
                  </a:lnTo>
                  <a:lnTo>
                    <a:pt x="7930807" y="942682"/>
                  </a:lnTo>
                  <a:lnTo>
                    <a:pt x="7930807" y="941412"/>
                  </a:lnTo>
                  <a:lnTo>
                    <a:pt x="7930807" y="937602"/>
                  </a:lnTo>
                  <a:close/>
                </a:path>
                <a:path w="7931784" h="5319395">
                  <a:moveTo>
                    <a:pt x="7930807" y="625436"/>
                  </a:moveTo>
                  <a:lnTo>
                    <a:pt x="0" y="625436"/>
                  </a:lnTo>
                  <a:lnTo>
                    <a:pt x="0" y="630262"/>
                  </a:lnTo>
                  <a:lnTo>
                    <a:pt x="135432" y="630262"/>
                  </a:lnTo>
                  <a:lnTo>
                    <a:pt x="140982" y="628103"/>
                  </a:lnTo>
                  <a:lnTo>
                    <a:pt x="146646" y="626960"/>
                  </a:lnTo>
                  <a:lnTo>
                    <a:pt x="157949" y="626960"/>
                  </a:lnTo>
                  <a:lnTo>
                    <a:pt x="163626" y="628103"/>
                  </a:lnTo>
                  <a:lnTo>
                    <a:pt x="169176" y="630262"/>
                  </a:lnTo>
                  <a:lnTo>
                    <a:pt x="7930807" y="630262"/>
                  </a:lnTo>
                  <a:lnTo>
                    <a:pt x="7930807" y="625436"/>
                  </a:lnTo>
                  <a:close/>
                </a:path>
                <a:path w="7931784" h="5319395">
                  <a:moveTo>
                    <a:pt x="7931099" y="5002022"/>
                  </a:moveTo>
                  <a:lnTo>
                    <a:pt x="211277" y="5002022"/>
                  </a:lnTo>
                  <a:lnTo>
                    <a:pt x="211277" y="5006797"/>
                  </a:lnTo>
                  <a:lnTo>
                    <a:pt x="7931099" y="5006797"/>
                  </a:lnTo>
                  <a:lnTo>
                    <a:pt x="7931099" y="5002022"/>
                  </a:lnTo>
                  <a:close/>
                </a:path>
                <a:path w="7931784" h="5319395">
                  <a:moveTo>
                    <a:pt x="7931188" y="1563204"/>
                  </a:moveTo>
                  <a:lnTo>
                    <a:pt x="211277" y="1563204"/>
                  </a:lnTo>
                  <a:lnTo>
                    <a:pt x="211277" y="1568030"/>
                  </a:lnTo>
                  <a:lnTo>
                    <a:pt x="7931188" y="1568030"/>
                  </a:lnTo>
                  <a:lnTo>
                    <a:pt x="7931188" y="1563204"/>
                  </a:lnTo>
                  <a:close/>
                </a:path>
              </a:pathLst>
            </a:custGeom>
            <a:solidFill>
              <a:srgbClr val="A0D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1177" rIns="0" bIns="0" rtlCol="0">
            <a:spAutoFit/>
          </a:bodyPr>
          <a:lstStyle/>
          <a:p>
            <a:pPr marL="3282315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003300"/>
                </a:solidFill>
              </a:rPr>
              <a:t>AİLE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1150416" y="1360423"/>
            <a:ext cx="720217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91440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Ailelerin</a:t>
            </a:r>
            <a:r>
              <a:rPr sz="1600" spc="4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çocuklarının</a:t>
            </a:r>
            <a:r>
              <a:rPr sz="1600" spc="434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kariyer</a:t>
            </a:r>
            <a:r>
              <a:rPr sz="1600" spc="4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gelişimi</a:t>
            </a:r>
            <a:r>
              <a:rPr sz="1600" spc="434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üzerindeki</a:t>
            </a:r>
            <a:r>
              <a:rPr sz="1600" spc="4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bir</a:t>
            </a:r>
            <a:r>
              <a:rPr sz="1600" spc="4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diğer</a:t>
            </a:r>
            <a:r>
              <a:rPr sz="1600" spc="4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olumsuz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etkisi</a:t>
            </a:r>
            <a:r>
              <a:rPr sz="1600" spc="1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de</a:t>
            </a:r>
            <a:r>
              <a:rPr sz="1600" spc="16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yetenek</a:t>
            </a:r>
            <a:r>
              <a:rPr sz="1600" spc="16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düzeylerinin</a:t>
            </a:r>
            <a:r>
              <a:rPr sz="1600" spc="1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üzerinde</a:t>
            </a:r>
            <a:r>
              <a:rPr sz="1600" spc="1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beklenti</a:t>
            </a:r>
            <a:r>
              <a:rPr sz="1600" spc="1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oluşturarak</a:t>
            </a:r>
            <a:r>
              <a:rPr sz="1600" spc="1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onları</a:t>
            </a:r>
            <a:r>
              <a:rPr sz="1600" spc="15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baskı</a:t>
            </a:r>
            <a:r>
              <a:rPr sz="1600" spc="15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altına almalarıdır.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Bu</a:t>
            </a:r>
            <a:r>
              <a:rPr sz="1600" spc="355" dirty="0">
                <a:solidFill>
                  <a:srgbClr val="040404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durumda</a:t>
            </a:r>
            <a:r>
              <a:rPr sz="1600" spc="37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ailelerinin</a:t>
            </a:r>
            <a:r>
              <a:rPr sz="1600" spc="36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beklediği</a:t>
            </a:r>
            <a:r>
              <a:rPr sz="1600" spc="3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düzeye</a:t>
            </a:r>
            <a:r>
              <a:rPr sz="1600" spc="36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ulaşamayan</a:t>
            </a:r>
            <a:r>
              <a:rPr sz="1600" spc="36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öğrencilerin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yaşadıkları</a:t>
            </a:r>
            <a:r>
              <a:rPr sz="1600" spc="39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hayal</a:t>
            </a:r>
            <a:r>
              <a:rPr sz="1600" spc="40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kırıklığı</a:t>
            </a:r>
            <a:r>
              <a:rPr sz="1600" spc="40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kaçınılmaz</a:t>
            </a:r>
            <a:r>
              <a:rPr sz="1600" spc="4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olarak</a:t>
            </a:r>
            <a:r>
              <a:rPr sz="1600" spc="39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onların</a:t>
            </a:r>
            <a:r>
              <a:rPr sz="1600" spc="409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öz</a:t>
            </a:r>
            <a:r>
              <a:rPr sz="1600" spc="40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saygı</a:t>
            </a:r>
            <a:r>
              <a:rPr sz="1600" spc="40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düzeylerinin</a:t>
            </a:r>
            <a:r>
              <a:rPr sz="1600" spc="40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de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düşmesine</a:t>
            </a:r>
            <a:r>
              <a:rPr sz="1600" spc="-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neden</a:t>
            </a:r>
            <a:r>
              <a:rPr sz="1600" spc="-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olmaktadır.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927100">
              <a:lnSpc>
                <a:spcPct val="100000"/>
              </a:lnSpc>
            </a:pP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Ayrıca</a:t>
            </a:r>
            <a:r>
              <a:rPr sz="1600" spc="3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bazı</a:t>
            </a:r>
            <a:r>
              <a:rPr sz="1600" spc="3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aileler</a:t>
            </a:r>
            <a:r>
              <a:rPr sz="1600" spc="3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çocuklarının</a:t>
            </a:r>
            <a:r>
              <a:rPr sz="1600" spc="34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yeteneklerini</a:t>
            </a:r>
            <a:r>
              <a:rPr sz="1600" spc="3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ihmal</a:t>
            </a:r>
            <a:r>
              <a:rPr sz="1600" spc="3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etmekte</a:t>
            </a:r>
            <a:r>
              <a:rPr sz="1600" spc="3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veya</a:t>
            </a:r>
            <a:r>
              <a:rPr sz="1600" spc="3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040404"/>
                </a:solidFill>
                <a:latin typeface="Microsoft Sans Serif"/>
                <a:cs typeface="Microsoft Sans Serif"/>
              </a:rPr>
              <a:t>o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yeteneği</a:t>
            </a:r>
            <a:r>
              <a:rPr sz="16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bastırmaya</a:t>
            </a:r>
            <a:r>
              <a:rPr sz="16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çalışmaktadır.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Örneğin;</a:t>
            </a:r>
            <a:r>
              <a:rPr sz="16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Futbola</a:t>
            </a:r>
            <a:r>
              <a:rPr sz="1600" spc="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ilgi</a:t>
            </a:r>
            <a:r>
              <a:rPr sz="1600" spc="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duyan</a:t>
            </a:r>
            <a:r>
              <a:rPr sz="1600" spc="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ve</a:t>
            </a:r>
            <a:r>
              <a:rPr sz="1600" spc="4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yeteneği</a:t>
            </a:r>
            <a:r>
              <a:rPr sz="1600" spc="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olan</a:t>
            </a:r>
            <a:r>
              <a:rPr sz="1600" spc="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bir</a:t>
            </a:r>
            <a:r>
              <a:rPr sz="1600" spc="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çocuk</a:t>
            </a:r>
            <a:r>
              <a:rPr sz="1600" spc="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ailesinden</a:t>
            </a:r>
            <a:r>
              <a:rPr sz="1600" spc="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onu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kulübe</a:t>
            </a:r>
            <a:r>
              <a:rPr sz="1600" spc="254" dirty="0">
                <a:solidFill>
                  <a:srgbClr val="040404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göndermesini</a:t>
            </a:r>
            <a:r>
              <a:rPr sz="1600" spc="260" dirty="0">
                <a:solidFill>
                  <a:srgbClr val="040404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istemektedir.</a:t>
            </a:r>
            <a:r>
              <a:rPr sz="1600" spc="254" dirty="0">
                <a:solidFill>
                  <a:srgbClr val="040404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Aile,</a:t>
            </a:r>
            <a:r>
              <a:rPr sz="1600" spc="260" dirty="0">
                <a:solidFill>
                  <a:srgbClr val="040404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bunun</a:t>
            </a:r>
            <a:r>
              <a:rPr sz="1600" spc="260" dirty="0">
                <a:solidFill>
                  <a:srgbClr val="040404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mümkün</a:t>
            </a:r>
            <a:r>
              <a:rPr sz="1600" spc="254" dirty="0">
                <a:solidFill>
                  <a:srgbClr val="040404"/>
                </a:solidFill>
                <a:latin typeface="Microsoft Sans Serif"/>
                <a:cs typeface="Microsoft Sans Serif"/>
              </a:rPr>
              <a:t> 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olmadığını,</a:t>
            </a:r>
            <a:r>
              <a:rPr sz="1600" spc="260" dirty="0">
                <a:solidFill>
                  <a:srgbClr val="040404"/>
                </a:solidFill>
                <a:latin typeface="Microsoft Sans Serif"/>
                <a:cs typeface="Microsoft Sans Serif"/>
              </a:rPr>
              <a:t>  </a:t>
            </a:r>
            <a:r>
              <a:rPr sz="16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bu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meslekte</a:t>
            </a:r>
            <a:r>
              <a:rPr sz="1600" spc="3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uzun</a:t>
            </a:r>
            <a:r>
              <a:rPr sz="1600" spc="3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yıllar</a:t>
            </a:r>
            <a:r>
              <a:rPr sz="1600" spc="30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çalışamayacağını,</a:t>
            </a:r>
            <a:r>
              <a:rPr sz="1600" spc="3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ciddi</a:t>
            </a:r>
            <a:r>
              <a:rPr sz="1600" spc="3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sakatlıklar</a:t>
            </a:r>
            <a:r>
              <a:rPr sz="1600" spc="3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yaşayarak</a:t>
            </a:r>
            <a:r>
              <a:rPr sz="1600" spc="3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kariyerinin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sonlanıp</a:t>
            </a:r>
            <a:r>
              <a:rPr sz="1600" spc="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mesleksiz,</a:t>
            </a:r>
            <a:r>
              <a:rPr sz="1600" spc="7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beş</a:t>
            </a:r>
            <a:r>
              <a:rPr sz="1600" spc="7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parasız</a:t>
            </a:r>
            <a:r>
              <a:rPr sz="1600" spc="8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kalabileceği</a:t>
            </a:r>
            <a:r>
              <a:rPr sz="1600" spc="7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gibi</a:t>
            </a:r>
            <a:r>
              <a:rPr sz="1600" spc="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nedenler</a:t>
            </a:r>
            <a:r>
              <a:rPr sz="1600" spc="6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sıralayarak</a:t>
            </a:r>
            <a:r>
              <a:rPr sz="1600" spc="7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çocuğun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bu</a:t>
            </a:r>
            <a:r>
              <a:rPr sz="16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yeteneğini</a:t>
            </a:r>
            <a:r>
              <a:rPr sz="1600" spc="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geliştirmesine</a:t>
            </a:r>
            <a:r>
              <a:rPr sz="1600" spc="-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izin</a:t>
            </a:r>
            <a:r>
              <a:rPr sz="16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vermemekte</a:t>
            </a:r>
            <a:r>
              <a:rPr sz="16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ve</a:t>
            </a:r>
            <a:r>
              <a:rPr sz="16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bunu</a:t>
            </a:r>
            <a:r>
              <a:rPr sz="16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bastırmaktadırlar.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marR="6350" indent="914400" algn="just">
              <a:lnSpc>
                <a:spcPct val="100000"/>
              </a:lnSpc>
            </a:pP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Bu</a:t>
            </a:r>
            <a:r>
              <a:rPr sz="1600" spc="5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nedenler</a:t>
            </a:r>
            <a:r>
              <a:rPr sz="1600" spc="5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sıralanırken</a:t>
            </a:r>
            <a:r>
              <a:rPr sz="1600" spc="5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çocuğun</a:t>
            </a:r>
            <a:r>
              <a:rPr sz="1600" spc="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ilgisi,</a:t>
            </a:r>
            <a:r>
              <a:rPr sz="1600" spc="5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yeteneği,</a:t>
            </a:r>
            <a:r>
              <a:rPr sz="1600" spc="7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mesleğin</a:t>
            </a:r>
            <a:r>
              <a:rPr sz="1600" spc="5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değerleri;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getirileri</a:t>
            </a:r>
            <a:r>
              <a:rPr sz="1600" spc="-5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gibi</a:t>
            </a:r>
            <a:r>
              <a:rPr sz="1600" spc="-3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bir</a:t>
            </a:r>
            <a:r>
              <a:rPr sz="1600" spc="-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çok</a:t>
            </a:r>
            <a:r>
              <a:rPr sz="16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olumlu</a:t>
            </a:r>
            <a:r>
              <a:rPr sz="1600" spc="-3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faktör</a:t>
            </a:r>
            <a:r>
              <a:rPr sz="16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40404"/>
                </a:solidFill>
                <a:latin typeface="Microsoft Sans Serif"/>
                <a:cs typeface="Microsoft Sans Serif"/>
              </a:rPr>
              <a:t>görmezden</a:t>
            </a:r>
            <a:r>
              <a:rPr sz="16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gelinmektedir.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2608" y="1057655"/>
            <a:ext cx="789940" cy="980440"/>
            <a:chOff x="292608" y="1057655"/>
            <a:chExt cx="789940" cy="9804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1057655"/>
              <a:ext cx="789431" cy="9799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1893" y="1097502"/>
              <a:ext cx="671195" cy="861694"/>
            </a:xfrm>
            <a:custGeom>
              <a:avLst/>
              <a:gdLst/>
              <a:ahLst/>
              <a:cxnLst/>
              <a:rect l="l" t="t" r="r" b="b"/>
              <a:pathLst>
                <a:path w="671194" h="861694">
                  <a:moveTo>
                    <a:pt x="567612" y="31"/>
                  </a:moveTo>
                  <a:lnTo>
                    <a:pt x="529194" y="4857"/>
                  </a:lnTo>
                  <a:lnTo>
                    <a:pt x="500289" y="19970"/>
                  </a:lnTo>
                  <a:lnTo>
                    <a:pt x="496022" y="22383"/>
                  </a:lnTo>
                  <a:lnTo>
                    <a:pt x="492326" y="25939"/>
                  </a:lnTo>
                  <a:lnTo>
                    <a:pt x="488796" y="28479"/>
                  </a:lnTo>
                  <a:lnTo>
                    <a:pt x="484960" y="33051"/>
                  </a:lnTo>
                  <a:lnTo>
                    <a:pt x="474813" y="42830"/>
                  </a:lnTo>
                  <a:lnTo>
                    <a:pt x="221829" y="337470"/>
                  </a:lnTo>
                  <a:lnTo>
                    <a:pt x="55395" y="529748"/>
                  </a:lnTo>
                  <a:lnTo>
                    <a:pt x="43851" y="543464"/>
                  </a:lnTo>
                  <a:lnTo>
                    <a:pt x="39508" y="551084"/>
                  </a:lnTo>
                  <a:lnTo>
                    <a:pt x="33323" y="560482"/>
                  </a:lnTo>
                  <a:lnTo>
                    <a:pt x="30072" y="566197"/>
                  </a:lnTo>
                  <a:lnTo>
                    <a:pt x="25411" y="575849"/>
                  </a:lnTo>
                  <a:lnTo>
                    <a:pt x="23239" y="579659"/>
                  </a:lnTo>
                  <a:lnTo>
                    <a:pt x="7440" y="624570"/>
                  </a:lnTo>
                  <a:lnTo>
                    <a:pt x="887" y="665384"/>
                  </a:lnTo>
                  <a:lnTo>
                    <a:pt x="0" y="692562"/>
                  </a:lnTo>
                  <a:lnTo>
                    <a:pt x="467" y="705961"/>
                  </a:lnTo>
                  <a:lnTo>
                    <a:pt x="1522" y="719359"/>
                  </a:lnTo>
                  <a:lnTo>
                    <a:pt x="3262" y="727995"/>
                  </a:lnTo>
                  <a:lnTo>
                    <a:pt x="5141" y="735615"/>
                  </a:lnTo>
                  <a:lnTo>
                    <a:pt x="6881" y="744124"/>
                  </a:lnTo>
                  <a:lnTo>
                    <a:pt x="12901" y="764825"/>
                  </a:lnTo>
                  <a:lnTo>
                    <a:pt x="17333" y="776001"/>
                  </a:lnTo>
                  <a:lnTo>
                    <a:pt x="20483" y="780573"/>
                  </a:lnTo>
                  <a:lnTo>
                    <a:pt x="23302" y="787304"/>
                  </a:lnTo>
                  <a:lnTo>
                    <a:pt x="49972" y="824769"/>
                  </a:lnTo>
                  <a:lnTo>
                    <a:pt x="89812" y="853090"/>
                  </a:lnTo>
                  <a:lnTo>
                    <a:pt x="125525" y="861599"/>
                  </a:lnTo>
                  <a:lnTo>
                    <a:pt x="141022" y="861387"/>
                  </a:lnTo>
                  <a:lnTo>
                    <a:pt x="151614" y="860377"/>
                  </a:lnTo>
                  <a:lnTo>
                    <a:pt x="162182" y="858581"/>
                  </a:lnTo>
                  <a:lnTo>
                    <a:pt x="172654" y="856011"/>
                  </a:lnTo>
                  <a:lnTo>
                    <a:pt x="178623" y="852836"/>
                  </a:lnTo>
                  <a:lnTo>
                    <a:pt x="185189" y="850677"/>
                  </a:lnTo>
                  <a:lnTo>
                    <a:pt x="199718" y="842676"/>
                  </a:lnTo>
                  <a:lnTo>
                    <a:pt x="221029" y="826420"/>
                  </a:lnTo>
                  <a:lnTo>
                    <a:pt x="223035" y="823626"/>
                  </a:lnTo>
                  <a:lnTo>
                    <a:pt x="234275" y="753776"/>
                  </a:lnTo>
                  <a:lnTo>
                    <a:pt x="209484" y="781970"/>
                  </a:lnTo>
                  <a:lnTo>
                    <a:pt x="203033" y="788193"/>
                  </a:lnTo>
                  <a:lnTo>
                    <a:pt x="192454" y="795813"/>
                  </a:lnTo>
                  <a:lnTo>
                    <a:pt x="187082" y="800131"/>
                  </a:lnTo>
                  <a:lnTo>
                    <a:pt x="180363" y="803179"/>
                  </a:lnTo>
                  <a:lnTo>
                    <a:pt x="175918" y="806608"/>
                  </a:lnTo>
                  <a:lnTo>
                    <a:pt x="171042" y="808005"/>
                  </a:lnTo>
                  <a:lnTo>
                    <a:pt x="166000" y="810291"/>
                  </a:lnTo>
                  <a:lnTo>
                    <a:pt x="158035" y="812516"/>
                  </a:lnTo>
                  <a:lnTo>
                    <a:pt x="150104" y="814085"/>
                  </a:lnTo>
                  <a:lnTo>
                    <a:pt x="142123" y="815060"/>
                  </a:lnTo>
                  <a:lnTo>
                    <a:pt x="134008" y="815498"/>
                  </a:lnTo>
                  <a:lnTo>
                    <a:pt x="125868" y="814609"/>
                  </a:lnTo>
                  <a:lnTo>
                    <a:pt x="118375" y="813339"/>
                  </a:lnTo>
                  <a:lnTo>
                    <a:pt x="110755" y="811180"/>
                  </a:lnTo>
                  <a:lnTo>
                    <a:pt x="103211" y="808513"/>
                  </a:lnTo>
                  <a:lnTo>
                    <a:pt x="98982" y="805719"/>
                  </a:lnTo>
                  <a:lnTo>
                    <a:pt x="94600" y="803941"/>
                  </a:lnTo>
                  <a:lnTo>
                    <a:pt x="60285" y="770413"/>
                  </a:lnTo>
                  <a:lnTo>
                    <a:pt x="51344" y="753395"/>
                  </a:lnTo>
                  <a:lnTo>
                    <a:pt x="48791" y="749839"/>
                  </a:lnTo>
                  <a:lnTo>
                    <a:pt x="45540" y="741076"/>
                  </a:lnTo>
                  <a:lnTo>
                    <a:pt x="45108" y="738917"/>
                  </a:lnTo>
                  <a:lnTo>
                    <a:pt x="43927" y="736631"/>
                  </a:lnTo>
                  <a:lnTo>
                    <a:pt x="43483" y="734472"/>
                  </a:lnTo>
                  <a:lnTo>
                    <a:pt x="40994" y="725709"/>
                  </a:lnTo>
                  <a:lnTo>
                    <a:pt x="39698" y="719359"/>
                  </a:lnTo>
                  <a:lnTo>
                    <a:pt x="38238" y="713898"/>
                  </a:lnTo>
                  <a:lnTo>
                    <a:pt x="35799" y="686714"/>
                  </a:lnTo>
                  <a:lnTo>
                    <a:pt x="36345" y="665749"/>
                  </a:lnTo>
                  <a:lnTo>
                    <a:pt x="39340" y="644951"/>
                  </a:lnTo>
                  <a:lnTo>
                    <a:pt x="46543" y="618648"/>
                  </a:lnTo>
                  <a:lnTo>
                    <a:pt x="55268" y="598328"/>
                  </a:lnTo>
                  <a:lnTo>
                    <a:pt x="56361" y="596423"/>
                  </a:lnTo>
                  <a:lnTo>
                    <a:pt x="57618" y="593502"/>
                  </a:lnTo>
                  <a:lnTo>
                    <a:pt x="60869" y="587787"/>
                  </a:lnTo>
                  <a:lnTo>
                    <a:pt x="63193" y="582961"/>
                  </a:lnTo>
                  <a:lnTo>
                    <a:pt x="66127" y="579278"/>
                  </a:lnTo>
                  <a:lnTo>
                    <a:pt x="67041" y="578389"/>
                  </a:lnTo>
                  <a:lnTo>
                    <a:pt x="69213" y="574579"/>
                  </a:lnTo>
                  <a:lnTo>
                    <a:pt x="78001" y="563530"/>
                  </a:lnTo>
                  <a:lnTo>
                    <a:pt x="243673" y="371125"/>
                  </a:lnTo>
                  <a:lnTo>
                    <a:pt x="502029" y="72167"/>
                  </a:lnTo>
                  <a:lnTo>
                    <a:pt x="504036" y="69373"/>
                  </a:lnTo>
                  <a:lnTo>
                    <a:pt x="507401" y="67849"/>
                  </a:lnTo>
                  <a:lnTo>
                    <a:pt x="509395" y="65055"/>
                  </a:lnTo>
                  <a:lnTo>
                    <a:pt x="514602" y="61753"/>
                  </a:lnTo>
                  <a:lnTo>
                    <a:pt x="519060" y="58324"/>
                  </a:lnTo>
                  <a:lnTo>
                    <a:pt x="527442" y="54514"/>
                  </a:lnTo>
                  <a:lnTo>
                    <a:pt x="530985" y="51974"/>
                  </a:lnTo>
                  <a:lnTo>
                    <a:pt x="535100" y="50450"/>
                  </a:lnTo>
                  <a:lnTo>
                    <a:pt x="542415" y="48545"/>
                  </a:lnTo>
                  <a:lnTo>
                    <a:pt x="551254" y="46894"/>
                  </a:lnTo>
                  <a:lnTo>
                    <a:pt x="561503" y="47148"/>
                  </a:lnTo>
                  <a:lnTo>
                    <a:pt x="571930" y="48799"/>
                  </a:lnTo>
                  <a:lnTo>
                    <a:pt x="583131" y="51974"/>
                  </a:lnTo>
                  <a:lnTo>
                    <a:pt x="586001" y="53498"/>
                  </a:lnTo>
                  <a:lnTo>
                    <a:pt x="589468" y="56165"/>
                  </a:lnTo>
                  <a:lnTo>
                    <a:pt x="593113" y="57689"/>
                  </a:lnTo>
                  <a:lnTo>
                    <a:pt x="597342" y="60483"/>
                  </a:lnTo>
                  <a:lnTo>
                    <a:pt x="601406" y="64293"/>
                  </a:lnTo>
                  <a:lnTo>
                    <a:pt x="603350" y="66706"/>
                  </a:lnTo>
                  <a:lnTo>
                    <a:pt x="605470" y="68103"/>
                  </a:lnTo>
                  <a:lnTo>
                    <a:pt x="608188" y="70516"/>
                  </a:lnTo>
                  <a:lnTo>
                    <a:pt x="616583" y="81311"/>
                  </a:lnTo>
                  <a:lnTo>
                    <a:pt x="619402" y="87915"/>
                  </a:lnTo>
                  <a:lnTo>
                    <a:pt x="621345" y="90328"/>
                  </a:lnTo>
                  <a:lnTo>
                    <a:pt x="622971" y="94773"/>
                  </a:lnTo>
                  <a:lnTo>
                    <a:pt x="624927" y="97186"/>
                  </a:lnTo>
                  <a:lnTo>
                    <a:pt x="626984" y="103663"/>
                  </a:lnTo>
                  <a:lnTo>
                    <a:pt x="629207" y="109251"/>
                  </a:lnTo>
                  <a:lnTo>
                    <a:pt x="630515" y="115728"/>
                  </a:lnTo>
                  <a:lnTo>
                    <a:pt x="632128" y="120046"/>
                  </a:lnTo>
                  <a:lnTo>
                    <a:pt x="633868" y="128682"/>
                  </a:lnTo>
                  <a:lnTo>
                    <a:pt x="634568" y="144906"/>
                  </a:lnTo>
                  <a:lnTo>
                    <a:pt x="634548" y="153042"/>
                  </a:lnTo>
                  <a:lnTo>
                    <a:pt x="628165" y="193198"/>
                  </a:lnTo>
                  <a:lnTo>
                    <a:pt x="624419" y="201961"/>
                  </a:lnTo>
                  <a:lnTo>
                    <a:pt x="622844" y="206914"/>
                  </a:lnTo>
                  <a:lnTo>
                    <a:pt x="620355" y="212629"/>
                  </a:lnTo>
                  <a:lnTo>
                    <a:pt x="617091" y="218344"/>
                  </a:lnTo>
                  <a:lnTo>
                    <a:pt x="615846" y="221265"/>
                  </a:lnTo>
                  <a:lnTo>
                    <a:pt x="611846" y="226853"/>
                  </a:lnTo>
                  <a:lnTo>
                    <a:pt x="609661" y="230663"/>
                  </a:lnTo>
                  <a:lnTo>
                    <a:pt x="606906" y="233330"/>
                  </a:lnTo>
                  <a:lnTo>
                    <a:pt x="602880" y="238918"/>
                  </a:lnTo>
                  <a:lnTo>
                    <a:pt x="203655" y="702087"/>
                  </a:lnTo>
                  <a:lnTo>
                    <a:pt x="200721" y="705770"/>
                  </a:lnTo>
                  <a:lnTo>
                    <a:pt x="199045" y="706532"/>
                  </a:lnTo>
                  <a:lnTo>
                    <a:pt x="197953" y="708437"/>
                  </a:lnTo>
                  <a:lnTo>
                    <a:pt x="196264" y="709199"/>
                  </a:lnTo>
                  <a:lnTo>
                    <a:pt x="195184" y="711104"/>
                  </a:lnTo>
                  <a:lnTo>
                    <a:pt x="193508" y="711866"/>
                  </a:lnTo>
                  <a:lnTo>
                    <a:pt x="191654" y="713644"/>
                  </a:lnTo>
                  <a:lnTo>
                    <a:pt x="186624" y="715930"/>
                  </a:lnTo>
                  <a:lnTo>
                    <a:pt x="182179" y="719486"/>
                  </a:lnTo>
                  <a:lnTo>
                    <a:pt x="177303" y="720756"/>
                  </a:lnTo>
                  <a:lnTo>
                    <a:pt x="171499" y="722915"/>
                  </a:lnTo>
                  <a:lnTo>
                    <a:pt x="157961" y="723169"/>
                  </a:lnTo>
                  <a:lnTo>
                    <a:pt x="155535" y="723042"/>
                  </a:lnTo>
                  <a:lnTo>
                    <a:pt x="149960" y="722153"/>
                  </a:lnTo>
                  <a:lnTo>
                    <a:pt x="146924" y="721137"/>
                  </a:lnTo>
                  <a:lnTo>
                    <a:pt x="144003" y="719486"/>
                  </a:lnTo>
                  <a:lnTo>
                    <a:pt x="139622" y="717835"/>
                  </a:lnTo>
                  <a:lnTo>
                    <a:pt x="135393" y="715041"/>
                  </a:lnTo>
                  <a:lnTo>
                    <a:pt x="129970" y="709961"/>
                  </a:lnTo>
                  <a:lnTo>
                    <a:pt x="127849" y="708564"/>
                  </a:lnTo>
                  <a:lnTo>
                    <a:pt x="125131" y="706151"/>
                  </a:lnTo>
                  <a:lnTo>
                    <a:pt x="123353" y="702722"/>
                  </a:lnTo>
                  <a:lnTo>
                    <a:pt x="121397" y="700309"/>
                  </a:lnTo>
                  <a:lnTo>
                    <a:pt x="119022" y="695737"/>
                  </a:lnTo>
                  <a:lnTo>
                    <a:pt x="117663" y="694467"/>
                  </a:lnTo>
                  <a:lnTo>
                    <a:pt x="117219" y="692308"/>
                  </a:lnTo>
                  <a:lnTo>
                    <a:pt x="114247" y="686720"/>
                  </a:lnTo>
                  <a:lnTo>
                    <a:pt x="113815" y="684561"/>
                  </a:lnTo>
                  <a:lnTo>
                    <a:pt x="111593" y="678973"/>
                  </a:lnTo>
                  <a:lnTo>
                    <a:pt x="109002" y="666146"/>
                  </a:lnTo>
                  <a:lnTo>
                    <a:pt x="108443" y="659796"/>
                  </a:lnTo>
                  <a:lnTo>
                    <a:pt x="108240" y="651414"/>
                  </a:lnTo>
                  <a:lnTo>
                    <a:pt x="108621" y="644302"/>
                  </a:lnTo>
                  <a:lnTo>
                    <a:pt x="122604" y="600868"/>
                  </a:lnTo>
                  <a:lnTo>
                    <a:pt x="124458" y="599090"/>
                  </a:lnTo>
                  <a:lnTo>
                    <a:pt x="126630" y="595280"/>
                  </a:lnTo>
                  <a:lnTo>
                    <a:pt x="127544" y="594391"/>
                  </a:lnTo>
                  <a:lnTo>
                    <a:pt x="130643" y="589692"/>
                  </a:lnTo>
                  <a:lnTo>
                    <a:pt x="434109" y="237775"/>
                  </a:lnTo>
                  <a:lnTo>
                    <a:pt x="438699" y="230102"/>
                  </a:lnTo>
                  <a:lnTo>
                    <a:pt x="440821" y="221440"/>
                  </a:lnTo>
                  <a:lnTo>
                    <a:pt x="440324" y="212754"/>
                  </a:lnTo>
                  <a:lnTo>
                    <a:pt x="437056" y="205009"/>
                  </a:lnTo>
                  <a:lnTo>
                    <a:pt x="436281" y="204882"/>
                  </a:lnTo>
                  <a:lnTo>
                    <a:pt x="433932" y="200945"/>
                  </a:lnTo>
                  <a:lnTo>
                    <a:pt x="430566" y="198786"/>
                  </a:lnTo>
                  <a:lnTo>
                    <a:pt x="422019" y="197389"/>
                  </a:lnTo>
                  <a:lnTo>
                    <a:pt x="416583" y="199421"/>
                  </a:lnTo>
                  <a:lnTo>
                    <a:pt x="412265" y="204120"/>
                  </a:lnTo>
                  <a:lnTo>
                    <a:pt x="108037" y="555910"/>
                  </a:lnTo>
                  <a:lnTo>
                    <a:pt x="103109" y="562387"/>
                  </a:lnTo>
                  <a:lnTo>
                    <a:pt x="101268" y="564165"/>
                  </a:lnTo>
                  <a:lnTo>
                    <a:pt x="99248" y="566959"/>
                  </a:lnTo>
                  <a:lnTo>
                    <a:pt x="98004" y="569880"/>
                  </a:lnTo>
                  <a:lnTo>
                    <a:pt x="95997" y="572674"/>
                  </a:lnTo>
                  <a:lnTo>
                    <a:pt x="79348" y="608361"/>
                  </a:lnTo>
                  <a:lnTo>
                    <a:pt x="72365" y="652329"/>
                  </a:lnTo>
                  <a:lnTo>
                    <a:pt x="72309" y="661241"/>
                  </a:lnTo>
                  <a:lnTo>
                    <a:pt x="72676" y="670224"/>
                  </a:lnTo>
                  <a:lnTo>
                    <a:pt x="81329" y="707294"/>
                  </a:lnTo>
                  <a:lnTo>
                    <a:pt x="82205" y="711612"/>
                  </a:lnTo>
                  <a:lnTo>
                    <a:pt x="83234" y="714914"/>
                  </a:lnTo>
                  <a:lnTo>
                    <a:pt x="87399" y="722915"/>
                  </a:lnTo>
                  <a:lnTo>
                    <a:pt x="89355" y="725201"/>
                  </a:lnTo>
                  <a:lnTo>
                    <a:pt x="92937" y="732059"/>
                  </a:lnTo>
                  <a:lnTo>
                    <a:pt x="96670" y="737901"/>
                  </a:lnTo>
                  <a:lnTo>
                    <a:pt x="98626" y="740187"/>
                  </a:lnTo>
                  <a:lnTo>
                    <a:pt x="100734" y="741584"/>
                  </a:lnTo>
                  <a:lnTo>
                    <a:pt x="101928" y="743870"/>
                  </a:lnTo>
                  <a:lnTo>
                    <a:pt x="104633" y="746410"/>
                  </a:lnTo>
                  <a:lnTo>
                    <a:pt x="106589" y="748823"/>
                  </a:lnTo>
                  <a:lnTo>
                    <a:pt x="109307" y="751363"/>
                  </a:lnTo>
                  <a:lnTo>
                    <a:pt x="153604" y="770159"/>
                  </a:lnTo>
                  <a:lnTo>
                    <a:pt x="162975" y="770207"/>
                  </a:lnTo>
                  <a:lnTo>
                    <a:pt x="169749" y="769461"/>
                  </a:lnTo>
                  <a:lnTo>
                    <a:pt x="206132" y="754411"/>
                  </a:lnTo>
                  <a:lnTo>
                    <a:pt x="208888" y="751744"/>
                  </a:lnTo>
                  <a:lnTo>
                    <a:pt x="211504" y="750093"/>
                  </a:lnTo>
                  <a:lnTo>
                    <a:pt x="214260" y="747426"/>
                  </a:lnTo>
                  <a:lnTo>
                    <a:pt x="216876" y="745775"/>
                  </a:lnTo>
                  <a:lnTo>
                    <a:pt x="218705" y="743997"/>
                  </a:lnTo>
                  <a:lnTo>
                    <a:pt x="220711" y="741203"/>
                  </a:lnTo>
                  <a:lnTo>
                    <a:pt x="226248" y="735869"/>
                  </a:lnTo>
                  <a:lnTo>
                    <a:pt x="625321" y="273716"/>
                  </a:lnTo>
                  <a:lnTo>
                    <a:pt x="631340" y="265334"/>
                  </a:lnTo>
                  <a:lnTo>
                    <a:pt x="634274" y="261651"/>
                  </a:lnTo>
                  <a:lnTo>
                    <a:pt x="638287" y="256063"/>
                  </a:lnTo>
                  <a:lnTo>
                    <a:pt x="640446" y="252253"/>
                  </a:lnTo>
                  <a:lnTo>
                    <a:pt x="643545" y="247554"/>
                  </a:lnTo>
                  <a:lnTo>
                    <a:pt x="646961" y="240823"/>
                  </a:lnTo>
                  <a:lnTo>
                    <a:pt x="648219" y="237902"/>
                  </a:lnTo>
                  <a:lnTo>
                    <a:pt x="650225" y="235108"/>
                  </a:lnTo>
                  <a:lnTo>
                    <a:pt x="656461" y="220630"/>
                  </a:lnTo>
                  <a:lnTo>
                    <a:pt x="658201" y="214661"/>
                  </a:lnTo>
                  <a:lnTo>
                    <a:pt x="661008" y="206787"/>
                  </a:lnTo>
                  <a:lnTo>
                    <a:pt x="664256" y="195629"/>
                  </a:lnTo>
                  <a:lnTo>
                    <a:pt x="666842" y="184483"/>
                  </a:lnTo>
                  <a:lnTo>
                    <a:pt x="668682" y="173408"/>
                  </a:lnTo>
                  <a:lnTo>
                    <a:pt x="670554" y="150963"/>
                  </a:lnTo>
                  <a:lnTo>
                    <a:pt x="670685" y="139414"/>
                  </a:lnTo>
                  <a:lnTo>
                    <a:pt x="670216" y="127960"/>
                  </a:lnTo>
                  <a:lnTo>
                    <a:pt x="669275" y="116744"/>
                  </a:lnTo>
                  <a:lnTo>
                    <a:pt x="666672" y="103917"/>
                  </a:lnTo>
                  <a:lnTo>
                    <a:pt x="664614" y="97313"/>
                  </a:lnTo>
                  <a:lnTo>
                    <a:pt x="663052" y="87661"/>
                  </a:lnTo>
                  <a:lnTo>
                    <a:pt x="661846" y="85375"/>
                  </a:lnTo>
                  <a:lnTo>
                    <a:pt x="660817" y="82200"/>
                  </a:lnTo>
                  <a:lnTo>
                    <a:pt x="659636" y="79914"/>
                  </a:lnTo>
                  <a:lnTo>
                    <a:pt x="656385" y="71024"/>
                  </a:lnTo>
                  <a:lnTo>
                    <a:pt x="653997" y="66452"/>
                  </a:lnTo>
                  <a:lnTo>
                    <a:pt x="652537" y="61118"/>
                  </a:lnTo>
                  <a:lnTo>
                    <a:pt x="650149" y="56546"/>
                  </a:lnTo>
                  <a:lnTo>
                    <a:pt x="636801" y="37750"/>
                  </a:lnTo>
                  <a:lnTo>
                    <a:pt x="632902" y="33051"/>
                  </a:lnTo>
                  <a:lnTo>
                    <a:pt x="629448" y="30384"/>
                  </a:lnTo>
                  <a:lnTo>
                    <a:pt x="626895" y="26828"/>
                  </a:lnTo>
                  <a:lnTo>
                    <a:pt x="623416" y="24161"/>
                  </a:lnTo>
                  <a:lnTo>
                    <a:pt x="618005" y="19208"/>
                  </a:lnTo>
                  <a:lnTo>
                    <a:pt x="607439" y="12350"/>
                  </a:lnTo>
                  <a:lnTo>
                    <a:pt x="602270" y="10445"/>
                  </a:lnTo>
                  <a:lnTo>
                    <a:pt x="597292" y="7524"/>
                  </a:lnTo>
                  <a:lnTo>
                    <a:pt x="590256" y="4476"/>
                  </a:lnTo>
                  <a:lnTo>
                    <a:pt x="583080" y="2063"/>
                  </a:lnTo>
                  <a:lnTo>
                    <a:pt x="575727" y="920"/>
                  </a:lnTo>
                  <a:lnTo>
                    <a:pt x="571701" y="285"/>
                  </a:lnTo>
                  <a:lnTo>
                    <a:pt x="567612" y="31"/>
                  </a:lnTo>
                  <a:close/>
                </a:path>
              </a:pathLst>
            </a:custGeom>
            <a:solidFill>
              <a:srgbClr val="E93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8" y="419100"/>
              <a:ext cx="8055864" cy="60579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4215" y="467728"/>
              <a:ext cx="7936230" cy="5930900"/>
            </a:xfrm>
            <a:custGeom>
              <a:avLst/>
              <a:gdLst/>
              <a:ahLst/>
              <a:cxnLst/>
              <a:rect l="l" t="t" r="r" b="b"/>
              <a:pathLst>
                <a:path w="7936230" h="5930900">
                  <a:moveTo>
                    <a:pt x="7935899" y="0"/>
                  </a:moveTo>
                  <a:lnTo>
                    <a:pt x="0" y="0"/>
                  </a:lnTo>
                  <a:lnTo>
                    <a:pt x="0" y="5930900"/>
                  </a:lnTo>
                  <a:lnTo>
                    <a:pt x="7935899" y="5930900"/>
                  </a:lnTo>
                  <a:lnTo>
                    <a:pt x="7935899" y="5753100"/>
                  </a:lnTo>
                  <a:lnTo>
                    <a:pt x="152501" y="5753100"/>
                  </a:lnTo>
                  <a:lnTo>
                    <a:pt x="118687" y="5740400"/>
                  </a:lnTo>
                  <a:lnTo>
                    <a:pt x="98156" y="5715000"/>
                  </a:lnTo>
                  <a:lnTo>
                    <a:pt x="94378" y="5664200"/>
                  </a:lnTo>
                  <a:lnTo>
                    <a:pt x="110820" y="5626100"/>
                  </a:lnTo>
                  <a:lnTo>
                    <a:pt x="120239" y="5613400"/>
                  </a:lnTo>
                  <a:lnTo>
                    <a:pt x="130402" y="5600700"/>
                  </a:lnTo>
                  <a:lnTo>
                    <a:pt x="7935899" y="5600700"/>
                  </a:lnTo>
                  <a:lnTo>
                    <a:pt x="7935899" y="5473700"/>
                  </a:lnTo>
                  <a:lnTo>
                    <a:pt x="152501" y="5473700"/>
                  </a:lnTo>
                  <a:lnTo>
                    <a:pt x="118687" y="5461000"/>
                  </a:lnTo>
                  <a:lnTo>
                    <a:pt x="98156" y="5422900"/>
                  </a:lnTo>
                  <a:lnTo>
                    <a:pt x="94378" y="5384800"/>
                  </a:lnTo>
                  <a:lnTo>
                    <a:pt x="110820" y="5334000"/>
                  </a:lnTo>
                  <a:lnTo>
                    <a:pt x="120223" y="5321300"/>
                  </a:lnTo>
                  <a:lnTo>
                    <a:pt x="140993" y="5321300"/>
                  </a:lnTo>
                  <a:lnTo>
                    <a:pt x="151790" y="5308600"/>
                  </a:lnTo>
                  <a:lnTo>
                    <a:pt x="7935899" y="5308600"/>
                  </a:lnTo>
                  <a:lnTo>
                    <a:pt x="7935899" y="5181600"/>
                  </a:lnTo>
                  <a:lnTo>
                    <a:pt x="152501" y="5181600"/>
                  </a:lnTo>
                  <a:lnTo>
                    <a:pt x="118687" y="5168900"/>
                  </a:lnTo>
                  <a:lnTo>
                    <a:pt x="98156" y="5130800"/>
                  </a:lnTo>
                  <a:lnTo>
                    <a:pt x="94378" y="5092700"/>
                  </a:lnTo>
                  <a:lnTo>
                    <a:pt x="110820" y="5054600"/>
                  </a:lnTo>
                  <a:lnTo>
                    <a:pt x="120223" y="5041900"/>
                  </a:lnTo>
                  <a:lnTo>
                    <a:pt x="130376" y="5029200"/>
                  </a:lnTo>
                  <a:lnTo>
                    <a:pt x="7935899" y="5029200"/>
                  </a:lnTo>
                  <a:lnTo>
                    <a:pt x="7935899" y="4902200"/>
                  </a:lnTo>
                  <a:lnTo>
                    <a:pt x="152501" y="4902200"/>
                  </a:lnTo>
                  <a:lnTo>
                    <a:pt x="118687" y="4889500"/>
                  </a:lnTo>
                  <a:lnTo>
                    <a:pt x="98156" y="4851400"/>
                  </a:lnTo>
                  <a:lnTo>
                    <a:pt x="94378" y="4813300"/>
                  </a:lnTo>
                  <a:lnTo>
                    <a:pt x="110820" y="4762500"/>
                  </a:lnTo>
                  <a:lnTo>
                    <a:pt x="120239" y="4749800"/>
                  </a:lnTo>
                  <a:lnTo>
                    <a:pt x="141029" y="4749800"/>
                  </a:lnTo>
                  <a:lnTo>
                    <a:pt x="151841" y="4737100"/>
                  </a:lnTo>
                  <a:lnTo>
                    <a:pt x="7935899" y="4737100"/>
                  </a:lnTo>
                  <a:lnTo>
                    <a:pt x="7935899" y="4610100"/>
                  </a:lnTo>
                  <a:lnTo>
                    <a:pt x="152501" y="4610100"/>
                  </a:lnTo>
                  <a:lnTo>
                    <a:pt x="118687" y="4597400"/>
                  </a:lnTo>
                  <a:lnTo>
                    <a:pt x="98156" y="4559300"/>
                  </a:lnTo>
                  <a:lnTo>
                    <a:pt x="94378" y="4521200"/>
                  </a:lnTo>
                  <a:lnTo>
                    <a:pt x="110820" y="4483100"/>
                  </a:lnTo>
                  <a:lnTo>
                    <a:pt x="120223" y="4470400"/>
                  </a:lnTo>
                  <a:lnTo>
                    <a:pt x="130376" y="4457700"/>
                  </a:lnTo>
                  <a:lnTo>
                    <a:pt x="7935899" y="4457700"/>
                  </a:lnTo>
                  <a:lnTo>
                    <a:pt x="7935899" y="4330700"/>
                  </a:lnTo>
                  <a:lnTo>
                    <a:pt x="152501" y="4330700"/>
                  </a:lnTo>
                  <a:lnTo>
                    <a:pt x="118687" y="4318000"/>
                  </a:lnTo>
                  <a:lnTo>
                    <a:pt x="98156" y="4279900"/>
                  </a:lnTo>
                  <a:lnTo>
                    <a:pt x="94378" y="4229100"/>
                  </a:lnTo>
                  <a:lnTo>
                    <a:pt x="110820" y="4191000"/>
                  </a:lnTo>
                  <a:lnTo>
                    <a:pt x="120239" y="4178300"/>
                  </a:lnTo>
                  <a:lnTo>
                    <a:pt x="130402" y="4178300"/>
                  </a:lnTo>
                  <a:lnTo>
                    <a:pt x="141029" y="4165600"/>
                  </a:lnTo>
                  <a:lnTo>
                    <a:pt x="7935899" y="4165600"/>
                  </a:lnTo>
                  <a:lnTo>
                    <a:pt x="7935899" y="4038600"/>
                  </a:lnTo>
                  <a:lnTo>
                    <a:pt x="152501" y="4038600"/>
                  </a:lnTo>
                  <a:lnTo>
                    <a:pt x="118687" y="4025900"/>
                  </a:lnTo>
                  <a:lnTo>
                    <a:pt x="98156" y="3987800"/>
                  </a:lnTo>
                  <a:lnTo>
                    <a:pt x="94378" y="3949700"/>
                  </a:lnTo>
                  <a:lnTo>
                    <a:pt x="110820" y="3911600"/>
                  </a:lnTo>
                  <a:lnTo>
                    <a:pt x="120223" y="3898900"/>
                  </a:lnTo>
                  <a:lnTo>
                    <a:pt x="130376" y="3886200"/>
                  </a:lnTo>
                  <a:lnTo>
                    <a:pt x="7935899" y="3886200"/>
                  </a:lnTo>
                  <a:lnTo>
                    <a:pt x="7935899" y="3759200"/>
                  </a:lnTo>
                  <a:lnTo>
                    <a:pt x="152501" y="3759200"/>
                  </a:lnTo>
                  <a:lnTo>
                    <a:pt x="118687" y="3733800"/>
                  </a:lnTo>
                  <a:lnTo>
                    <a:pt x="98156" y="3708400"/>
                  </a:lnTo>
                  <a:lnTo>
                    <a:pt x="94378" y="3657600"/>
                  </a:lnTo>
                  <a:lnTo>
                    <a:pt x="110820" y="3619500"/>
                  </a:lnTo>
                  <a:lnTo>
                    <a:pt x="120223" y="3606800"/>
                  </a:lnTo>
                  <a:lnTo>
                    <a:pt x="130376" y="3606800"/>
                  </a:lnTo>
                  <a:lnTo>
                    <a:pt x="140993" y="3594100"/>
                  </a:lnTo>
                  <a:lnTo>
                    <a:pt x="7935899" y="3594100"/>
                  </a:lnTo>
                  <a:lnTo>
                    <a:pt x="7935899" y="3467100"/>
                  </a:lnTo>
                  <a:lnTo>
                    <a:pt x="152501" y="3467100"/>
                  </a:lnTo>
                  <a:lnTo>
                    <a:pt x="118687" y="3454400"/>
                  </a:lnTo>
                  <a:lnTo>
                    <a:pt x="98156" y="3416300"/>
                  </a:lnTo>
                  <a:lnTo>
                    <a:pt x="94378" y="3378200"/>
                  </a:lnTo>
                  <a:lnTo>
                    <a:pt x="110820" y="3340100"/>
                  </a:lnTo>
                  <a:lnTo>
                    <a:pt x="120239" y="3327400"/>
                  </a:lnTo>
                  <a:lnTo>
                    <a:pt x="130402" y="3314700"/>
                  </a:lnTo>
                  <a:lnTo>
                    <a:pt x="7935899" y="3314700"/>
                  </a:lnTo>
                  <a:lnTo>
                    <a:pt x="7935899" y="3175000"/>
                  </a:lnTo>
                  <a:lnTo>
                    <a:pt x="152501" y="3175000"/>
                  </a:lnTo>
                  <a:lnTo>
                    <a:pt x="118687" y="3162300"/>
                  </a:lnTo>
                  <a:lnTo>
                    <a:pt x="98156" y="3136900"/>
                  </a:lnTo>
                  <a:lnTo>
                    <a:pt x="94378" y="3086100"/>
                  </a:lnTo>
                  <a:lnTo>
                    <a:pt x="110820" y="3048000"/>
                  </a:lnTo>
                  <a:lnTo>
                    <a:pt x="120223" y="3035300"/>
                  </a:lnTo>
                  <a:lnTo>
                    <a:pt x="130376" y="3035300"/>
                  </a:lnTo>
                  <a:lnTo>
                    <a:pt x="140993" y="3022600"/>
                  </a:lnTo>
                  <a:lnTo>
                    <a:pt x="7935899" y="3022599"/>
                  </a:lnTo>
                  <a:lnTo>
                    <a:pt x="7935899" y="2895599"/>
                  </a:lnTo>
                  <a:lnTo>
                    <a:pt x="152501" y="2895600"/>
                  </a:lnTo>
                  <a:lnTo>
                    <a:pt x="118687" y="2882900"/>
                  </a:lnTo>
                  <a:lnTo>
                    <a:pt x="98156" y="2844800"/>
                  </a:lnTo>
                  <a:lnTo>
                    <a:pt x="94378" y="2806700"/>
                  </a:lnTo>
                  <a:lnTo>
                    <a:pt x="110820" y="2755900"/>
                  </a:lnTo>
                  <a:lnTo>
                    <a:pt x="120271" y="2755900"/>
                  </a:lnTo>
                  <a:lnTo>
                    <a:pt x="130484" y="2743200"/>
                  </a:lnTo>
                  <a:lnTo>
                    <a:pt x="7935899" y="2743199"/>
                  </a:lnTo>
                  <a:lnTo>
                    <a:pt x="7935899" y="2603500"/>
                  </a:lnTo>
                  <a:lnTo>
                    <a:pt x="152501" y="2603500"/>
                  </a:lnTo>
                  <a:lnTo>
                    <a:pt x="118687" y="2590800"/>
                  </a:lnTo>
                  <a:lnTo>
                    <a:pt x="98156" y="2565400"/>
                  </a:lnTo>
                  <a:lnTo>
                    <a:pt x="94378" y="2514600"/>
                  </a:lnTo>
                  <a:lnTo>
                    <a:pt x="110820" y="2476500"/>
                  </a:lnTo>
                  <a:lnTo>
                    <a:pt x="120239" y="2463800"/>
                  </a:lnTo>
                  <a:lnTo>
                    <a:pt x="130402" y="2463800"/>
                  </a:lnTo>
                  <a:lnTo>
                    <a:pt x="141029" y="2451100"/>
                  </a:lnTo>
                  <a:lnTo>
                    <a:pt x="7935899" y="2451099"/>
                  </a:lnTo>
                  <a:lnTo>
                    <a:pt x="7935899" y="2324100"/>
                  </a:lnTo>
                  <a:lnTo>
                    <a:pt x="152501" y="2324100"/>
                  </a:lnTo>
                  <a:lnTo>
                    <a:pt x="118687" y="2311400"/>
                  </a:lnTo>
                  <a:lnTo>
                    <a:pt x="98156" y="2273300"/>
                  </a:lnTo>
                  <a:lnTo>
                    <a:pt x="94378" y="2235200"/>
                  </a:lnTo>
                  <a:lnTo>
                    <a:pt x="110820" y="2184400"/>
                  </a:lnTo>
                  <a:lnTo>
                    <a:pt x="120223" y="2184400"/>
                  </a:lnTo>
                  <a:lnTo>
                    <a:pt x="130376" y="2171700"/>
                  </a:lnTo>
                  <a:lnTo>
                    <a:pt x="7935899" y="2171700"/>
                  </a:lnTo>
                  <a:lnTo>
                    <a:pt x="7935899" y="2032000"/>
                  </a:lnTo>
                  <a:lnTo>
                    <a:pt x="152501" y="2032000"/>
                  </a:lnTo>
                  <a:lnTo>
                    <a:pt x="118687" y="2019300"/>
                  </a:lnTo>
                  <a:lnTo>
                    <a:pt x="98156" y="1993900"/>
                  </a:lnTo>
                  <a:lnTo>
                    <a:pt x="94378" y="1943100"/>
                  </a:lnTo>
                  <a:lnTo>
                    <a:pt x="110820" y="1905000"/>
                  </a:lnTo>
                  <a:lnTo>
                    <a:pt x="120239" y="1892300"/>
                  </a:lnTo>
                  <a:lnTo>
                    <a:pt x="130402" y="1879600"/>
                  </a:lnTo>
                  <a:lnTo>
                    <a:pt x="7935899" y="1879600"/>
                  </a:lnTo>
                  <a:lnTo>
                    <a:pt x="7935899" y="1752600"/>
                  </a:lnTo>
                  <a:lnTo>
                    <a:pt x="152501" y="1752600"/>
                  </a:lnTo>
                  <a:lnTo>
                    <a:pt x="118687" y="1739900"/>
                  </a:lnTo>
                  <a:lnTo>
                    <a:pt x="98156" y="1701800"/>
                  </a:lnTo>
                  <a:lnTo>
                    <a:pt x="94378" y="1663700"/>
                  </a:lnTo>
                  <a:lnTo>
                    <a:pt x="110820" y="1612900"/>
                  </a:lnTo>
                  <a:lnTo>
                    <a:pt x="120223" y="1600200"/>
                  </a:lnTo>
                  <a:lnTo>
                    <a:pt x="140993" y="1600200"/>
                  </a:lnTo>
                  <a:lnTo>
                    <a:pt x="151790" y="1587500"/>
                  </a:lnTo>
                  <a:lnTo>
                    <a:pt x="7935899" y="1587500"/>
                  </a:lnTo>
                  <a:lnTo>
                    <a:pt x="7935899" y="1460500"/>
                  </a:lnTo>
                  <a:lnTo>
                    <a:pt x="129870" y="1460500"/>
                  </a:lnTo>
                  <a:lnTo>
                    <a:pt x="103332" y="1435100"/>
                  </a:lnTo>
                  <a:lnTo>
                    <a:pt x="93755" y="1384300"/>
                  </a:lnTo>
                  <a:lnTo>
                    <a:pt x="99709" y="1346200"/>
                  </a:lnTo>
                  <a:lnTo>
                    <a:pt x="119767" y="1320800"/>
                  </a:lnTo>
                  <a:lnTo>
                    <a:pt x="152501" y="1308100"/>
                  </a:lnTo>
                  <a:lnTo>
                    <a:pt x="7935899" y="1308100"/>
                  </a:lnTo>
                  <a:lnTo>
                    <a:pt x="7935899" y="1181100"/>
                  </a:lnTo>
                  <a:lnTo>
                    <a:pt x="152501" y="1181100"/>
                  </a:lnTo>
                  <a:lnTo>
                    <a:pt x="118687" y="1168400"/>
                  </a:lnTo>
                  <a:lnTo>
                    <a:pt x="98156" y="1130300"/>
                  </a:lnTo>
                  <a:lnTo>
                    <a:pt x="94378" y="1079500"/>
                  </a:lnTo>
                  <a:lnTo>
                    <a:pt x="110820" y="1041400"/>
                  </a:lnTo>
                  <a:lnTo>
                    <a:pt x="120239" y="1028700"/>
                  </a:lnTo>
                  <a:lnTo>
                    <a:pt x="130402" y="1028700"/>
                  </a:lnTo>
                  <a:lnTo>
                    <a:pt x="141029" y="1016000"/>
                  </a:lnTo>
                  <a:lnTo>
                    <a:pt x="7935899" y="1016000"/>
                  </a:lnTo>
                  <a:lnTo>
                    <a:pt x="7935899" y="889000"/>
                  </a:lnTo>
                  <a:lnTo>
                    <a:pt x="152501" y="889000"/>
                  </a:lnTo>
                  <a:lnTo>
                    <a:pt x="118687" y="876300"/>
                  </a:lnTo>
                  <a:lnTo>
                    <a:pt x="98156" y="838200"/>
                  </a:lnTo>
                  <a:lnTo>
                    <a:pt x="94378" y="800100"/>
                  </a:lnTo>
                  <a:lnTo>
                    <a:pt x="110820" y="762000"/>
                  </a:lnTo>
                  <a:lnTo>
                    <a:pt x="120223" y="749300"/>
                  </a:lnTo>
                  <a:lnTo>
                    <a:pt x="130376" y="736600"/>
                  </a:lnTo>
                  <a:lnTo>
                    <a:pt x="7935899" y="736599"/>
                  </a:lnTo>
                  <a:lnTo>
                    <a:pt x="7935899" y="609600"/>
                  </a:lnTo>
                  <a:lnTo>
                    <a:pt x="152501" y="609600"/>
                  </a:lnTo>
                  <a:lnTo>
                    <a:pt x="118687" y="596900"/>
                  </a:lnTo>
                  <a:lnTo>
                    <a:pt x="98156" y="558800"/>
                  </a:lnTo>
                  <a:lnTo>
                    <a:pt x="94378" y="508000"/>
                  </a:lnTo>
                  <a:lnTo>
                    <a:pt x="110820" y="469900"/>
                  </a:lnTo>
                  <a:lnTo>
                    <a:pt x="120239" y="457200"/>
                  </a:lnTo>
                  <a:lnTo>
                    <a:pt x="130402" y="457200"/>
                  </a:lnTo>
                  <a:lnTo>
                    <a:pt x="141029" y="444500"/>
                  </a:lnTo>
                  <a:lnTo>
                    <a:pt x="7935899" y="444499"/>
                  </a:lnTo>
                  <a:lnTo>
                    <a:pt x="7935899" y="317500"/>
                  </a:lnTo>
                  <a:lnTo>
                    <a:pt x="152501" y="317500"/>
                  </a:lnTo>
                  <a:lnTo>
                    <a:pt x="118687" y="304800"/>
                  </a:lnTo>
                  <a:lnTo>
                    <a:pt x="98156" y="266700"/>
                  </a:lnTo>
                  <a:lnTo>
                    <a:pt x="94378" y="228600"/>
                  </a:lnTo>
                  <a:lnTo>
                    <a:pt x="110820" y="190500"/>
                  </a:lnTo>
                  <a:lnTo>
                    <a:pt x="120223" y="177800"/>
                  </a:lnTo>
                  <a:lnTo>
                    <a:pt x="130376" y="165100"/>
                  </a:lnTo>
                  <a:lnTo>
                    <a:pt x="7935899" y="165099"/>
                  </a:lnTo>
                  <a:lnTo>
                    <a:pt x="7935899" y="0"/>
                  </a:lnTo>
                  <a:close/>
                </a:path>
                <a:path w="7936230" h="5930900">
                  <a:moveTo>
                    <a:pt x="7935899" y="5600700"/>
                  </a:moveTo>
                  <a:lnTo>
                    <a:pt x="173782" y="5600700"/>
                  </a:lnTo>
                  <a:lnTo>
                    <a:pt x="192670" y="5626100"/>
                  </a:lnTo>
                  <a:lnTo>
                    <a:pt x="205906" y="5651500"/>
                  </a:lnTo>
                  <a:lnTo>
                    <a:pt x="210896" y="5676900"/>
                  </a:lnTo>
                  <a:lnTo>
                    <a:pt x="206295" y="5715000"/>
                  </a:lnTo>
                  <a:lnTo>
                    <a:pt x="193762" y="5740400"/>
                  </a:lnTo>
                  <a:lnTo>
                    <a:pt x="175197" y="5753100"/>
                  </a:lnTo>
                  <a:lnTo>
                    <a:pt x="7935899" y="5753100"/>
                  </a:lnTo>
                  <a:lnTo>
                    <a:pt x="7935899" y="5600700"/>
                  </a:lnTo>
                  <a:close/>
                </a:path>
                <a:path w="7936230" h="5930900">
                  <a:moveTo>
                    <a:pt x="7935899" y="5308600"/>
                  </a:moveTo>
                  <a:lnTo>
                    <a:pt x="151790" y="5308600"/>
                  </a:lnTo>
                  <a:lnTo>
                    <a:pt x="173750" y="5321300"/>
                  </a:lnTo>
                  <a:lnTo>
                    <a:pt x="192654" y="5334000"/>
                  </a:lnTo>
                  <a:lnTo>
                    <a:pt x="205902" y="5359400"/>
                  </a:lnTo>
                  <a:lnTo>
                    <a:pt x="210896" y="5397500"/>
                  </a:lnTo>
                  <a:lnTo>
                    <a:pt x="206295" y="5422900"/>
                  </a:lnTo>
                  <a:lnTo>
                    <a:pt x="193762" y="5448300"/>
                  </a:lnTo>
                  <a:lnTo>
                    <a:pt x="175197" y="5461000"/>
                  </a:lnTo>
                  <a:lnTo>
                    <a:pt x="152501" y="5473700"/>
                  </a:lnTo>
                  <a:lnTo>
                    <a:pt x="7935899" y="5473700"/>
                  </a:lnTo>
                  <a:lnTo>
                    <a:pt x="7935899" y="5308600"/>
                  </a:lnTo>
                  <a:close/>
                </a:path>
                <a:path w="7936230" h="5930900">
                  <a:moveTo>
                    <a:pt x="7935899" y="5029200"/>
                  </a:moveTo>
                  <a:lnTo>
                    <a:pt x="173750" y="5029200"/>
                  </a:lnTo>
                  <a:lnTo>
                    <a:pt x="192654" y="5054600"/>
                  </a:lnTo>
                  <a:lnTo>
                    <a:pt x="205902" y="5080000"/>
                  </a:lnTo>
                  <a:lnTo>
                    <a:pt x="210896" y="5105400"/>
                  </a:lnTo>
                  <a:lnTo>
                    <a:pt x="206295" y="5143500"/>
                  </a:lnTo>
                  <a:lnTo>
                    <a:pt x="193762" y="5156200"/>
                  </a:lnTo>
                  <a:lnTo>
                    <a:pt x="175197" y="5181600"/>
                  </a:lnTo>
                  <a:lnTo>
                    <a:pt x="7935899" y="5181600"/>
                  </a:lnTo>
                  <a:lnTo>
                    <a:pt x="7935899" y="5029200"/>
                  </a:lnTo>
                  <a:close/>
                </a:path>
                <a:path w="7936230" h="5930900">
                  <a:moveTo>
                    <a:pt x="7935899" y="4737100"/>
                  </a:moveTo>
                  <a:lnTo>
                    <a:pt x="151841" y="4737100"/>
                  </a:lnTo>
                  <a:lnTo>
                    <a:pt x="173782" y="4749800"/>
                  </a:lnTo>
                  <a:lnTo>
                    <a:pt x="192670" y="4762500"/>
                  </a:lnTo>
                  <a:lnTo>
                    <a:pt x="205906" y="4787900"/>
                  </a:lnTo>
                  <a:lnTo>
                    <a:pt x="210896" y="4826000"/>
                  </a:lnTo>
                  <a:lnTo>
                    <a:pt x="206295" y="4851400"/>
                  </a:lnTo>
                  <a:lnTo>
                    <a:pt x="193762" y="4876800"/>
                  </a:lnTo>
                  <a:lnTo>
                    <a:pt x="175197" y="4889500"/>
                  </a:lnTo>
                  <a:lnTo>
                    <a:pt x="152501" y="4902200"/>
                  </a:lnTo>
                  <a:lnTo>
                    <a:pt x="7935899" y="4902200"/>
                  </a:lnTo>
                  <a:lnTo>
                    <a:pt x="7935899" y="4737100"/>
                  </a:lnTo>
                  <a:close/>
                </a:path>
                <a:path w="7936230" h="5930900">
                  <a:moveTo>
                    <a:pt x="7935899" y="4457700"/>
                  </a:moveTo>
                  <a:lnTo>
                    <a:pt x="173750" y="4457700"/>
                  </a:lnTo>
                  <a:lnTo>
                    <a:pt x="192654" y="4483100"/>
                  </a:lnTo>
                  <a:lnTo>
                    <a:pt x="205902" y="4508500"/>
                  </a:lnTo>
                  <a:lnTo>
                    <a:pt x="210896" y="4533900"/>
                  </a:lnTo>
                  <a:lnTo>
                    <a:pt x="206295" y="4559300"/>
                  </a:lnTo>
                  <a:lnTo>
                    <a:pt x="193762" y="4584700"/>
                  </a:lnTo>
                  <a:lnTo>
                    <a:pt x="175197" y="4610100"/>
                  </a:lnTo>
                  <a:lnTo>
                    <a:pt x="7935899" y="4610100"/>
                  </a:lnTo>
                  <a:lnTo>
                    <a:pt x="7935899" y="4457700"/>
                  </a:lnTo>
                  <a:close/>
                </a:path>
                <a:path w="7936230" h="5930900">
                  <a:moveTo>
                    <a:pt x="7935899" y="4165600"/>
                  </a:moveTo>
                  <a:lnTo>
                    <a:pt x="151841" y="4165600"/>
                  </a:lnTo>
                  <a:lnTo>
                    <a:pt x="173782" y="4178300"/>
                  </a:lnTo>
                  <a:lnTo>
                    <a:pt x="192670" y="4191000"/>
                  </a:lnTo>
                  <a:lnTo>
                    <a:pt x="205906" y="4216400"/>
                  </a:lnTo>
                  <a:lnTo>
                    <a:pt x="210896" y="4241800"/>
                  </a:lnTo>
                  <a:lnTo>
                    <a:pt x="206295" y="4279900"/>
                  </a:lnTo>
                  <a:lnTo>
                    <a:pt x="193762" y="4305300"/>
                  </a:lnTo>
                  <a:lnTo>
                    <a:pt x="175197" y="4318000"/>
                  </a:lnTo>
                  <a:lnTo>
                    <a:pt x="152501" y="4330700"/>
                  </a:lnTo>
                  <a:lnTo>
                    <a:pt x="7935899" y="4330700"/>
                  </a:lnTo>
                  <a:lnTo>
                    <a:pt x="7935899" y="4165600"/>
                  </a:lnTo>
                  <a:close/>
                </a:path>
                <a:path w="7936230" h="5930900">
                  <a:moveTo>
                    <a:pt x="7935899" y="3886200"/>
                  </a:moveTo>
                  <a:lnTo>
                    <a:pt x="173750" y="3886200"/>
                  </a:lnTo>
                  <a:lnTo>
                    <a:pt x="192654" y="3898900"/>
                  </a:lnTo>
                  <a:lnTo>
                    <a:pt x="205902" y="3924300"/>
                  </a:lnTo>
                  <a:lnTo>
                    <a:pt x="210896" y="3962400"/>
                  </a:lnTo>
                  <a:lnTo>
                    <a:pt x="206295" y="3987800"/>
                  </a:lnTo>
                  <a:lnTo>
                    <a:pt x="193762" y="4013200"/>
                  </a:lnTo>
                  <a:lnTo>
                    <a:pt x="175197" y="4038600"/>
                  </a:lnTo>
                  <a:lnTo>
                    <a:pt x="7935899" y="4038600"/>
                  </a:lnTo>
                  <a:lnTo>
                    <a:pt x="7935899" y="3886200"/>
                  </a:lnTo>
                  <a:close/>
                </a:path>
                <a:path w="7936230" h="5930900">
                  <a:moveTo>
                    <a:pt x="7935899" y="3594100"/>
                  </a:moveTo>
                  <a:lnTo>
                    <a:pt x="151790" y="3594100"/>
                  </a:lnTo>
                  <a:lnTo>
                    <a:pt x="173750" y="3606800"/>
                  </a:lnTo>
                  <a:lnTo>
                    <a:pt x="192654" y="3619500"/>
                  </a:lnTo>
                  <a:lnTo>
                    <a:pt x="205902" y="3644900"/>
                  </a:lnTo>
                  <a:lnTo>
                    <a:pt x="210896" y="3670300"/>
                  </a:lnTo>
                  <a:lnTo>
                    <a:pt x="206295" y="3708400"/>
                  </a:lnTo>
                  <a:lnTo>
                    <a:pt x="193762" y="3733800"/>
                  </a:lnTo>
                  <a:lnTo>
                    <a:pt x="175197" y="3746500"/>
                  </a:lnTo>
                  <a:lnTo>
                    <a:pt x="152501" y="3759200"/>
                  </a:lnTo>
                  <a:lnTo>
                    <a:pt x="7935899" y="3759200"/>
                  </a:lnTo>
                  <a:lnTo>
                    <a:pt x="7935899" y="3594100"/>
                  </a:lnTo>
                  <a:close/>
                </a:path>
                <a:path w="7936230" h="5930900">
                  <a:moveTo>
                    <a:pt x="7935899" y="3314700"/>
                  </a:moveTo>
                  <a:lnTo>
                    <a:pt x="173782" y="3314700"/>
                  </a:lnTo>
                  <a:lnTo>
                    <a:pt x="192670" y="3327400"/>
                  </a:lnTo>
                  <a:lnTo>
                    <a:pt x="205906" y="3352800"/>
                  </a:lnTo>
                  <a:lnTo>
                    <a:pt x="210896" y="3390900"/>
                  </a:lnTo>
                  <a:lnTo>
                    <a:pt x="206295" y="3416300"/>
                  </a:lnTo>
                  <a:lnTo>
                    <a:pt x="193762" y="3441700"/>
                  </a:lnTo>
                  <a:lnTo>
                    <a:pt x="175197" y="3467100"/>
                  </a:lnTo>
                  <a:lnTo>
                    <a:pt x="7935899" y="3467100"/>
                  </a:lnTo>
                  <a:lnTo>
                    <a:pt x="7935899" y="3314700"/>
                  </a:lnTo>
                  <a:close/>
                </a:path>
                <a:path w="7936230" h="5930900">
                  <a:moveTo>
                    <a:pt x="7935899" y="3022599"/>
                  </a:moveTo>
                  <a:lnTo>
                    <a:pt x="151790" y="3022600"/>
                  </a:lnTo>
                  <a:lnTo>
                    <a:pt x="173750" y="3035300"/>
                  </a:lnTo>
                  <a:lnTo>
                    <a:pt x="192654" y="3048000"/>
                  </a:lnTo>
                  <a:lnTo>
                    <a:pt x="205902" y="3073400"/>
                  </a:lnTo>
                  <a:lnTo>
                    <a:pt x="210896" y="3098800"/>
                  </a:lnTo>
                  <a:lnTo>
                    <a:pt x="206295" y="3136900"/>
                  </a:lnTo>
                  <a:lnTo>
                    <a:pt x="193762" y="3162300"/>
                  </a:lnTo>
                  <a:lnTo>
                    <a:pt x="175197" y="3175000"/>
                  </a:lnTo>
                  <a:lnTo>
                    <a:pt x="7935899" y="3175000"/>
                  </a:lnTo>
                  <a:lnTo>
                    <a:pt x="7935899" y="3022599"/>
                  </a:lnTo>
                  <a:close/>
                </a:path>
                <a:path w="7936230" h="5930900">
                  <a:moveTo>
                    <a:pt x="7935899" y="2743199"/>
                  </a:moveTo>
                  <a:lnTo>
                    <a:pt x="173900" y="2743200"/>
                  </a:lnTo>
                  <a:lnTo>
                    <a:pt x="192733" y="2755900"/>
                  </a:lnTo>
                  <a:lnTo>
                    <a:pt x="205925" y="2781300"/>
                  </a:lnTo>
                  <a:lnTo>
                    <a:pt x="210896" y="2819400"/>
                  </a:lnTo>
                  <a:lnTo>
                    <a:pt x="206295" y="2844800"/>
                  </a:lnTo>
                  <a:lnTo>
                    <a:pt x="193762" y="2870200"/>
                  </a:lnTo>
                  <a:lnTo>
                    <a:pt x="175197" y="2882900"/>
                  </a:lnTo>
                  <a:lnTo>
                    <a:pt x="152501" y="2895600"/>
                  </a:lnTo>
                  <a:lnTo>
                    <a:pt x="7935899" y="2895599"/>
                  </a:lnTo>
                  <a:lnTo>
                    <a:pt x="7935899" y="2743199"/>
                  </a:lnTo>
                  <a:close/>
                </a:path>
                <a:path w="7936230" h="5930900">
                  <a:moveTo>
                    <a:pt x="7935899" y="2451099"/>
                  </a:moveTo>
                  <a:lnTo>
                    <a:pt x="151841" y="2451100"/>
                  </a:lnTo>
                  <a:lnTo>
                    <a:pt x="173782" y="2463800"/>
                  </a:lnTo>
                  <a:lnTo>
                    <a:pt x="192670" y="2476500"/>
                  </a:lnTo>
                  <a:lnTo>
                    <a:pt x="205906" y="2501900"/>
                  </a:lnTo>
                  <a:lnTo>
                    <a:pt x="210896" y="2527300"/>
                  </a:lnTo>
                  <a:lnTo>
                    <a:pt x="206295" y="2565400"/>
                  </a:lnTo>
                  <a:lnTo>
                    <a:pt x="193762" y="2590800"/>
                  </a:lnTo>
                  <a:lnTo>
                    <a:pt x="175197" y="2603500"/>
                  </a:lnTo>
                  <a:lnTo>
                    <a:pt x="7935899" y="2603500"/>
                  </a:lnTo>
                  <a:lnTo>
                    <a:pt x="7935899" y="2451099"/>
                  </a:lnTo>
                  <a:close/>
                </a:path>
                <a:path w="7936230" h="5930900">
                  <a:moveTo>
                    <a:pt x="7935899" y="2171700"/>
                  </a:moveTo>
                  <a:lnTo>
                    <a:pt x="173750" y="2171700"/>
                  </a:lnTo>
                  <a:lnTo>
                    <a:pt x="192654" y="2184400"/>
                  </a:lnTo>
                  <a:lnTo>
                    <a:pt x="205902" y="2209800"/>
                  </a:lnTo>
                  <a:lnTo>
                    <a:pt x="210896" y="2247900"/>
                  </a:lnTo>
                  <a:lnTo>
                    <a:pt x="206295" y="2273300"/>
                  </a:lnTo>
                  <a:lnTo>
                    <a:pt x="193762" y="2298700"/>
                  </a:lnTo>
                  <a:lnTo>
                    <a:pt x="175197" y="2311400"/>
                  </a:lnTo>
                  <a:lnTo>
                    <a:pt x="152501" y="2324100"/>
                  </a:lnTo>
                  <a:lnTo>
                    <a:pt x="7935899" y="2324100"/>
                  </a:lnTo>
                  <a:lnTo>
                    <a:pt x="7935899" y="2171700"/>
                  </a:lnTo>
                  <a:close/>
                </a:path>
                <a:path w="7936230" h="5930900">
                  <a:moveTo>
                    <a:pt x="7935899" y="1879600"/>
                  </a:moveTo>
                  <a:lnTo>
                    <a:pt x="173782" y="1879600"/>
                  </a:lnTo>
                  <a:lnTo>
                    <a:pt x="192670" y="1905000"/>
                  </a:lnTo>
                  <a:lnTo>
                    <a:pt x="205906" y="1930400"/>
                  </a:lnTo>
                  <a:lnTo>
                    <a:pt x="210896" y="1955800"/>
                  </a:lnTo>
                  <a:lnTo>
                    <a:pt x="206295" y="1993900"/>
                  </a:lnTo>
                  <a:lnTo>
                    <a:pt x="193762" y="2019300"/>
                  </a:lnTo>
                  <a:lnTo>
                    <a:pt x="175197" y="2032000"/>
                  </a:lnTo>
                  <a:lnTo>
                    <a:pt x="7935899" y="2032000"/>
                  </a:lnTo>
                  <a:lnTo>
                    <a:pt x="7935899" y="1879600"/>
                  </a:lnTo>
                  <a:close/>
                </a:path>
                <a:path w="7936230" h="5930900">
                  <a:moveTo>
                    <a:pt x="7935899" y="1587500"/>
                  </a:moveTo>
                  <a:lnTo>
                    <a:pt x="151790" y="1587500"/>
                  </a:lnTo>
                  <a:lnTo>
                    <a:pt x="173750" y="1600200"/>
                  </a:lnTo>
                  <a:lnTo>
                    <a:pt x="192654" y="1612900"/>
                  </a:lnTo>
                  <a:lnTo>
                    <a:pt x="205902" y="1638300"/>
                  </a:lnTo>
                  <a:lnTo>
                    <a:pt x="210896" y="1676400"/>
                  </a:lnTo>
                  <a:lnTo>
                    <a:pt x="206295" y="1701800"/>
                  </a:lnTo>
                  <a:lnTo>
                    <a:pt x="193762" y="1727200"/>
                  </a:lnTo>
                  <a:lnTo>
                    <a:pt x="175197" y="1739900"/>
                  </a:lnTo>
                  <a:lnTo>
                    <a:pt x="152501" y="1752600"/>
                  </a:lnTo>
                  <a:lnTo>
                    <a:pt x="7935899" y="1752600"/>
                  </a:lnTo>
                  <a:lnTo>
                    <a:pt x="7935899" y="1587500"/>
                  </a:lnTo>
                  <a:close/>
                </a:path>
                <a:path w="7936230" h="5930900">
                  <a:moveTo>
                    <a:pt x="7935899" y="1308100"/>
                  </a:moveTo>
                  <a:lnTo>
                    <a:pt x="174805" y="1308100"/>
                  </a:lnTo>
                  <a:lnTo>
                    <a:pt x="184852" y="1320800"/>
                  </a:lnTo>
                  <a:lnTo>
                    <a:pt x="193814" y="1333500"/>
                  </a:lnTo>
                  <a:lnTo>
                    <a:pt x="210683" y="1371600"/>
                  </a:lnTo>
                  <a:lnTo>
                    <a:pt x="206074" y="1422400"/>
                  </a:lnTo>
                  <a:lnTo>
                    <a:pt x="185204" y="1447800"/>
                  </a:lnTo>
                  <a:lnTo>
                    <a:pt x="153289" y="1460500"/>
                  </a:lnTo>
                  <a:lnTo>
                    <a:pt x="7935899" y="1460500"/>
                  </a:lnTo>
                  <a:lnTo>
                    <a:pt x="7935899" y="1308100"/>
                  </a:lnTo>
                  <a:close/>
                </a:path>
                <a:path w="7936230" h="5930900">
                  <a:moveTo>
                    <a:pt x="7935899" y="1016000"/>
                  </a:moveTo>
                  <a:lnTo>
                    <a:pt x="151841" y="1016000"/>
                  </a:lnTo>
                  <a:lnTo>
                    <a:pt x="173782" y="1028700"/>
                  </a:lnTo>
                  <a:lnTo>
                    <a:pt x="192670" y="1041400"/>
                  </a:lnTo>
                  <a:lnTo>
                    <a:pt x="205906" y="1066800"/>
                  </a:lnTo>
                  <a:lnTo>
                    <a:pt x="210896" y="1104900"/>
                  </a:lnTo>
                  <a:lnTo>
                    <a:pt x="206295" y="1130300"/>
                  </a:lnTo>
                  <a:lnTo>
                    <a:pt x="193762" y="1155700"/>
                  </a:lnTo>
                  <a:lnTo>
                    <a:pt x="175197" y="1168400"/>
                  </a:lnTo>
                  <a:lnTo>
                    <a:pt x="152501" y="1181100"/>
                  </a:lnTo>
                  <a:lnTo>
                    <a:pt x="7935899" y="1181100"/>
                  </a:lnTo>
                  <a:lnTo>
                    <a:pt x="7935899" y="1016000"/>
                  </a:lnTo>
                  <a:close/>
                </a:path>
                <a:path w="7936230" h="5930900">
                  <a:moveTo>
                    <a:pt x="7935899" y="736599"/>
                  </a:moveTo>
                  <a:lnTo>
                    <a:pt x="173750" y="736600"/>
                  </a:lnTo>
                  <a:lnTo>
                    <a:pt x="192654" y="762000"/>
                  </a:lnTo>
                  <a:lnTo>
                    <a:pt x="205902" y="774700"/>
                  </a:lnTo>
                  <a:lnTo>
                    <a:pt x="210896" y="812800"/>
                  </a:lnTo>
                  <a:lnTo>
                    <a:pt x="206295" y="838200"/>
                  </a:lnTo>
                  <a:lnTo>
                    <a:pt x="193762" y="863600"/>
                  </a:lnTo>
                  <a:lnTo>
                    <a:pt x="175197" y="889000"/>
                  </a:lnTo>
                  <a:lnTo>
                    <a:pt x="7935899" y="889000"/>
                  </a:lnTo>
                  <a:lnTo>
                    <a:pt x="7935899" y="736599"/>
                  </a:lnTo>
                  <a:close/>
                </a:path>
                <a:path w="7936230" h="5930900">
                  <a:moveTo>
                    <a:pt x="7935899" y="444499"/>
                  </a:moveTo>
                  <a:lnTo>
                    <a:pt x="151841" y="444500"/>
                  </a:lnTo>
                  <a:lnTo>
                    <a:pt x="173782" y="457200"/>
                  </a:lnTo>
                  <a:lnTo>
                    <a:pt x="192670" y="469900"/>
                  </a:lnTo>
                  <a:lnTo>
                    <a:pt x="205906" y="495300"/>
                  </a:lnTo>
                  <a:lnTo>
                    <a:pt x="210896" y="520700"/>
                  </a:lnTo>
                  <a:lnTo>
                    <a:pt x="206295" y="558800"/>
                  </a:lnTo>
                  <a:lnTo>
                    <a:pt x="193762" y="584200"/>
                  </a:lnTo>
                  <a:lnTo>
                    <a:pt x="175197" y="596900"/>
                  </a:lnTo>
                  <a:lnTo>
                    <a:pt x="152501" y="609600"/>
                  </a:lnTo>
                  <a:lnTo>
                    <a:pt x="7935899" y="609600"/>
                  </a:lnTo>
                  <a:lnTo>
                    <a:pt x="7935899" y="444499"/>
                  </a:lnTo>
                  <a:close/>
                </a:path>
                <a:path w="7936230" h="5930900">
                  <a:moveTo>
                    <a:pt x="7935899" y="165099"/>
                  </a:moveTo>
                  <a:lnTo>
                    <a:pt x="173750" y="165100"/>
                  </a:lnTo>
                  <a:lnTo>
                    <a:pt x="192654" y="177800"/>
                  </a:lnTo>
                  <a:lnTo>
                    <a:pt x="205902" y="203200"/>
                  </a:lnTo>
                  <a:lnTo>
                    <a:pt x="210896" y="241300"/>
                  </a:lnTo>
                  <a:lnTo>
                    <a:pt x="206295" y="266700"/>
                  </a:lnTo>
                  <a:lnTo>
                    <a:pt x="193762" y="292100"/>
                  </a:lnTo>
                  <a:lnTo>
                    <a:pt x="175197" y="317500"/>
                  </a:lnTo>
                  <a:lnTo>
                    <a:pt x="7935899" y="317500"/>
                  </a:lnTo>
                  <a:lnTo>
                    <a:pt x="7935899" y="16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3821" y="854366"/>
              <a:ext cx="7931150" cy="5319395"/>
            </a:xfrm>
            <a:custGeom>
              <a:avLst/>
              <a:gdLst/>
              <a:ahLst/>
              <a:cxnLst/>
              <a:rect l="l" t="t" r="r" b="b"/>
              <a:pathLst>
                <a:path w="7931150" h="5319395">
                  <a:moveTo>
                    <a:pt x="94513" y="5002022"/>
                  </a:moveTo>
                  <a:lnTo>
                    <a:pt x="0" y="5002022"/>
                  </a:lnTo>
                  <a:lnTo>
                    <a:pt x="0" y="5006797"/>
                  </a:lnTo>
                  <a:lnTo>
                    <a:pt x="94513" y="5006797"/>
                  </a:lnTo>
                  <a:lnTo>
                    <a:pt x="94513" y="5002022"/>
                  </a:lnTo>
                  <a:close/>
                </a:path>
                <a:path w="7931150" h="5319395">
                  <a:moveTo>
                    <a:pt x="94513" y="1564982"/>
                  </a:moveTo>
                  <a:lnTo>
                    <a:pt x="94132" y="1564982"/>
                  </a:lnTo>
                  <a:lnTo>
                    <a:pt x="94132" y="1563712"/>
                  </a:lnTo>
                  <a:lnTo>
                    <a:pt x="0" y="1563712"/>
                  </a:lnTo>
                  <a:lnTo>
                    <a:pt x="0" y="1564982"/>
                  </a:lnTo>
                  <a:lnTo>
                    <a:pt x="0" y="1567522"/>
                  </a:lnTo>
                  <a:lnTo>
                    <a:pt x="94513" y="1567522"/>
                  </a:lnTo>
                  <a:lnTo>
                    <a:pt x="94513" y="1564982"/>
                  </a:lnTo>
                  <a:close/>
                </a:path>
                <a:path w="7931150" h="5319395">
                  <a:moveTo>
                    <a:pt x="97294" y="4689056"/>
                  </a:moveTo>
                  <a:lnTo>
                    <a:pt x="0" y="4689056"/>
                  </a:lnTo>
                  <a:lnTo>
                    <a:pt x="0" y="4694390"/>
                  </a:lnTo>
                  <a:lnTo>
                    <a:pt x="96100" y="4694390"/>
                  </a:lnTo>
                  <a:lnTo>
                    <a:pt x="97294" y="4689056"/>
                  </a:lnTo>
                  <a:close/>
                </a:path>
                <a:path w="7931150" h="5319395">
                  <a:moveTo>
                    <a:pt x="98094" y="1250784"/>
                  </a:moveTo>
                  <a:lnTo>
                    <a:pt x="0" y="1250784"/>
                  </a:lnTo>
                  <a:lnTo>
                    <a:pt x="0" y="1255610"/>
                  </a:lnTo>
                  <a:lnTo>
                    <a:pt x="96901" y="1255610"/>
                  </a:lnTo>
                  <a:lnTo>
                    <a:pt x="98094" y="1250784"/>
                  </a:lnTo>
                  <a:close/>
                </a:path>
                <a:path w="7931150" h="5319395">
                  <a:moveTo>
                    <a:pt x="98488" y="1880958"/>
                  </a:moveTo>
                  <a:lnTo>
                    <a:pt x="97294" y="1875624"/>
                  </a:lnTo>
                  <a:lnTo>
                    <a:pt x="0" y="1875624"/>
                  </a:lnTo>
                  <a:lnTo>
                    <a:pt x="0" y="1880958"/>
                  </a:lnTo>
                  <a:lnTo>
                    <a:pt x="98488" y="1880958"/>
                  </a:lnTo>
                  <a:close/>
                </a:path>
                <a:path w="7931150" h="5319395">
                  <a:moveTo>
                    <a:pt x="99491" y="5317833"/>
                  </a:moveTo>
                  <a:lnTo>
                    <a:pt x="99072" y="5317833"/>
                  </a:lnTo>
                  <a:lnTo>
                    <a:pt x="99072" y="5316563"/>
                  </a:lnTo>
                  <a:lnTo>
                    <a:pt x="98298" y="5316563"/>
                  </a:lnTo>
                  <a:lnTo>
                    <a:pt x="98298" y="5314023"/>
                  </a:lnTo>
                  <a:lnTo>
                    <a:pt x="0" y="5314023"/>
                  </a:lnTo>
                  <a:lnTo>
                    <a:pt x="0" y="5316563"/>
                  </a:lnTo>
                  <a:lnTo>
                    <a:pt x="0" y="5317833"/>
                  </a:lnTo>
                  <a:lnTo>
                    <a:pt x="0" y="5319103"/>
                  </a:lnTo>
                  <a:lnTo>
                    <a:pt x="99491" y="5319103"/>
                  </a:lnTo>
                  <a:lnTo>
                    <a:pt x="99491" y="5317833"/>
                  </a:lnTo>
                  <a:close/>
                </a:path>
                <a:path w="7931150" h="5319395">
                  <a:moveTo>
                    <a:pt x="108051" y="4376763"/>
                  </a:moveTo>
                  <a:lnTo>
                    <a:pt x="0" y="4376763"/>
                  </a:lnTo>
                  <a:lnTo>
                    <a:pt x="0" y="4378033"/>
                  </a:lnTo>
                  <a:lnTo>
                    <a:pt x="0" y="4379303"/>
                  </a:lnTo>
                  <a:lnTo>
                    <a:pt x="0" y="4381843"/>
                  </a:lnTo>
                  <a:lnTo>
                    <a:pt x="106070" y="4381843"/>
                  </a:lnTo>
                  <a:lnTo>
                    <a:pt x="106070" y="4379303"/>
                  </a:lnTo>
                  <a:lnTo>
                    <a:pt x="107327" y="4379303"/>
                  </a:lnTo>
                  <a:lnTo>
                    <a:pt x="107327" y="4378033"/>
                  </a:lnTo>
                  <a:lnTo>
                    <a:pt x="108051" y="4378033"/>
                  </a:lnTo>
                  <a:lnTo>
                    <a:pt x="108051" y="4376763"/>
                  </a:lnTo>
                  <a:close/>
                </a:path>
                <a:path w="7931150" h="5319395">
                  <a:moveTo>
                    <a:pt x="110794" y="937856"/>
                  </a:moveTo>
                  <a:lnTo>
                    <a:pt x="110401" y="937856"/>
                  </a:lnTo>
                  <a:lnTo>
                    <a:pt x="110020" y="937856"/>
                  </a:lnTo>
                  <a:lnTo>
                    <a:pt x="0" y="937856"/>
                  </a:lnTo>
                  <a:lnTo>
                    <a:pt x="0" y="943190"/>
                  </a:lnTo>
                  <a:lnTo>
                    <a:pt x="107238" y="943190"/>
                  </a:lnTo>
                  <a:lnTo>
                    <a:pt x="110020" y="938504"/>
                  </a:lnTo>
                  <a:lnTo>
                    <a:pt x="110020" y="938872"/>
                  </a:lnTo>
                  <a:lnTo>
                    <a:pt x="110794" y="937856"/>
                  </a:lnTo>
                  <a:close/>
                </a:path>
                <a:path w="7931150" h="5319395">
                  <a:moveTo>
                    <a:pt x="111988" y="2193379"/>
                  </a:moveTo>
                  <a:lnTo>
                    <a:pt x="108432" y="2188553"/>
                  </a:lnTo>
                  <a:lnTo>
                    <a:pt x="0" y="2188553"/>
                  </a:lnTo>
                  <a:lnTo>
                    <a:pt x="0" y="2193379"/>
                  </a:lnTo>
                  <a:lnTo>
                    <a:pt x="111988" y="2193379"/>
                  </a:lnTo>
                  <a:close/>
                </a:path>
                <a:path w="7931150" h="5319395">
                  <a:moveTo>
                    <a:pt x="137439" y="4064343"/>
                  </a:moveTo>
                  <a:lnTo>
                    <a:pt x="0" y="4064343"/>
                  </a:lnTo>
                  <a:lnTo>
                    <a:pt x="0" y="4066883"/>
                  </a:lnTo>
                  <a:lnTo>
                    <a:pt x="0" y="4069423"/>
                  </a:lnTo>
                  <a:lnTo>
                    <a:pt x="132080" y="4069423"/>
                  </a:lnTo>
                  <a:lnTo>
                    <a:pt x="132080" y="4066883"/>
                  </a:lnTo>
                  <a:lnTo>
                    <a:pt x="137439" y="4066883"/>
                  </a:lnTo>
                  <a:lnTo>
                    <a:pt x="137439" y="4064343"/>
                  </a:lnTo>
                  <a:close/>
                </a:path>
                <a:path w="7931150" h="5319395">
                  <a:moveTo>
                    <a:pt x="7930705" y="5314023"/>
                  </a:moveTo>
                  <a:lnTo>
                    <a:pt x="207276" y="5314023"/>
                  </a:lnTo>
                  <a:lnTo>
                    <a:pt x="207276" y="5316563"/>
                  </a:lnTo>
                  <a:lnTo>
                    <a:pt x="206463" y="5316563"/>
                  </a:lnTo>
                  <a:lnTo>
                    <a:pt x="206463" y="5319103"/>
                  </a:lnTo>
                  <a:lnTo>
                    <a:pt x="7930705" y="5319103"/>
                  </a:lnTo>
                  <a:lnTo>
                    <a:pt x="7930705" y="5316563"/>
                  </a:lnTo>
                  <a:lnTo>
                    <a:pt x="7930705" y="5314023"/>
                  </a:lnTo>
                  <a:close/>
                </a:path>
                <a:path w="7931150" h="5319395">
                  <a:moveTo>
                    <a:pt x="7930705" y="4689056"/>
                  </a:moveTo>
                  <a:lnTo>
                    <a:pt x="208508" y="4689056"/>
                  </a:lnTo>
                  <a:lnTo>
                    <a:pt x="209702" y="4694390"/>
                  </a:lnTo>
                  <a:lnTo>
                    <a:pt x="7930705" y="4694390"/>
                  </a:lnTo>
                  <a:lnTo>
                    <a:pt x="7930705" y="4689056"/>
                  </a:lnTo>
                  <a:close/>
                </a:path>
                <a:path w="7931150" h="5319395">
                  <a:moveTo>
                    <a:pt x="7930705" y="4376763"/>
                  </a:moveTo>
                  <a:lnTo>
                    <a:pt x="197523" y="4376763"/>
                  </a:lnTo>
                  <a:lnTo>
                    <a:pt x="197523" y="4378033"/>
                  </a:lnTo>
                  <a:lnTo>
                    <a:pt x="198374" y="4378033"/>
                  </a:lnTo>
                  <a:lnTo>
                    <a:pt x="198374" y="4379303"/>
                  </a:lnTo>
                  <a:lnTo>
                    <a:pt x="199529" y="4379303"/>
                  </a:lnTo>
                  <a:lnTo>
                    <a:pt x="199529" y="4381843"/>
                  </a:lnTo>
                  <a:lnTo>
                    <a:pt x="7930705" y="4381843"/>
                  </a:lnTo>
                  <a:lnTo>
                    <a:pt x="7930705" y="4379303"/>
                  </a:lnTo>
                  <a:lnTo>
                    <a:pt x="7930705" y="4378033"/>
                  </a:lnTo>
                  <a:lnTo>
                    <a:pt x="7930705" y="4376763"/>
                  </a:lnTo>
                  <a:close/>
                </a:path>
                <a:path w="7931150" h="5319395">
                  <a:moveTo>
                    <a:pt x="7930705" y="4064343"/>
                  </a:moveTo>
                  <a:lnTo>
                    <a:pt x="168173" y="4064343"/>
                  </a:lnTo>
                  <a:lnTo>
                    <a:pt x="168173" y="4066883"/>
                  </a:lnTo>
                  <a:lnTo>
                    <a:pt x="173443" y="4066883"/>
                  </a:lnTo>
                  <a:lnTo>
                    <a:pt x="173443" y="4069423"/>
                  </a:lnTo>
                  <a:lnTo>
                    <a:pt x="7930705" y="4069423"/>
                  </a:lnTo>
                  <a:lnTo>
                    <a:pt x="7930705" y="4066883"/>
                  </a:lnTo>
                  <a:lnTo>
                    <a:pt x="7930705" y="4064343"/>
                  </a:lnTo>
                  <a:close/>
                </a:path>
                <a:path w="7931150" h="5319395">
                  <a:moveTo>
                    <a:pt x="7930705" y="2500973"/>
                  </a:moveTo>
                  <a:lnTo>
                    <a:pt x="158267" y="2500973"/>
                  </a:lnTo>
                  <a:lnTo>
                    <a:pt x="158267" y="2502243"/>
                  </a:lnTo>
                  <a:lnTo>
                    <a:pt x="147345" y="2502243"/>
                  </a:lnTo>
                  <a:lnTo>
                    <a:pt x="147345" y="2500973"/>
                  </a:lnTo>
                  <a:lnTo>
                    <a:pt x="0" y="2500973"/>
                  </a:lnTo>
                  <a:lnTo>
                    <a:pt x="0" y="2502243"/>
                  </a:lnTo>
                  <a:lnTo>
                    <a:pt x="0" y="2506053"/>
                  </a:lnTo>
                  <a:lnTo>
                    <a:pt x="7930705" y="2506053"/>
                  </a:lnTo>
                  <a:lnTo>
                    <a:pt x="7930705" y="2502243"/>
                  </a:lnTo>
                  <a:lnTo>
                    <a:pt x="7930705" y="2500973"/>
                  </a:lnTo>
                  <a:close/>
                </a:path>
                <a:path w="7931150" h="5319395">
                  <a:moveTo>
                    <a:pt x="7930705" y="2188553"/>
                  </a:moveTo>
                  <a:lnTo>
                    <a:pt x="197396" y="2188553"/>
                  </a:lnTo>
                  <a:lnTo>
                    <a:pt x="193814" y="2193379"/>
                  </a:lnTo>
                  <a:lnTo>
                    <a:pt x="7930705" y="2193379"/>
                  </a:lnTo>
                  <a:lnTo>
                    <a:pt x="7930705" y="2188553"/>
                  </a:lnTo>
                  <a:close/>
                </a:path>
                <a:path w="7931150" h="5319395">
                  <a:moveTo>
                    <a:pt x="7930705" y="1875624"/>
                  </a:moveTo>
                  <a:lnTo>
                    <a:pt x="208508" y="1875624"/>
                  </a:lnTo>
                  <a:lnTo>
                    <a:pt x="207314" y="1880958"/>
                  </a:lnTo>
                  <a:lnTo>
                    <a:pt x="7930705" y="1880958"/>
                  </a:lnTo>
                  <a:lnTo>
                    <a:pt x="7930705" y="1875624"/>
                  </a:lnTo>
                  <a:close/>
                </a:path>
                <a:path w="7931150" h="5319395">
                  <a:moveTo>
                    <a:pt x="7930705" y="1251292"/>
                  </a:moveTo>
                  <a:lnTo>
                    <a:pt x="207860" y="1251292"/>
                  </a:lnTo>
                  <a:lnTo>
                    <a:pt x="207860" y="1252562"/>
                  </a:lnTo>
                  <a:lnTo>
                    <a:pt x="208445" y="1252562"/>
                  </a:lnTo>
                  <a:lnTo>
                    <a:pt x="208445" y="1255102"/>
                  </a:lnTo>
                  <a:lnTo>
                    <a:pt x="7930705" y="1255102"/>
                  </a:lnTo>
                  <a:lnTo>
                    <a:pt x="7930705" y="1252562"/>
                  </a:lnTo>
                  <a:lnTo>
                    <a:pt x="7930705" y="1251292"/>
                  </a:lnTo>
                  <a:close/>
                </a:path>
                <a:path w="7931150" h="5319395">
                  <a:moveTo>
                    <a:pt x="7930705" y="937602"/>
                  </a:moveTo>
                  <a:lnTo>
                    <a:pt x="195821" y="937602"/>
                  </a:lnTo>
                  <a:lnTo>
                    <a:pt x="195821" y="941412"/>
                  </a:lnTo>
                  <a:lnTo>
                    <a:pt x="197358" y="941412"/>
                  </a:lnTo>
                  <a:lnTo>
                    <a:pt x="197358" y="942682"/>
                  </a:lnTo>
                  <a:lnTo>
                    <a:pt x="7930705" y="942682"/>
                  </a:lnTo>
                  <a:lnTo>
                    <a:pt x="7930705" y="941412"/>
                  </a:lnTo>
                  <a:lnTo>
                    <a:pt x="7930705" y="937602"/>
                  </a:lnTo>
                  <a:close/>
                </a:path>
                <a:path w="7931150" h="5319395">
                  <a:moveTo>
                    <a:pt x="7930705" y="625436"/>
                  </a:moveTo>
                  <a:lnTo>
                    <a:pt x="0" y="625436"/>
                  </a:lnTo>
                  <a:lnTo>
                    <a:pt x="0" y="630262"/>
                  </a:lnTo>
                  <a:lnTo>
                    <a:pt x="135432" y="630262"/>
                  </a:lnTo>
                  <a:lnTo>
                    <a:pt x="140982" y="628103"/>
                  </a:lnTo>
                  <a:lnTo>
                    <a:pt x="146646" y="626960"/>
                  </a:lnTo>
                  <a:lnTo>
                    <a:pt x="157949" y="626960"/>
                  </a:lnTo>
                  <a:lnTo>
                    <a:pt x="163626" y="628103"/>
                  </a:lnTo>
                  <a:lnTo>
                    <a:pt x="169176" y="630262"/>
                  </a:lnTo>
                  <a:lnTo>
                    <a:pt x="7930705" y="630262"/>
                  </a:lnTo>
                  <a:lnTo>
                    <a:pt x="7930705" y="625436"/>
                  </a:lnTo>
                  <a:close/>
                </a:path>
                <a:path w="7931150" h="5319395">
                  <a:moveTo>
                    <a:pt x="7930769" y="3751211"/>
                  </a:moveTo>
                  <a:lnTo>
                    <a:pt x="0" y="3751211"/>
                  </a:lnTo>
                  <a:lnTo>
                    <a:pt x="0" y="3756495"/>
                  </a:lnTo>
                  <a:lnTo>
                    <a:pt x="7930769" y="3756495"/>
                  </a:lnTo>
                  <a:lnTo>
                    <a:pt x="7930769" y="3751211"/>
                  </a:lnTo>
                  <a:close/>
                </a:path>
                <a:path w="7931150" h="5319395">
                  <a:moveTo>
                    <a:pt x="7930769" y="3438829"/>
                  </a:moveTo>
                  <a:lnTo>
                    <a:pt x="0" y="3438829"/>
                  </a:lnTo>
                  <a:lnTo>
                    <a:pt x="0" y="3443567"/>
                  </a:lnTo>
                  <a:lnTo>
                    <a:pt x="7930769" y="3443567"/>
                  </a:lnTo>
                  <a:lnTo>
                    <a:pt x="7930769" y="3438829"/>
                  </a:lnTo>
                  <a:close/>
                </a:path>
                <a:path w="7931150" h="5319395">
                  <a:moveTo>
                    <a:pt x="7930769" y="3126371"/>
                  </a:moveTo>
                  <a:lnTo>
                    <a:pt x="0" y="3126371"/>
                  </a:lnTo>
                  <a:lnTo>
                    <a:pt x="0" y="3131147"/>
                  </a:lnTo>
                  <a:lnTo>
                    <a:pt x="7930769" y="3131147"/>
                  </a:lnTo>
                  <a:lnTo>
                    <a:pt x="7930769" y="3126371"/>
                  </a:lnTo>
                  <a:close/>
                </a:path>
                <a:path w="7931150" h="5319395">
                  <a:moveTo>
                    <a:pt x="7930769" y="2813431"/>
                  </a:moveTo>
                  <a:lnTo>
                    <a:pt x="0" y="2813431"/>
                  </a:lnTo>
                  <a:lnTo>
                    <a:pt x="0" y="2818727"/>
                  </a:lnTo>
                  <a:lnTo>
                    <a:pt x="7930769" y="2818727"/>
                  </a:lnTo>
                  <a:lnTo>
                    <a:pt x="7930769" y="2813431"/>
                  </a:lnTo>
                  <a:close/>
                </a:path>
                <a:path w="7931150" h="5319395">
                  <a:moveTo>
                    <a:pt x="7930769" y="312978"/>
                  </a:moveTo>
                  <a:lnTo>
                    <a:pt x="0" y="312978"/>
                  </a:lnTo>
                  <a:lnTo>
                    <a:pt x="0" y="317715"/>
                  </a:lnTo>
                  <a:lnTo>
                    <a:pt x="7930769" y="317715"/>
                  </a:lnTo>
                  <a:lnTo>
                    <a:pt x="7930769" y="312978"/>
                  </a:lnTo>
                  <a:close/>
                </a:path>
                <a:path w="7931150" h="5319395">
                  <a:moveTo>
                    <a:pt x="7930769" y="0"/>
                  </a:moveTo>
                  <a:lnTo>
                    <a:pt x="0" y="0"/>
                  </a:lnTo>
                  <a:lnTo>
                    <a:pt x="0" y="5295"/>
                  </a:lnTo>
                  <a:lnTo>
                    <a:pt x="7930769" y="5295"/>
                  </a:lnTo>
                  <a:lnTo>
                    <a:pt x="7930769" y="0"/>
                  </a:lnTo>
                  <a:close/>
                </a:path>
                <a:path w="7931150" h="5319395">
                  <a:moveTo>
                    <a:pt x="7931086" y="1563204"/>
                  </a:moveTo>
                  <a:lnTo>
                    <a:pt x="211277" y="1563204"/>
                  </a:lnTo>
                  <a:lnTo>
                    <a:pt x="211277" y="1568030"/>
                  </a:lnTo>
                  <a:lnTo>
                    <a:pt x="7931086" y="1568030"/>
                  </a:lnTo>
                  <a:lnTo>
                    <a:pt x="7931086" y="1563204"/>
                  </a:lnTo>
                  <a:close/>
                </a:path>
                <a:path w="7931150" h="5319395">
                  <a:moveTo>
                    <a:pt x="7931099" y="5002022"/>
                  </a:moveTo>
                  <a:lnTo>
                    <a:pt x="211277" y="5002022"/>
                  </a:lnTo>
                  <a:lnTo>
                    <a:pt x="211277" y="5006797"/>
                  </a:lnTo>
                  <a:lnTo>
                    <a:pt x="7931099" y="5006797"/>
                  </a:lnTo>
                  <a:lnTo>
                    <a:pt x="7931099" y="5002022"/>
                  </a:lnTo>
                  <a:close/>
                </a:path>
              </a:pathLst>
            </a:custGeom>
            <a:solidFill>
              <a:srgbClr val="A0D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2066" rIns="0" bIns="0" rtlCol="0">
            <a:spAutoFit/>
          </a:bodyPr>
          <a:lstStyle/>
          <a:p>
            <a:pPr marL="3288665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solidFill>
                  <a:srgbClr val="CE9400"/>
                </a:solidFill>
                <a:latin typeface="Arial"/>
                <a:cs typeface="Arial"/>
              </a:rPr>
              <a:t>AİLE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2362" y="1716151"/>
            <a:ext cx="708405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1270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Örnekte</a:t>
            </a:r>
            <a:r>
              <a:rPr sz="1800" spc="-4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gösterildiği</a:t>
            </a:r>
            <a:r>
              <a:rPr sz="18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gibi,</a:t>
            </a:r>
            <a:r>
              <a:rPr sz="18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Aile</a:t>
            </a:r>
            <a:r>
              <a:rPr sz="18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belli</a:t>
            </a:r>
            <a:r>
              <a:rPr sz="18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mesleklere</a:t>
            </a:r>
            <a:r>
              <a:rPr sz="18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karşı</a:t>
            </a:r>
            <a:r>
              <a:rPr sz="1800" spc="-4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olumlu</a:t>
            </a:r>
            <a:r>
              <a:rPr sz="18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ve</a:t>
            </a:r>
            <a:r>
              <a:rPr sz="1800" spc="-3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olumsuz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tutumlarını çocuklarına</a:t>
            </a:r>
            <a:r>
              <a:rPr sz="18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aşılayabilir</a:t>
            </a:r>
            <a:r>
              <a:rPr sz="1800" spc="3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ve</a:t>
            </a:r>
            <a:r>
              <a:rPr sz="1800" spc="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çocuğun</a:t>
            </a:r>
            <a:r>
              <a:rPr sz="18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değerler</a:t>
            </a:r>
            <a:r>
              <a:rPr sz="18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hiyerarşisini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çocukla</a:t>
            </a:r>
            <a:r>
              <a:rPr sz="1800" spc="-5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uyumlu</a:t>
            </a:r>
            <a:r>
              <a:rPr sz="18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olmayan</a:t>
            </a:r>
            <a:r>
              <a:rPr sz="18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bir</a:t>
            </a:r>
            <a:r>
              <a:rPr sz="1800" spc="-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şekilde</a:t>
            </a:r>
            <a:r>
              <a:rPr sz="1800" spc="-3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oluşturabilir.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64465" marR="157480" algn="ctr">
              <a:lnSpc>
                <a:spcPct val="100000"/>
              </a:lnSpc>
              <a:spcBef>
                <a:spcPts val="5"/>
              </a:spcBef>
              <a:tabLst>
                <a:tab pos="5979160" algn="l"/>
              </a:tabLst>
            </a:pP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Ebeveyn</a:t>
            </a:r>
            <a:r>
              <a:rPr sz="1800" spc="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çocuğun</a:t>
            </a:r>
            <a:r>
              <a:rPr sz="1800" spc="-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üzerinde kontrol,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söz</a:t>
            </a:r>
            <a:r>
              <a:rPr sz="18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sahibi</a:t>
            </a:r>
            <a:r>
              <a:rPr sz="1800" spc="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olması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ve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	rol</a:t>
            </a:r>
            <a:r>
              <a:rPr sz="18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model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olması</a:t>
            </a:r>
            <a:r>
              <a:rPr sz="1800" spc="-4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hasebiyle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çocuğun</a:t>
            </a:r>
            <a:r>
              <a:rPr sz="18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kişiliğini</a:t>
            </a:r>
            <a:r>
              <a:rPr sz="18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olumlu</a:t>
            </a:r>
            <a:r>
              <a:rPr sz="18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veya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olumsuz</a:t>
            </a:r>
            <a:r>
              <a:rPr sz="18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yönde etkileyebilir.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96850" marR="188595" indent="-1905" algn="ctr">
              <a:lnSpc>
                <a:spcPct val="100000"/>
              </a:lnSpc>
            </a:pP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Ebeveynler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kendi</a:t>
            </a:r>
            <a:r>
              <a:rPr sz="1800" spc="-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yaşamlarında</a:t>
            </a:r>
            <a:r>
              <a:rPr sz="1800" spc="-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gerçekleştiremedikleri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isteklerini,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çocuklarının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ilgi,</a:t>
            </a:r>
            <a:r>
              <a:rPr sz="1800" spc="-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yetenek, kişilik,</a:t>
            </a:r>
            <a:r>
              <a:rPr sz="1800" spc="-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değerlerini;</a:t>
            </a:r>
            <a:r>
              <a:rPr sz="1800" spc="-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mutluluklarını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hesaba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katmadan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onları</a:t>
            </a:r>
            <a:r>
              <a:rPr sz="1800" spc="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zorlamak</a:t>
            </a:r>
            <a:r>
              <a:rPr sz="1800" spc="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suretiyle</a:t>
            </a:r>
            <a:r>
              <a:rPr sz="1800" spc="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bu</a:t>
            </a:r>
            <a:r>
              <a:rPr sz="18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hedeflere</a:t>
            </a:r>
            <a:r>
              <a:rPr sz="1800" spc="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ulaşmalarını</a:t>
            </a:r>
            <a:r>
              <a:rPr sz="1800" spc="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arzu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edebilir.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Aşırı</a:t>
            </a:r>
            <a:r>
              <a:rPr sz="1800" spc="-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liberal bir</a:t>
            </a:r>
            <a:r>
              <a:rPr sz="18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tutum</a:t>
            </a:r>
            <a:r>
              <a:rPr sz="18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sergileyen</a:t>
            </a:r>
            <a:r>
              <a:rPr sz="1800" spc="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ve</a:t>
            </a:r>
            <a:r>
              <a:rPr sz="18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çocuğu</a:t>
            </a:r>
            <a:r>
              <a:rPr sz="18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kariyer</a:t>
            </a:r>
            <a:r>
              <a:rPr sz="1800" spc="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gelişimi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sürecinde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tamamen</a:t>
            </a:r>
            <a:r>
              <a:rPr sz="18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serbest bırakan,</a:t>
            </a:r>
            <a:r>
              <a:rPr sz="18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hiçbir</a:t>
            </a:r>
            <a:r>
              <a:rPr sz="18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şeye</a:t>
            </a:r>
            <a:r>
              <a:rPr sz="1800" spc="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karışmayan</a:t>
            </a:r>
            <a:r>
              <a:rPr sz="1800" spc="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ebeveyn</a:t>
            </a:r>
            <a:r>
              <a:rPr sz="1800" spc="4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tutumu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da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yanlıştır</a:t>
            </a:r>
            <a:r>
              <a:rPr sz="1800" spc="5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ve</a:t>
            </a:r>
            <a:r>
              <a:rPr sz="1800" spc="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istenmedik</a:t>
            </a:r>
            <a:r>
              <a:rPr sz="1800" spc="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sonuçların</a:t>
            </a:r>
            <a:r>
              <a:rPr sz="1800" spc="4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doğmasına</a:t>
            </a:r>
            <a:r>
              <a:rPr sz="1800" spc="4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40404"/>
                </a:solidFill>
                <a:latin typeface="Microsoft Sans Serif"/>
                <a:cs typeface="Microsoft Sans Serif"/>
              </a:rPr>
              <a:t>neden</a:t>
            </a:r>
            <a:r>
              <a:rPr sz="1800" spc="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olabilir.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98307" y="19811"/>
            <a:ext cx="1346200" cy="1987550"/>
            <a:chOff x="7798307" y="19811"/>
            <a:chExt cx="1346200" cy="19875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8307" y="57911"/>
              <a:ext cx="1345692" cy="19491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58251" y="98425"/>
              <a:ext cx="1285875" cy="1830705"/>
            </a:xfrm>
            <a:custGeom>
              <a:avLst/>
              <a:gdLst/>
              <a:ahLst/>
              <a:cxnLst/>
              <a:rect l="l" t="t" r="r" b="b"/>
              <a:pathLst>
                <a:path w="1285875" h="1830705">
                  <a:moveTo>
                    <a:pt x="1221586" y="1793621"/>
                  </a:moveTo>
                  <a:lnTo>
                    <a:pt x="1157351" y="1793621"/>
                  </a:lnTo>
                  <a:lnTo>
                    <a:pt x="1164191" y="1795883"/>
                  </a:lnTo>
                  <a:lnTo>
                    <a:pt x="1170638" y="1801717"/>
                  </a:lnTo>
                  <a:lnTo>
                    <a:pt x="1176728" y="1809694"/>
                  </a:lnTo>
                  <a:lnTo>
                    <a:pt x="1182497" y="1818386"/>
                  </a:lnTo>
                  <a:lnTo>
                    <a:pt x="1189608" y="1827402"/>
                  </a:lnTo>
                  <a:lnTo>
                    <a:pt x="1195831" y="1830324"/>
                  </a:lnTo>
                  <a:lnTo>
                    <a:pt x="1210055" y="1830324"/>
                  </a:lnTo>
                  <a:lnTo>
                    <a:pt x="1215771" y="1821688"/>
                  </a:lnTo>
                  <a:lnTo>
                    <a:pt x="1219262" y="1821688"/>
                  </a:lnTo>
                  <a:lnTo>
                    <a:pt x="1219819" y="1813093"/>
                  </a:lnTo>
                  <a:lnTo>
                    <a:pt x="1220807" y="1801139"/>
                  </a:lnTo>
                  <a:lnTo>
                    <a:pt x="1221586" y="1793621"/>
                  </a:lnTo>
                  <a:close/>
                </a:path>
                <a:path w="1285875" h="1830705">
                  <a:moveTo>
                    <a:pt x="1219262" y="1821688"/>
                  </a:moveTo>
                  <a:lnTo>
                    <a:pt x="1218819" y="1821688"/>
                  </a:lnTo>
                  <a:lnTo>
                    <a:pt x="1219073" y="1822450"/>
                  </a:lnTo>
                  <a:lnTo>
                    <a:pt x="1219073" y="1824609"/>
                  </a:lnTo>
                  <a:lnTo>
                    <a:pt x="1219262" y="1821688"/>
                  </a:lnTo>
                  <a:close/>
                </a:path>
                <a:path w="1285875" h="1830705">
                  <a:moveTo>
                    <a:pt x="1222642" y="1784858"/>
                  </a:moveTo>
                  <a:lnTo>
                    <a:pt x="1014476" y="1784858"/>
                  </a:lnTo>
                  <a:lnTo>
                    <a:pt x="1022094" y="1801139"/>
                  </a:lnTo>
                  <a:lnTo>
                    <a:pt x="1029700" y="1811575"/>
                  </a:lnTo>
                  <a:lnTo>
                    <a:pt x="1037282" y="1817129"/>
                  </a:lnTo>
                  <a:lnTo>
                    <a:pt x="1044828" y="1818766"/>
                  </a:lnTo>
                  <a:lnTo>
                    <a:pt x="1054564" y="1816627"/>
                  </a:lnTo>
                  <a:lnTo>
                    <a:pt x="1064344" y="1811527"/>
                  </a:lnTo>
                  <a:lnTo>
                    <a:pt x="1073511" y="1806015"/>
                  </a:lnTo>
                  <a:lnTo>
                    <a:pt x="1082675" y="1801876"/>
                  </a:lnTo>
                  <a:lnTo>
                    <a:pt x="1095087" y="1801876"/>
                  </a:lnTo>
                  <a:lnTo>
                    <a:pt x="1097194" y="1801522"/>
                  </a:lnTo>
                  <a:lnTo>
                    <a:pt x="1105138" y="1798510"/>
                  </a:lnTo>
                  <a:lnTo>
                    <a:pt x="1112867" y="1795498"/>
                  </a:lnTo>
                  <a:lnTo>
                    <a:pt x="1120394" y="1794128"/>
                  </a:lnTo>
                  <a:lnTo>
                    <a:pt x="1151134" y="1794128"/>
                  </a:lnTo>
                  <a:lnTo>
                    <a:pt x="1151763" y="1793621"/>
                  </a:lnTo>
                  <a:lnTo>
                    <a:pt x="1221586" y="1793621"/>
                  </a:lnTo>
                  <a:lnTo>
                    <a:pt x="1221930" y="1790301"/>
                  </a:lnTo>
                  <a:lnTo>
                    <a:pt x="1222642" y="1784858"/>
                  </a:lnTo>
                  <a:close/>
                </a:path>
                <a:path w="1285875" h="1830705">
                  <a:moveTo>
                    <a:pt x="1151134" y="1794128"/>
                  </a:moveTo>
                  <a:lnTo>
                    <a:pt x="1120394" y="1794128"/>
                  </a:lnTo>
                  <a:lnTo>
                    <a:pt x="1125299" y="1794972"/>
                  </a:lnTo>
                  <a:lnTo>
                    <a:pt x="1130109" y="1797827"/>
                  </a:lnTo>
                  <a:lnTo>
                    <a:pt x="1134824" y="1803183"/>
                  </a:lnTo>
                  <a:lnTo>
                    <a:pt x="1139444" y="1811527"/>
                  </a:lnTo>
                  <a:lnTo>
                    <a:pt x="1145794" y="1798447"/>
                  </a:lnTo>
                  <a:lnTo>
                    <a:pt x="1151134" y="1794128"/>
                  </a:lnTo>
                  <a:close/>
                </a:path>
                <a:path w="1285875" h="1830705">
                  <a:moveTo>
                    <a:pt x="1095087" y="1801876"/>
                  </a:moveTo>
                  <a:lnTo>
                    <a:pt x="1082675" y="1801876"/>
                  </a:lnTo>
                  <a:lnTo>
                    <a:pt x="1084833" y="1802638"/>
                  </a:lnTo>
                  <a:lnTo>
                    <a:pt x="1086993" y="1802891"/>
                  </a:lnTo>
                  <a:lnTo>
                    <a:pt x="1089025" y="1802891"/>
                  </a:lnTo>
                  <a:lnTo>
                    <a:pt x="1095087" y="1801876"/>
                  </a:lnTo>
                  <a:close/>
                </a:path>
                <a:path w="1285875" h="1830705">
                  <a:moveTo>
                    <a:pt x="1223704" y="1778000"/>
                  </a:moveTo>
                  <a:lnTo>
                    <a:pt x="936498" y="1778000"/>
                  </a:lnTo>
                  <a:lnTo>
                    <a:pt x="947116" y="1785022"/>
                  </a:lnTo>
                  <a:lnTo>
                    <a:pt x="957627" y="1789699"/>
                  </a:lnTo>
                  <a:lnTo>
                    <a:pt x="968019" y="1792305"/>
                  </a:lnTo>
                  <a:lnTo>
                    <a:pt x="978280" y="1793113"/>
                  </a:lnTo>
                  <a:lnTo>
                    <a:pt x="987472" y="1792501"/>
                  </a:lnTo>
                  <a:lnTo>
                    <a:pt x="996569" y="1790795"/>
                  </a:lnTo>
                  <a:lnTo>
                    <a:pt x="1005570" y="1788183"/>
                  </a:lnTo>
                  <a:lnTo>
                    <a:pt x="1014476" y="1784858"/>
                  </a:lnTo>
                  <a:lnTo>
                    <a:pt x="1222642" y="1784858"/>
                  </a:lnTo>
                  <a:lnTo>
                    <a:pt x="1223391" y="1779142"/>
                  </a:lnTo>
                  <a:lnTo>
                    <a:pt x="1223536" y="1779142"/>
                  </a:lnTo>
                  <a:lnTo>
                    <a:pt x="1223704" y="1778000"/>
                  </a:lnTo>
                  <a:close/>
                </a:path>
                <a:path w="1285875" h="1830705">
                  <a:moveTo>
                    <a:pt x="1228259" y="1732407"/>
                  </a:moveTo>
                  <a:lnTo>
                    <a:pt x="810005" y="1732407"/>
                  </a:lnTo>
                  <a:lnTo>
                    <a:pt x="820453" y="1733389"/>
                  </a:lnTo>
                  <a:lnTo>
                    <a:pt x="830818" y="1736455"/>
                  </a:lnTo>
                  <a:lnTo>
                    <a:pt x="841063" y="1741783"/>
                  </a:lnTo>
                  <a:lnTo>
                    <a:pt x="851153" y="1749552"/>
                  </a:lnTo>
                  <a:lnTo>
                    <a:pt x="851916" y="1749552"/>
                  </a:lnTo>
                  <a:lnTo>
                    <a:pt x="871477" y="1754215"/>
                  </a:lnTo>
                  <a:lnTo>
                    <a:pt x="890587" y="1764474"/>
                  </a:lnTo>
                  <a:lnTo>
                    <a:pt x="909316" y="1774733"/>
                  </a:lnTo>
                  <a:lnTo>
                    <a:pt x="927734" y="1779397"/>
                  </a:lnTo>
                  <a:lnTo>
                    <a:pt x="930655" y="1779397"/>
                  </a:lnTo>
                  <a:lnTo>
                    <a:pt x="933576" y="1779015"/>
                  </a:lnTo>
                  <a:lnTo>
                    <a:pt x="936498" y="1778000"/>
                  </a:lnTo>
                  <a:lnTo>
                    <a:pt x="1223704" y="1778000"/>
                  </a:lnTo>
                  <a:lnTo>
                    <a:pt x="1225571" y="1765258"/>
                  </a:lnTo>
                  <a:lnTo>
                    <a:pt x="1228259" y="1732407"/>
                  </a:lnTo>
                  <a:close/>
                </a:path>
                <a:path w="1285875" h="1830705">
                  <a:moveTo>
                    <a:pt x="1223536" y="1779142"/>
                  </a:moveTo>
                  <a:lnTo>
                    <a:pt x="1223391" y="1779142"/>
                  </a:lnTo>
                  <a:lnTo>
                    <a:pt x="1223391" y="1779270"/>
                  </a:lnTo>
                  <a:lnTo>
                    <a:pt x="1223536" y="1779142"/>
                  </a:lnTo>
                  <a:close/>
                </a:path>
                <a:path w="1285875" h="1830705">
                  <a:moveTo>
                    <a:pt x="1228300" y="1731899"/>
                  </a:moveTo>
                  <a:lnTo>
                    <a:pt x="685800" y="1731899"/>
                  </a:lnTo>
                  <a:lnTo>
                    <a:pt x="704647" y="1735389"/>
                  </a:lnTo>
                  <a:lnTo>
                    <a:pt x="723423" y="1737534"/>
                  </a:lnTo>
                  <a:lnTo>
                    <a:pt x="742057" y="1741275"/>
                  </a:lnTo>
                  <a:lnTo>
                    <a:pt x="760476" y="1749552"/>
                  </a:lnTo>
                  <a:lnTo>
                    <a:pt x="772947" y="1742479"/>
                  </a:lnTo>
                  <a:lnTo>
                    <a:pt x="785383" y="1737074"/>
                  </a:lnTo>
                  <a:lnTo>
                    <a:pt x="797748" y="1733621"/>
                  </a:lnTo>
                  <a:lnTo>
                    <a:pt x="810005" y="1732407"/>
                  </a:lnTo>
                  <a:lnTo>
                    <a:pt x="1228259" y="1732407"/>
                  </a:lnTo>
                  <a:lnTo>
                    <a:pt x="1228300" y="1731899"/>
                  </a:lnTo>
                  <a:close/>
                </a:path>
                <a:path w="1285875" h="1830705">
                  <a:moveTo>
                    <a:pt x="1229508" y="1716532"/>
                  </a:moveTo>
                  <a:lnTo>
                    <a:pt x="622807" y="1716532"/>
                  </a:lnTo>
                  <a:lnTo>
                    <a:pt x="634366" y="1721234"/>
                  </a:lnTo>
                  <a:lnTo>
                    <a:pt x="657294" y="1741928"/>
                  </a:lnTo>
                  <a:lnTo>
                    <a:pt x="668781" y="1746630"/>
                  </a:lnTo>
                  <a:lnTo>
                    <a:pt x="674497" y="1746630"/>
                  </a:lnTo>
                  <a:lnTo>
                    <a:pt x="680084" y="1742694"/>
                  </a:lnTo>
                  <a:lnTo>
                    <a:pt x="685800" y="1731899"/>
                  </a:lnTo>
                  <a:lnTo>
                    <a:pt x="1228300" y="1731899"/>
                  </a:lnTo>
                  <a:lnTo>
                    <a:pt x="1229508" y="1716532"/>
                  </a:lnTo>
                  <a:close/>
                </a:path>
                <a:path w="1285875" h="1830705">
                  <a:moveTo>
                    <a:pt x="1229817" y="1712595"/>
                  </a:moveTo>
                  <a:lnTo>
                    <a:pt x="571880" y="1712595"/>
                  </a:lnTo>
                  <a:lnTo>
                    <a:pt x="578772" y="1716543"/>
                  </a:lnTo>
                  <a:lnTo>
                    <a:pt x="592365" y="1733919"/>
                  </a:lnTo>
                  <a:lnTo>
                    <a:pt x="599186" y="1737867"/>
                  </a:lnTo>
                  <a:lnTo>
                    <a:pt x="602615" y="1737867"/>
                  </a:lnTo>
                  <a:lnTo>
                    <a:pt x="606044" y="1734439"/>
                  </a:lnTo>
                  <a:lnTo>
                    <a:pt x="609473" y="1725167"/>
                  </a:lnTo>
                  <a:lnTo>
                    <a:pt x="613918" y="1718945"/>
                  </a:lnTo>
                  <a:lnTo>
                    <a:pt x="618363" y="1716532"/>
                  </a:lnTo>
                  <a:lnTo>
                    <a:pt x="1229508" y="1716532"/>
                  </a:lnTo>
                  <a:lnTo>
                    <a:pt x="1229817" y="1712595"/>
                  </a:lnTo>
                  <a:close/>
                </a:path>
                <a:path w="1285875" h="1830705">
                  <a:moveTo>
                    <a:pt x="1229997" y="1710309"/>
                  </a:moveTo>
                  <a:lnTo>
                    <a:pt x="518287" y="1710309"/>
                  </a:lnTo>
                  <a:lnTo>
                    <a:pt x="529732" y="1712656"/>
                  </a:lnTo>
                  <a:lnTo>
                    <a:pt x="552434" y="1717684"/>
                  </a:lnTo>
                  <a:lnTo>
                    <a:pt x="563879" y="1719961"/>
                  </a:lnTo>
                  <a:lnTo>
                    <a:pt x="566674" y="1714753"/>
                  </a:lnTo>
                  <a:lnTo>
                    <a:pt x="569341" y="1712595"/>
                  </a:lnTo>
                  <a:lnTo>
                    <a:pt x="1229817" y="1712595"/>
                  </a:lnTo>
                  <a:lnTo>
                    <a:pt x="1229997" y="1710309"/>
                  </a:lnTo>
                  <a:close/>
                </a:path>
                <a:path w="1285875" h="1830705">
                  <a:moveTo>
                    <a:pt x="1235184" y="1652777"/>
                  </a:moveTo>
                  <a:lnTo>
                    <a:pt x="371475" y="1652777"/>
                  </a:lnTo>
                  <a:lnTo>
                    <a:pt x="385788" y="1658072"/>
                  </a:lnTo>
                  <a:lnTo>
                    <a:pt x="400161" y="1670462"/>
                  </a:lnTo>
                  <a:lnTo>
                    <a:pt x="429132" y="1695577"/>
                  </a:lnTo>
                  <a:lnTo>
                    <a:pt x="474692" y="1715436"/>
                  </a:lnTo>
                  <a:lnTo>
                    <a:pt x="490093" y="1717166"/>
                  </a:lnTo>
                  <a:lnTo>
                    <a:pt x="497141" y="1716774"/>
                  </a:lnTo>
                  <a:lnTo>
                    <a:pt x="504190" y="1715547"/>
                  </a:lnTo>
                  <a:lnTo>
                    <a:pt x="511238" y="1713416"/>
                  </a:lnTo>
                  <a:lnTo>
                    <a:pt x="518287" y="1710309"/>
                  </a:lnTo>
                  <a:lnTo>
                    <a:pt x="1229997" y="1710309"/>
                  </a:lnTo>
                  <a:lnTo>
                    <a:pt x="1231536" y="1690705"/>
                  </a:lnTo>
                  <a:lnTo>
                    <a:pt x="1235184" y="1652777"/>
                  </a:lnTo>
                  <a:close/>
                </a:path>
                <a:path w="1285875" h="1830705">
                  <a:moveTo>
                    <a:pt x="351519" y="1667255"/>
                  </a:moveTo>
                  <a:lnTo>
                    <a:pt x="271399" y="1667255"/>
                  </a:lnTo>
                  <a:lnTo>
                    <a:pt x="284908" y="1670649"/>
                  </a:lnTo>
                  <a:lnTo>
                    <a:pt x="303062" y="1680499"/>
                  </a:lnTo>
                  <a:lnTo>
                    <a:pt x="312547" y="1685579"/>
                  </a:lnTo>
                  <a:lnTo>
                    <a:pt x="326771" y="1688973"/>
                  </a:lnTo>
                  <a:lnTo>
                    <a:pt x="332231" y="1688973"/>
                  </a:lnTo>
                  <a:lnTo>
                    <a:pt x="337820" y="1687195"/>
                  </a:lnTo>
                  <a:lnTo>
                    <a:pt x="343534" y="1682496"/>
                  </a:lnTo>
                  <a:lnTo>
                    <a:pt x="350508" y="1668583"/>
                  </a:lnTo>
                  <a:lnTo>
                    <a:pt x="351519" y="1667255"/>
                  </a:lnTo>
                  <a:close/>
                </a:path>
                <a:path w="1285875" h="1830705">
                  <a:moveTo>
                    <a:pt x="1235943" y="1645030"/>
                  </a:moveTo>
                  <a:lnTo>
                    <a:pt x="190880" y="1645030"/>
                  </a:lnTo>
                  <a:lnTo>
                    <a:pt x="198616" y="1663061"/>
                  </a:lnTo>
                  <a:lnTo>
                    <a:pt x="206565" y="1674494"/>
                  </a:lnTo>
                  <a:lnTo>
                    <a:pt x="214705" y="1680499"/>
                  </a:lnTo>
                  <a:lnTo>
                    <a:pt x="223012" y="1682241"/>
                  </a:lnTo>
                  <a:lnTo>
                    <a:pt x="232840" y="1680462"/>
                  </a:lnTo>
                  <a:lnTo>
                    <a:pt x="242871" y="1676384"/>
                  </a:lnTo>
                  <a:lnTo>
                    <a:pt x="253069" y="1671901"/>
                  </a:lnTo>
                  <a:lnTo>
                    <a:pt x="263398" y="1668907"/>
                  </a:lnTo>
                  <a:lnTo>
                    <a:pt x="266065" y="1667764"/>
                  </a:lnTo>
                  <a:lnTo>
                    <a:pt x="268731" y="1667255"/>
                  </a:lnTo>
                  <a:lnTo>
                    <a:pt x="351519" y="1667255"/>
                  </a:lnTo>
                  <a:lnTo>
                    <a:pt x="357504" y="1659397"/>
                  </a:lnTo>
                  <a:lnTo>
                    <a:pt x="364501" y="1654331"/>
                  </a:lnTo>
                  <a:lnTo>
                    <a:pt x="371475" y="1652777"/>
                  </a:lnTo>
                  <a:lnTo>
                    <a:pt x="1235184" y="1652777"/>
                  </a:lnTo>
                  <a:lnTo>
                    <a:pt x="1235943" y="1645030"/>
                  </a:lnTo>
                  <a:close/>
                </a:path>
                <a:path w="1285875" h="1830705">
                  <a:moveTo>
                    <a:pt x="190305" y="1646682"/>
                  </a:moveTo>
                  <a:lnTo>
                    <a:pt x="127000" y="1646682"/>
                  </a:lnTo>
                  <a:lnTo>
                    <a:pt x="136725" y="1652460"/>
                  </a:lnTo>
                  <a:lnTo>
                    <a:pt x="146700" y="1664430"/>
                  </a:lnTo>
                  <a:lnTo>
                    <a:pt x="156985" y="1676257"/>
                  </a:lnTo>
                  <a:lnTo>
                    <a:pt x="167640" y="1681607"/>
                  </a:lnTo>
                  <a:lnTo>
                    <a:pt x="173235" y="1679749"/>
                  </a:lnTo>
                  <a:lnTo>
                    <a:pt x="178974" y="1673606"/>
                  </a:lnTo>
                  <a:lnTo>
                    <a:pt x="184856" y="1662318"/>
                  </a:lnTo>
                  <a:lnTo>
                    <a:pt x="190305" y="1646682"/>
                  </a:lnTo>
                  <a:close/>
                </a:path>
                <a:path w="1285875" h="1830705">
                  <a:moveTo>
                    <a:pt x="1239001" y="1614297"/>
                  </a:moveTo>
                  <a:lnTo>
                    <a:pt x="14224" y="1614297"/>
                  </a:lnTo>
                  <a:lnTo>
                    <a:pt x="18462" y="1615134"/>
                  </a:lnTo>
                  <a:lnTo>
                    <a:pt x="23177" y="1617948"/>
                  </a:lnTo>
                  <a:lnTo>
                    <a:pt x="28368" y="1623190"/>
                  </a:lnTo>
                  <a:lnTo>
                    <a:pt x="34036" y="1631314"/>
                  </a:lnTo>
                  <a:lnTo>
                    <a:pt x="49994" y="1639315"/>
                  </a:lnTo>
                  <a:lnTo>
                    <a:pt x="66357" y="1645030"/>
                  </a:lnTo>
                  <a:lnTo>
                    <a:pt x="83006" y="1648459"/>
                  </a:lnTo>
                  <a:lnTo>
                    <a:pt x="99822" y="1649602"/>
                  </a:lnTo>
                  <a:lnTo>
                    <a:pt x="106604" y="1649414"/>
                  </a:lnTo>
                  <a:lnTo>
                    <a:pt x="113410" y="1648856"/>
                  </a:lnTo>
                  <a:lnTo>
                    <a:pt x="120217" y="1647942"/>
                  </a:lnTo>
                  <a:lnTo>
                    <a:pt x="127000" y="1646682"/>
                  </a:lnTo>
                  <a:lnTo>
                    <a:pt x="190305" y="1646682"/>
                  </a:lnTo>
                  <a:lnTo>
                    <a:pt x="190880" y="1645030"/>
                  </a:lnTo>
                  <a:lnTo>
                    <a:pt x="1235943" y="1645030"/>
                  </a:lnTo>
                  <a:lnTo>
                    <a:pt x="1238605" y="1617948"/>
                  </a:lnTo>
                  <a:lnTo>
                    <a:pt x="1239001" y="1614297"/>
                  </a:lnTo>
                  <a:close/>
                </a:path>
                <a:path w="1285875" h="1830705">
                  <a:moveTo>
                    <a:pt x="889" y="1624076"/>
                  </a:moveTo>
                  <a:lnTo>
                    <a:pt x="253" y="1625091"/>
                  </a:lnTo>
                  <a:lnTo>
                    <a:pt x="0" y="1625727"/>
                  </a:lnTo>
                  <a:lnTo>
                    <a:pt x="0" y="1629917"/>
                  </a:lnTo>
                  <a:lnTo>
                    <a:pt x="253" y="1629917"/>
                  </a:lnTo>
                  <a:lnTo>
                    <a:pt x="507" y="1627886"/>
                  </a:lnTo>
                  <a:lnTo>
                    <a:pt x="889" y="1624076"/>
                  </a:lnTo>
                  <a:close/>
                </a:path>
                <a:path w="1285875" h="1830705">
                  <a:moveTo>
                    <a:pt x="149098" y="0"/>
                  </a:moveTo>
                  <a:lnTo>
                    <a:pt x="60451" y="968628"/>
                  </a:lnTo>
                  <a:lnTo>
                    <a:pt x="54117" y="1036970"/>
                  </a:lnTo>
                  <a:lnTo>
                    <a:pt x="47325" y="1110557"/>
                  </a:lnTo>
                  <a:lnTo>
                    <a:pt x="39116" y="1199896"/>
                  </a:lnTo>
                  <a:lnTo>
                    <a:pt x="34639" y="1248028"/>
                  </a:lnTo>
                  <a:lnTo>
                    <a:pt x="25685" y="1346200"/>
                  </a:lnTo>
                  <a:lnTo>
                    <a:pt x="16904" y="1440814"/>
                  </a:lnTo>
                  <a:lnTo>
                    <a:pt x="12969" y="1479486"/>
                  </a:lnTo>
                  <a:lnTo>
                    <a:pt x="9439" y="1516348"/>
                  </a:lnTo>
                  <a:lnTo>
                    <a:pt x="6350" y="1557401"/>
                  </a:lnTo>
                  <a:lnTo>
                    <a:pt x="4639" y="1578552"/>
                  </a:lnTo>
                  <a:lnTo>
                    <a:pt x="3143" y="1597453"/>
                  </a:lnTo>
                  <a:lnTo>
                    <a:pt x="1692" y="1615134"/>
                  </a:lnTo>
                  <a:lnTo>
                    <a:pt x="889" y="1624076"/>
                  </a:lnTo>
                  <a:lnTo>
                    <a:pt x="2794" y="1620901"/>
                  </a:lnTo>
                  <a:lnTo>
                    <a:pt x="7366" y="1614297"/>
                  </a:lnTo>
                  <a:lnTo>
                    <a:pt x="1239001" y="1614297"/>
                  </a:lnTo>
                  <a:lnTo>
                    <a:pt x="1242393" y="1583070"/>
                  </a:lnTo>
                  <a:lnTo>
                    <a:pt x="1246681" y="1537908"/>
                  </a:lnTo>
                  <a:lnTo>
                    <a:pt x="1251457" y="1473327"/>
                  </a:lnTo>
                  <a:lnTo>
                    <a:pt x="1256093" y="1420955"/>
                  </a:lnTo>
                  <a:lnTo>
                    <a:pt x="1261014" y="1366393"/>
                  </a:lnTo>
                  <a:lnTo>
                    <a:pt x="1266174" y="1310020"/>
                  </a:lnTo>
                  <a:lnTo>
                    <a:pt x="1271524" y="1252220"/>
                  </a:lnTo>
                  <a:lnTo>
                    <a:pt x="1285748" y="1097407"/>
                  </a:lnTo>
                  <a:lnTo>
                    <a:pt x="1285748" y="184942"/>
                  </a:lnTo>
                  <a:lnTo>
                    <a:pt x="149098" y="0"/>
                  </a:lnTo>
                  <a:close/>
                </a:path>
              </a:pathLst>
            </a:custGeom>
            <a:solidFill>
              <a:srgbClr val="FD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4147" y="19811"/>
              <a:ext cx="339851" cy="7254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3874" y="60578"/>
              <a:ext cx="1000125" cy="1382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8216" y="795527"/>
              <a:ext cx="5940552" cy="37216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87144" y="835660"/>
              <a:ext cx="5822950" cy="3602990"/>
            </a:xfrm>
            <a:custGeom>
              <a:avLst/>
              <a:gdLst/>
              <a:ahLst/>
              <a:cxnLst/>
              <a:rect l="l" t="t" r="r" b="b"/>
              <a:pathLst>
                <a:path w="5822950" h="3602990">
                  <a:moveTo>
                    <a:pt x="5674867" y="0"/>
                  </a:moveTo>
                  <a:lnTo>
                    <a:pt x="0" y="250316"/>
                  </a:lnTo>
                  <a:lnTo>
                    <a:pt x="147955" y="3602990"/>
                  </a:lnTo>
                  <a:lnTo>
                    <a:pt x="5822696" y="3352673"/>
                  </a:lnTo>
                  <a:lnTo>
                    <a:pt x="56748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2604" y="843661"/>
              <a:ext cx="5811520" cy="3589020"/>
            </a:xfrm>
            <a:custGeom>
              <a:avLst/>
              <a:gdLst/>
              <a:ahLst/>
              <a:cxnLst/>
              <a:rect l="l" t="t" r="r" b="b"/>
              <a:pathLst>
                <a:path w="5811520" h="3589020">
                  <a:moveTo>
                    <a:pt x="0" y="366140"/>
                  </a:moveTo>
                  <a:lnTo>
                    <a:pt x="5674995" y="115824"/>
                  </a:lnTo>
                </a:path>
                <a:path w="5811520" h="3589020">
                  <a:moveTo>
                    <a:pt x="4444" y="468502"/>
                  </a:moveTo>
                  <a:lnTo>
                    <a:pt x="5679440" y="218186"/>
                  </a:lnTo>
                </a:path>
                <a:path w="5811520" h="3589020">
                  <a:moveTo>
                    <a:pt x="9017" y="572388"/>
                  </a:moveTo>
                  <a:lnTo>
                    <a:pt x="5684012" y="322199"/>
                  </a:lnTo>
                </a:path>
                <a:path w="5811520" h="3589020">
                  <a:moveTo>
                    <a:pt x="13588" y="674751"/>
                  </a:moveTo>
                  <a:lnTo>
                    <a:pt x="5688584" y="424561"/>
                  </a:lnTo>
                </a:path>
                <a:path w="5811520" h="3589020">
                  <a:moveTo>
                    <a:pt x="18161" y="778763"/>
                  </a:moveTo>
                  <a:lnTo>
                    <a:pt x="5693156" y="528574"/>
                  </a:lnTo>
                </a:path>
                <a:path w="5811520" h="3589020">
                  <a:moveTo>
                    <a:pt x="22732" y="881126"/>
                  </a:moveTo>
                  <a:lnTo>
                    <a:pt x="5697728" y="630809"/>
                  </a:lnTo>
                </a:path>
                <a:path w="5811520" h="3589020">
                  <a:moveTo>
                    <a:pt x="27305" y="985138"/>
                  </a:moveTo>
                  <a:lnTo>
                    <a:pt x="5702300" y="734822"/>
                  </a:lnTo>
                </a:path>
                <a:path w="5811520" h="3589020">
                  <a:moveTo>
                    <a:pt x="31750" y="1087501"/>
                  </a:moveTo>
                  <a:lnTo>
                    <a:pt x="5706745" y="837311"/>
                  </a:lnTo>
                </a:path>
                <a:path w="5811520" h="3589020">
                  <a:moveTo>
                    <a:pt x="36321" y="1191514"/>
                  </a:moveTo>
                  <a:lnTo>
                    <a:pt x="5711317" y="941197"/>
                  </a:lnTo>
                </a:path>
                <a:path w="5811520" h="3589020">
                  <a:moveTo>
                    <a:pt x="40893" y="1293876"/>
                  </a:moveTo>
                  <a:lnTo>
                    <a:pt x="5715889" y="1043686"/>
                  </a:lnTo>
                </a:path>
                <a:path w="5811520" h="3589020">
                  <a:moveTo>
                    <a:pt x="45465" y="1397889"/>
                  </a:moveTo>
                  <a:lnTo>
                    <a:pt x="5720461" y="1147572"/>
                  </a:lnTo>
                </a:path>
                <a:path w="5811520" h="3589020">
                  <a:moveTo>
                    <a:pt x="50037" y="1500251"/>
                  </a:moveTo>
                  <a:lnTo>
                    <a:pt x="5725033" y="1249934"/>
                  </a:lnTo>
                </a:path>
                <a:path w="5811520" h="3589020">
                  <a:moveTo>
                    <a:pt x="54609" y="1604264"/>
                  </a:moveTo>
                  <a:lnTo>
                    <a:pt x="5729605" y="1353947"/>
                  </a:lnTo>
                </a:path>
                <a:path w="5811520" h="3589020">
                  <a:moveTo>
                    <a:pt x="59055" y="1706499"/>
                  </a:moveTo>
                  <a:lnTo>
                    <a:pt x="5734050" y="1456309"/>
                  </a:lnTo>
                </a:path>
                <a:path w="5811520" h="3589020">
                  <a:moveTo>
                    <a:pt x="81914" y="2223262"/>
                  </a:moveTo>
                  <a:lnTo>
                    <a:pt x="5756910" y="1972944"/>
                  </a:lnTo>
                </a:path>
                <a:path w="5811520" h="3589020">
                  <a:moveTo>
                    <a:pt x="86359" y="2325624"/>
                  </a:moveTo>
                  <a:lnTo>
                    <a:pt x="5761355" y="2075306"/>
                  </a:lnTo>
                </a:path>
                <a:path w="5811520" h="3589020">
                  <a:moveTo>
                    <a:pt x="90931" y="2429510"/>
                  </a:moveTo>
                  <a:lnTo>
                    <a:pt x="5765927" y="2179319"/>
                  </a:lnTo>
                </a:path>
                <a:path w="5811520" h="3589020">
                  <a:moveTo>
                    <a:pt x="95503" y="2531872"/>
                  </a:moveTo>
                  <a:lnTo>
                    <a:pt x="5770499" y="2281681"/>
                  </a:lnTo>
                </a:path>
                <a:path w="5811520" h="3589020">
                  <a:moveTo>
                    <a:pt x="100075" y="2635885"/>
                  </a:moveTo>
                  <a:lnTo>
                    <a:pt x="5775071" y="2385694"/>
                  </a:lnTo>
                </a:path>
                <a:path w="5811520" h="3589020">
                  <a:moveTo>
                    <a:pt x="104520" y="2738247"/>
                  </a:moveTo>
                  <a:lnTo>
                    <a:pt x="5779516" y="2487929"/>
                  </a:lnTo>
                </a:path>
                <a:path w="5811520" h="3589020">
                  <a:moveTo>
                    <a:pt x="109219" y="2842260"/>
                  </a:moveTo>
                  <a:lnTo>
                    <a:pt x="5784215" y="2591942"/>
                  </a:lnTo>
                </a:path>
                <a:path w="5811520" h="3589020">
                  <a:moveTo>
                    <a:pt x="113664" y="2944622"/>
                  </a:moveTo>
                  <a:lnTo>
                    <a:pt x="5788660" y="2694304"/>
                  </a:lnTo>
                </a:path>
                <a:path w="5811520" h="3589020">
                  <a:moveTo>
                    <a:pt x="118237" y="3048508"/>
                  </a:moveTo>
                  <a:lnTo>
                    <a:pt x="5793232" y="2798318"/>
                  </a:lnTo>
                </a:path>
                <a:path w="5811520" h="3589020">
                  <a:moveTo>
                    <a:pt x="122808" y="3150870"/>
                  </a:moveTo>
                  <a:lnTo>
                    <a:pt x="5797804" y="2900680"/>
                  </a:lnTo>
                </a:path>
                <a:path w="5811520" h="3589020">
                  <a:moveTo>
                    <a:pt x="127381" y="3254882"/>
                  </a:moveTo>
                  <a:lnTo>
                    <a:pt x="5802376" y="3004693"/>
                  </a:lnTo>
                </a:path>
                <a:path w="5811520" h="3589020">
                  <a:moveTo>
                    <a:pt x="131825" y="3357245"/>
                  </a:moveTo>
                  <a:lnTo>
                    <a:pt x="5806821" y="3106928"/>
                  </a:lnTo>
                </a:path>
                <a:path w="5811520" h="3589020">
                  <a:moveTo>
                    <a:pt x="136397" y="3461257"/>
                  </a:moveTo>
                  <a:lnTo>
                    <a:pt x="5811520" y="3210941"/>
                  </a:lnTo>
                </a:path>
                <a:path w="5811520" h="3589020">
                  <a:moveTo>
                    <a:pt x="138683" y="242569"/>
                  </a:moveTo>
                  <a:lnTo>
                    <a:pt x="286131" y="3588639"/>
                  </a:lnTo>
                </a:path>
                <a:path w="5811520" h="3589020">
                  <a:moveTo>
                    <a:pt x="216788" y="239140"/>
                  </a:moveTo>
                  <a:lnTo>
                    <a:pt x="364363" y="3585082"/>
                  </a:lnTo>
                </a:path>
                <a:path w="5811520" h="3589020">
                  <a:moveTo>
                    <a:pt x="293624" y="235712"/>
                  </a:moveTo>
                  <a:lnTo>
                    <a:pt x="441197" y="3581780"/>
                  </a:lnTo>
                </a:path>
                <a:path w="5811520" h="3589020">
                  <a:moveTo>
                    <a:pt x="371728" y="232283"/>
                  </a:moveTo>
                  <a:lnTo>
                    <a:pt x="519302" y="3578352"/>
                  </a:lnTo>
                </a:path>
                <a:path w="5811520" h="3589020">
                  <a:moveTo>
                    <a:pt x="448563" y="228980"/>
                  </a:moveTo>
                  <a:lnTo>
                    <a:pt x="596138" y="3574923"/>
                  </a:lnTo>
                </a:path>
                <a:path w="5811520" h="3589020">
                  <a:moveTo>
                    <a:pt x="526669" y="225425"/>
                  </a:moveTo>
                  <a:lnTo>
                    <a:pt x="674243" y="3571494"/>
                  </a:lnTo>
                </a:path>
                <a:path w="5811520" h="3589020">
                  <a:moveTo>
                    <a:pt x="603631" y="222123"/>
                  </a:moveTo>
                  <a:lnTo>
                    <a:pt x="751077" y="3568065"/>
                  </a:lnTo>
                </a:path>
                <a:path w="5811520" h="3589020">
                  <a:moveTo>
                    <a:pt x="681736" y="218693"/>
                  </a:moveTo>
                  <a:lnTo>
                    <a:pt x="829182" y="3564636"/>
                  </a:lnTo>
                </a:path>
                <a:path w="5811520" h="3589020">
                  <a:moveTo>
                    <a:pt x="758570" y="215264"/>
                  </a:moveTo>
                  <a:lnTo>
                    <a:pt x="906144" y="3561206"/>
                  </a:lnTo>
                </a:path>
                <a:path w="5811520" h="3589020">
                  <a:moveTo>
                    <a:pt x="836676" y="211836"/>
                  </a:moveTo>
                  <a:lnTo>
                    <a:pt x="984250" y="3557778"/>
                  </a:lnTo>
                </a:path>
                <a:path w="5811520" h="3589020">
                  <a:moveTo>
                    <a:pt x="913511" y="208406"/>
                  </a:moveTo>
                  <a:lnTo>
                    <a:pt x="1061084" y="3554349"/>
                  </a:lnTo>
                </a:path>
                <a:path w="5811520" h="3589020">
                  <a:moveTo>
                    <a:pt x="991615" y="204977"/>
                  </a:moveTo>
                  <a:lnTo>
                    <a:pt x="1139189" y="3550920"/>
                  </a:lnTo>
                </a:path>
                <a:path w="5811520" h="3589020">
                  <a:moveTo>
                    <a:pt x="1068451" y="201549"/>
                  </a:moveTo>
                  <a:lnTo>
                    <a:pt x="1216025" y="3547618"/>
                  </a:lnTo>
                </a:path>
                <a:path w="5811520" h="3589020">
                  <a:moveTo>
                    <a:pt x="1146683" y="198119"/>
                  </a:moveTo>
                  <a:lnTo>
                    <a:pt x="1294130" y="3544062"/>
                  </a:lnTo>
                </a:path>
                <a:path w="5811520" h="3589020">
                  <a:moveTo>
                    <a:pt x="1223518" y="194817"/>
                  </a:moveTo>
                  <a:lnTo>
                    <a:pt x="1371092" y="3540759"/>
                  </a:lnTo>
                </a:path>
                <a:path w="5811520" h="3589020">
                  <a:moveTo>
                    <a:pt x="1301622" y="191262"/>
                  </a:moveTo>
                  <a:lnTo>
                    <a:pt x="1449196" y="3537330"/>
                  </a:lnTo>
                </a:path>
                <a:path w="5811520" h="3589020">
                  <a:moveTo>
                    <a:pt x="1378584" y="187960"/>
                  </a:moveTo>
                  <a:lnTo>
                    <a:pt x="1526158" y="3533902"/>
                  </a:lnTo>
                </a:path>
                <a:path w="5811520" h="3589020">
                  <a:moveTo>
                    <a:pt x="1456689" y="184530"/>
                  </a:moveTo>
                  <a:lnTo>
                    <a:pt x="1604264" y="3530473"/>
                  </a:lnTo>
                </a:path>
                <a:path w="5811520" h="3589020">
                  <a:moveTo>
                    <a:pt x="1533524" y="181101"/>
                  </a:moveTo>
                  <a:lnTo>
                    <a:pt x="1681098" y="3527044"/>
                  </a:lnTo>
                </a:path>
                <a:path w="5811520" h="3589020">
                  <a:moveTo>
                    <a:pt x="1611630" y="177673"/>
                  </a:moveTo>
                  <a:lnTo>
                    <a:pt x="1759204" y="3523615"/>
                  </a:lnTo>
                </a:path>
                <a:path w="5811520" h="3589020">
                  <a:moveTo>
                    <a:pt x="1688465" y="174243"/>
                  </a:moveTo>
                  <a:lnTo>
                    <a:pt x="1836039" y="3520186"/>
                  </a:lnTo>
                </a:path>
                <a:path w="5811520" h="3589020">
                  <a:moveTo>
                    <a:pt x="1766570" y="170814"/>
                  </a:moveTo>
                  <a:lnTo>
                    <a:pt x="1914144" y="3516756"/>
                  </a:lnTo>
                </a:path>
                <a:path w="5811520" h="3589020">
                  <a:moveTo>
                    <a:pt x="1843532" y="167386"/>
                  </a:moveTo>
                  <a:lnTo>
                    <a:pt x="1991106" y="3513328"/>
                  </a:lnTo>
                </a:path>
                <a:path w="5811520" h="3589020">
                  <a:moveTo>
                    <a:pt x="1921636" y="163956"/>
                  </a:moveTo>
                  <a:lnTo>
                    <a:pt x="2069210" y="3509899"/>
                  </a:lnTo>
                </a:path>
                <a:path w="5811520" h="3589020">
                  <a:moveTo>
                    <a:pt x="1998471" y="160527"/>
                  </a:moveTo>
                  <a:lnTo>
                    <a:pt x="2146046" y="3506597"/>
                  </a:lnTo>
                </a:path>
                <a:path w="5811520" h="3589020">
                  <a:moveTo>
                    <a:pt x="2076577" y="157099"/>
                  </a:moveTo>
                  <a:lnTo>
                    <a:pt x="2224150" y="3503168"/>
                  </a:lnTo>
                </a:path>
                <a:path w="5811520" h="3589020">
                  <a:moveTo>
                    <a:pt x="2153411" y="153797"/>
                  </a:moveTo>
                  <a:lnTo>
                    <a:pt x="2300985" y="3499739"/>
                  </a:lnTo>
                </a:path>
                <a:path w="5811520" h="3589020">
                  <a:moveTo>
                    <a:pt x="2231517" y="150367"/>
                  </a:moveTo>
                  <a:lnTo>
                    <a:pt x="2379091" y="3496309"/>
                  </a:lnTo>
                </a:path>
                <a:path w="5811520" h="3589020">
                  <a:moveTo>
                    <a:pt x="2308479" y="146938"/>
                  </a:moveTo>
                  <a:lnTo>
                    <a:pt x="2456053" y="3492880"/>
                  </a:lnTo>
                </a:path>
                <a:path w="5811520" h="3589020">
                  <a:moveTo>
                    <a:pt x="2386584" y="143510"/>
                  </a:moveTo>
                  <a:lnTo>
                    <a:pt x="2534158" y="3489452"/>
                  </a:lnTo>
                </a:path>
                <a:path w="5811520" h="3589020">
                  <a:moveTo>
                    <a:pt x="2463419" y="140080"/>
                  </a:moveTo>
                  <a:lnTo>
                    <a:pt x="2610993" y="3486023"/>
                  </a:lnTo>
                </a:path>
                <a:path w="5811520" h="3589020">
                  <a:moveTo>
                    <a:pt x="2541523" y="136651"/>
                  </a:moveTo>
                  <a:lnTo>
                    <a:pt x="2689097" y="3482594"/>
                  </a:lnTo>
                </a:path>
                <a:path w="5811520" h="3589020">
                  <a:moveTo>
                    <a:pt x="2618359" y="133223"/>
                  </a:moveTo>
                  <a:lnTo>
                    <a:pt x="2765933" y="3479165"/>
                  </a:lnTo>
                </a:path>
                <a:path w="5811520" h="3589020">
                  <a:moveTo>
                    <a:pt x="3238372" y="105917"/>
                  </a:moveTo>
                  <a:lnTo>
                    <a:pt x="3385820" y="3451859"/>
                  </a:lnTo>
                </a:path>
                <a:path w="5811520" h="3589020">
                  <a:moveTo>
                    <a:pt x="3316478" y="102488"/>
                  </a:moveTo>
                  <a:lnTo>
                    <a:pt x="3464052" y="3448430"/>
                  </a:lnTo>
                </a:path>
                <a:path w="5811520" h="3589020">
                  <a:moveTo>
                    <a:pt x="3393312" y="99060"/>
                  </a:moveTo>
                  <a:lnTo>
                    <a:pt x="3540886" y="3445002"/>
                  </a:lnTo>
                </a:path>
                <a:path w="5811520" h="3589020">
                  <a:moveTo>
                    <a:pt x="3471418" y="95630"/>
                  </a:moveTo>
                  <a:lnTo>
                    <a:pt x="3618992" y="3441573"/>
                  </a:lnTo>
                </a:path>
                <a:path w="5811520" h="3589020">
                  <a:moveTo>
                    <a:pt x="3548379" y="92201"/>
                  </a:moveTo>
                  <a:lnTo>
                    <a:pt x="3695954" y="3438144"/>
                  </a:lnTo>
                </a:path>
                <a:path w="5811520" h="3589020">
                  <a:moveTo>
                    <a:pt x="3626357" y="88773"/>
                  </a:moveTo>
                  <a:lnTo>
                    <a:pt x="3773931" y="3434715"/>
                  </a:lnTo>
                </a:path>
                <a:path w="5811520" h="3589020">
                  <a:moveTo>
                    <a:pt x="3703320" y="85343"/>
                  </a:moveTo>
                  <a:lnTo>
                    <a:pt x="3850894" y="3431413"/>
                  </a:lnTo>
                </a:path>
                <a:path w="5811520" h="3589020">
                  <a:moveTo>
                    <a:pt x="3781425" y="81914"/>
                  </a:moveTo>
                  <a:lnTo>
                    <a:pt x="3928999" y="3427983"/>
                  </a:lnTo>
                </a:path>
                <a:path w="5811520" h="3589020">
                  <a:moveTo>
                    <a:pt x="3858259" y="78612"/>
                  </a:moveTo>
                  <a:lnTo>
                    <a:pt x="4005833" y="3424554"/>
                  </a:lnTo>
                </a:path>
                <a:path w="5811520" h="3589020">
                  <a:moveTo>
                    <a:pt x="3936492" y="75184"/>
                  </a:moveTo>
                  <a:lnTo>
                    <a:pt x="4083939" y="3421126"/>
                  </a:lnTo>
                </a:path>
                <a:path w="5811520" h="3589020">
                  <a:moveTo>
                    <a:pt x="4013327" y="71754"/>
                  </a:moveTo>
                  <a:lnTo>
                    <a:pt x="4160901" y="3417697"/>
                  </a:lnTo>
                </a:path>
                <a:path w="5811520" h="3589020">
                  <a:moveTo>
                    <a:pt x="4091431" y="68325"/>
                  </a:moveTo>
                  <a:lnTo>
                    <a:pt x="4239006" y="3414268"/>
                  </a:lnTo>
                </a:path>
                <a:path w="5811520" h="3589020">
                  <a:moveTo>
                    <a:pt x="4168267" y="64897"/>
                  </a:moveTo>
                  <a:lnTo>
                    <a:pt x="4315841" y="3410839"/>
                  </a:lnTo>
                </a:path>
                <a:path w="5811520" h="3589020">
                  <a:moveTo>
                    <a:pt x="4246372" y="61467"/>
                  </a:moveTo>
                  <a:lnTo>
                    <a:pt x="4393946" y="3407409"/>
                  </a:lnTo>
                </a:path>
                <a:path w="5811520" h="3589020">
                  <a:moveTo>
                    <a:pt x="4323207" y="58038"/>
                  </a:moveTo>
                  <a:lnTo>
                    <a:pt x="4470781" y="3403980"/>
                  </a:lnTo>
                </a:path>
                <a:path w="5811520" h="3589020">
                  <a:moveTo>
                    <a:pt x="4401311" y="54610"/>
                  </a:moveTo>
                  <a:lnTo>
                    <a:pt x="4548885" y="3400552"/>
                  </a:lnTo>
                </a:path>
                <a:path w="5811520" h="3589020">
                  <a:moveTo>
                    <a:pt x="4478274" y="51180"/>
                  </a:moveTo>
                  <a:lnTo>
                    <a:pt x="4625848" y="3397250"/>
                  </a:lnTo>
                </a:path>
                <a:path w="5811520" h="3589020">
                  <a:moveTo>
                    <a:pt x="4556379" y="47751"/>
                  </a:moveTo>
                  <a:lnTo>
                    <a:pt x="4703953" y="3393694"/>
                  </a:lnTo>
                </a:path>
                <a:path w="5811520" h="3589020">
                  <a:moveTo>
                    <a:pt x="4633214" y="44450"/>
                  </a:moveTo>
                  <a:lnTo>
                    <a:pt x="4780788" y="3390391"/>
                  </a:lnTo>
                </a:path>
                <a:path w="5811520" h="3589020">
                  <a:moveTo>
                    <a:pt x="4711319" y="40893"/>
                  </a:moveTo>
                  <a:lnTo>
                    <a:pt x="4858893" y="3386963"/>
                  </a:lnTo>
                </a:path>
                <a:path w="5811520" h="3589020">
                  <a:moveTo>
                    <a:pt x="4788154" y="37591"/>
                  </a:moveTo>
                  <a:lnTo>
                    <a:pt x="4935728" y="3383533"/>
                  </a:lnTo>
                </a:path>
                <a:path w="5811520" h="3589020">
                  <a:moveTo>
                    <a:pt x="4866259" y="34162"/>
                  </a:moveTo>
                  <a:lnTo>
                    <a:pt x="5013833" y="3380104"/>
                  </a:lnTo>
                </a:path>
                <a:path w="5811520" h="3589020">
                  <a:moveTo>
                    <a:pt x="4943221" y="30734"/>
                  </a:moveTo>
                  <a:lnTo>
                    <a:pt x="5090795" y="3376676"/>
                  </a:lnTo>
                </a:path>
                <a:path w="5811520" h="3589020">
                  <a:moveTo>
                    <a:pt x="5021326" y="27304"/>
                  </a:moveTo>
                  <a:lnTo>
                    <a:pt x="5168900" y="3373247"/>
                  </a:lnTo>
                </a:path>
                <a:path w="5811520" h="3589020">
                  <a:moveTo>
                    <a:pt x="5098161" y="23875"/>
                  </a:moveTo>
                  <a:lnTo>
                    <a:pt x="5245735" y="3369818"/>
                  </a:lnTo>
                </a:path>
                <a:path w="5811520" h="3589020">
                  <a:moveTo>
                    <a:pt x="5176266" y="20447"/>
                  </a:moveTo>
                  <a:lnTo>
                    <a:pt x="5323840" y="3366389"/>
                  </a:lnTo>
                </a:path>
                <a:path w="5811520" h="3589020">
                  <a:moveTo>
                    <a:pt x="5253101" y="17017"/>
                  </a:moveTo>
                  <a:lnTo>
                    <a:pt x="5400675" y="3363087"/>
                  </a:lnTo>
                </a:path>
                <a:path w="5811520" h="3589020">
                  <a:moveTo>
                    <a:pt x="5331206" y="13588"/>
                  </a:moveTo>
                  <a:lnTo>
                    <a:pt x="5478780" y="3359530"/>
                  </a:lnTo>
                </a:path>
                <a:path w="5811520" h="3589020">
                  <a:moveTo>
                    <a:pt x="5408168" y="10160"/>
                  </a:moveTo>
                  <a:lnTo>
                    <a:pt x="5555615" y="3356229"/>
                  </a:lnTo>
                </a:path>
                <a:path w="5811520" h="3589020">
                  <a:moveTo>
                    <a:pt x="5486273" y="6730"/>
                  </a:moveTo>
                  <a:lnTo>
                    <a:pt x="5633847" y="3352800"/>
                  </a:lnTo>
                </a:path>
                <a:path w="5811520" h="3589020">
                  <a:moveTo>
                    <a:pt x="5563108" y="3428"/>
                  </a:moveTo>
                  <a:lnTo>
                    <a:pt x="5710682" y="3349371"/>
                  </a:lnTo>
                </a:path>
                <a:path w="5811520" h="3589020">
                  <a:moveTo>
                    <a:pt x="5641213" y="0"/>
                  </a:moveTo>
                  <a:lnTo>
                    <a:pt x="5788787" y="3345941"/>
                  </a:lnTo>
                </a:path>
              </a:pathLst>
            </a:custGeom>
            <a:ln w="12700">
              <a:solidFill>
                <a:srgbClr val="D1EA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0" y="918972"/>
              <a:ext cx="5800344" cy="34747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58391" y="958850"/>
              <a:ext cx="5680710" cy="3355975"/>
            </a:xfrm>
            <a:custGeom>
              <a:avLst/>
              <a:gdLst/>
              <a:ahLst/>
              <a:cxnLst/>
              <a:rect l="l" t="t" r="r" b="b"/>
              <a:pathLst>
                <a:path w="5680709" h="3355975">
                  <a:moveTo>
                    <a:pt x="5680456" y="0"/>
                  </a:moveTo>
                  <a:lnTo>
                    <a:pt x="0" y="0"/>
                  </a:lnTo>
                  <a:lnTo>
                    <a:pt x="0" y="3355975"/>
                  </a:lnTo>
                  <a:lnTo>
                    <a:pt x="5680456" y="3355975"/>
                  </a:lnTo>
                  <a:lnTo>
                    <a:pt x="5680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58264" y="1076451"/>
              <a:ext cx="5680710" cy="3111500"/>
            </a:xfrm>
            <a:custGeom>
              <a:avLst/>
              <a:gdLst/>
              <a:ahLst/>
              <a:cxnLst/>
              <a:rect l="l" t="t" r="r" b="b"/>
              <a:pathLst>
                <a:path w="5680709" h="3111500">
                  <a:moveTo>
                    <a:pt x="5680583" y="3098292"/>
                  </a:moveTo>
                  <a:lnTo>
                    <a:pt x="0" y="3098292"/>
                  </a:lnTo>
                  <a:lnTo>
                    <a:pt x="0" y="3110992"/>
                  </a:lnTo>
                  <a:lnTo>
                    <a:pt x="5680583" y="3110992"/>
                  </a:lnTo>
                  <a:lnTo>
                    <a:pt x="5680583" y="3098292"/>
                  </a:lnTo>
                  <a:close/>
                </a:path>
                <a:path w="5680709" h="3111500">
                  <a:moveTo>
                    <a:pt x="5680583" y="2994152"/>
                  </a:moveTo>
                  <a:lnTo>
                    <a:pt x="0" y="2994152"/>
                  </a:lnTo>
                  <a:lnTo>
                    <a:pt x="0" y="3006852"/>
                  </a:lnTo>
                  <a:lnTo>
                    <a:pt x="5680583" y="3006852"/>
                  </a:lnTo>
                  <a:lnTo>
                    <a:pt x="5680583" y="2994152"/>
                  </a:lnTo>
                  <a:close/>
                </a:path>
                <a:path w="5680709" h="3111500">
                  <a:moveTo>
                    <a:pt x="5680583" y="2891663"/>
                  </a:moveTo>
                  <a:lnTo>
                    <a:pt x="0" y="2891663"/>
                  </a:lnTo>
                  <a:lnTo>
                    <a:pt x="0" y="2904363"/>
                  </a:lnTo>
                  <a:lnTo>
                    <a:pt x="5680583" y="2904363"/>
                  </a:lnTo>
                  <a:lnTo>
                    <a:pt x="5680583" y="2891663"/>
                  </a:lnTo>
                  <a:close/>
                </a:path>
                <a:path w="5680709" h="3111500">
                  <a:moveTo>
                    <a:pt x="5680583" y="2787650"/>
                  </a:moveTo>
                  <a:lnTo>
                    <a:pt x="0" y="2787650"/>
                  </a:lnTo>
                  <a:lnTo>
                    <a:pt x="0" y="2800350"/>
                  </a:lnTo>
                  <a:lnTo>
                    <a:pt x="5680583" y="2800350"/>
                  </a:lnTo>
                  <a:lnTo>
                    <a:pt x="5680583" y="2787650"/>
                  </a:lnTo>
                  <a:close/>
                </a:path>
                <a:path w="5680709" h="3111500">
                  <a:moveTo>
                    <a:pt x="5680583" y="2685161"/>
                  </a:moveTo>
                  <a:lnTo>
                    <a:pt x="0" y="2685161"/>
                  </a:lnTo>
                  <a:lnTo>
                    <a:pt x="0" y="2697861"/>
                  </a:lnTo>
                  <a:lnTo>
                    <a:pt x="5680583" y="2697861"/>
                  </a:lnTo>
                  <a:lnTo>
                    <a:pt x="5680583" y="2685161"/>
                  </a:lnTo>
                  <a:close/>
                </a:path>
                <a:path w="5680709" h="3111500">
                  <a:moveTo>
                    <a:pt x="5680583" y="2581021"/>
                  </a:moveTo>
                  <a:lnTo>
                    <a:pt x="0" y="2581021"/>
                  </a:lnTo>
                  <a:lnTo>
                    <a:pt x="0" y="2593721"/>
                  </a:lnTo>
                  <a:lnTo>
                    <a:pt x="5680583" y="2593721"/>
                  </a:lnTo>
                  <a:lnTo>
                    <a:pt x="5680583" y="2581021"/>
                  </a:lnTo>
                  <a:close/>
                </a:path>
                <a:path w="5680709" h="3111500">
                  <a:moveTo>
                    <a:pt x="5680583" y="2478659"/>
                  </a:moveTo>
                  <a:lnTo>
                    <a:pt x="0" y="2478659"/>
                  </a:lnTo>
                  <a:lnTo>
                    <a:pt x="0" y="2491359"/>
                  </a:lnTo>
                  <a:lnTo>
                    <a:pt x="5680583" y="2491359"/>
                  </a:lnTo>
                  <a:lnTo>
                    <a:pt x="5680583" y="2478659"/>
                  </a:lnTo>
                  <a:close/>
                </a:path>
                <a:path w="5680709" h="3111500">
                  <a:moveTo>
                    <a:pt x="5680583" y="2374519"/>
                  </a:moveTo>
                  <a:lnTo>
                    <a:pt x="0" y="2374519"/>
                  </a:lnTo>
                  <a:lnTo>
                    <a:pt x="0" y="2387219"/>
                  </a:lnTo>
                  <a:lnTo>
                    <a:pt x="5680583" y="2387219"/>
                  </a:lnTo>
                  <a:lnTo>
                    <a:pt x="5680583" y="2374519"/>
                  </a:lnTo>
                  <a:close/>
                </a:path>
                <a:path w="5680709" h="3111500">
                  <a:moveTo>
                    <a:pt x="5680583" y="2272030"/>
                  </a:moveTo>
                  <a:lnTo>
                    <a:pt x="0" y="2272030"/>
                  </a:lnTo>
                  <a:lnTo>
                    <a:pt x="0" y="2284730"/>
                  </a:lnTo>
                  <a:lnTo>
                    <a:pt x="5680583" y="2284730"/>
                  </a:lnTo>
                  <a:lnTo>
                    <a:pt x="5680583" y="2272030"/>
                  </a:lnTo>
                  <a:close/>
                </a:path>
                <a:path w="5680709" h="3111500">
                  <a:moveTo>
                    <a:pt x="5680583" y="2168017"/>
                  </a:moveTo>
                  <a:lnTo>
                    <a:pt x="0" y="2168017"/>
                  </a:lnTo>
                  <a:lnTo>
                    <a:pt x="0" y="2180717"/>
                  </a:lnTo>
                  <a:lnTo>
                    <a:pt x="5680583" y="2180717"/>
                  </a:lnTo>
                  <a:lnTo>
                    <a:pt x="5680583" y="2168017"/>
                  </a:lnTo>
                  <a:close/>
                </a:path>
                <a:path w="5680709" h="3111500">
                  <a:moveTo>
                    <a:pt x="5680583" y="2065528"/>
                  </a:moveTo>
                  <a:lnTo>
                    <a:pt x="0" y="2065528"/>
                  </a:lnTo>
                  <a:lnTo>
                    <a:pt x="0" y="2078228"/>
                  </a:lnTo>
                  <a:lnTo>
                    <a:pt x="5680583" y="2078228"/>
                  </a:lnTo>
                  <a:lnTo>
                    <a:pt x="5680583" y="2065528"/>
                  </a:lnTo>
                  <a:close/>
                </a:path>
                <a:path w="5680709" h="3111500">
                  <a:moveTo>
                    <a:pt x="5680583" y="1961388"/>
                  </a:moveTo>
                  <a:lnTo>
                    <a:pt x="0" y="1961388"/>
                  </a:lnTo>
                  <a:lnTo>
                    <a:pt x="0" y="1974088"/>
                  </a:lnTo>
                  <a:lnTo>
                    <a:pt x="5680583" y="1974088"/>
                  </a:lnTo>
                  <a:lnTo>
                    <a:pt x="5680583" y="1961388"/>
                  </a:lnTo>
                  <a:close/>
                </a:path>
                <a:path w="5680709" h="3111500">
                  <a:moveTo>
                    <a:pt x="5680583" y="1859026"/>
                  </a:moveTo>
                  <a:lnTo>
                    <a:pt x="0" y="1859026"/>
                  </a:lnTo>
                  <a:lnTo>
                    <a:pt x="0" y="1871726"/>
                  </a:lnTo>
                  <a:lnTo>
                    <a:pt x="5680583" y="1871726"/>
                  </a:lnTo>
                  <a:lnTo>
                    <a:pt x="5680583" y="1859026"/>
                  </a:lnTo>
                  <a:close/>
                </a:path>
                <a:path w="5680709" h="3111500">
                  <a:moveTo>
                    <a:pt x="5680583" y="1754886"/>
                  </a:moveTo>
                  <a:lnTo>
                    <a:pt x="0" y="1754886"/>
                  </a:lnTo>
                  <a:lnTo>
                    <a:pt x="0" y="1767586"/>
                  </a:lnTo>
                  <a:lnTo>
                    <a:pt x="5680583" y="1767586"/>
                  </a:lnTo>
                  <a:lnTo>
                    <a:pt x="5680583" y="1754886"/>
                  </a:lnTo>
                  <a:close/>
                </a:path>
                <a:path w="5680709" h="3111500">
                  <a:moveTo>
                    <a:pt x="5680583" y="1652524"/>
                  </a:moveTo>
                  <a:lnTo>
                    <a:pt x="0" y="1652524"/>
                  </a:lnTo>
                  <a:lnTo>
                    <a:pt x="0" y="1665224"/>
                  </a:lnTo>
                  <a:lnTo>
                    <a:pt x="5680583" y="1665224"/>
                  </a:lnTo>
                  <a:lnTo>
                    <a:pt x="5680583" y="1652524"/>
                  </a:lnTo>
                  <a:close/>
                </a:path>
                <a:path w="5680709" h="3111500">
                  <a:moveTo>
                    <a:pt x="5680583" y="1548384"/>
                  </a:moveTo>
                  <a:lnTo>
                    <a:pt x="0" y="1548384"/>
                  </a:lnTo>
                  <a:lnTo>
                    <a:pt x="0" y="1561084"/>
                  </a:lnTo>
                  <a:lnTo>
                    <a:pt x="5680583" y="1561084"/>
                  </a:lnTo>
                  <a:lnTo>
                    <a:pt x="5680583" y="1548384"/>
                  </a:lnTo>
                  <a:close/>
                </a:path>
                <a:path w="5680709" h="3111500">
                  <a:moveTo>
                    <a:pt x="5680583" y="1445895"/>
                  </a:moveTo>
                  <a:lnTo>
                    <a:pt x="0" y="1445895"/>
                  </a:lnTo>
                  <a:lnTo>
                    <a:pt x="0" y="1458595"/>
                  </a:lnTo>
                  <a:lnTo>
                    <a:pt x="5680583" y="1458595"/>
                  </a:lnTo>
                  <a:lnTo>
                    <a:pt x="5680583" y="1445895"/>
                  </a:lnTo>
                  <a:close/>
                </a:path>
                <a:path w="5680709" h="3111500">
                  <a:moveTo>
                    <a:pt x="5680583" y="1341882"/>
                  </a:moveTo>
                  <a:lnTo>
                    <a:pt x="0" y="1341882"/>
                  </a:lnTo>
                  <a:lnTo>
                    <a:pt x="0" y="1354582"/>
                  </a:lnTo>
                  <a:lnTo>
                    <a:pt x="5680583" y="1354582"/>
                  </a:lnTo>
                  <a:lnTo>
                    <a:pt x="5680583" y="1341882"/>
                  </a:lnTo>
                  <a:close/>
                </a:path>
                <a:path w="5680709" h="3111500">
                  <a:moveTo>
                    <a:pt x="5680583" y="1239393"/>
                  </a:moveTo>
                  <a:lnTo>
                    <a:pt x="0" y="1239393"/>
                  </a:lnTo>
                  <a:lnTo>
                    <a:pt x="0" y="1252093"/>
                  </a:lnTo>
                  <a:lnTo>
                    <a:pt x="5680583" y="1252093"/>
                  </a:lnTo>
                  <a:lnTo>
                    <a:pt x="5680583" y="1239393"/>
                  </a:lnTo>
                  <a:close/>
                </a:path>
                <a:path w="5680709" h="3111500">
                  <a:moveTo>
                    <a:pt x="5680583" y="1135253"/>
                  </a:moveTo>
                  <a:lnTo>
                    <a:pt x="0" y="1135253"/>
                  </a:lnTo>
                  <a:lnTo>
                    <a:pt x="0" y="1147953"/>
                  </a:lnTo>
                  <a:lnTo>
                    <a:pt x="5680583" y="1147953"/>
                  </a:lnTo>
                  <a:lnTo>
                    <a:pt x="5680583" y="1135253"/>
                  </a:lnTo>
                  <a:close/>
                </a:path>
                <a:path w="5680709" h="3111500">
                  <a:moveTo>
                    <a:pt x="5680583" y="1032891"/>
                  </a:moveTo>
                  <a:lnTo>
                    <a:pt x="0" y="1032891"/>
                  </a:lnTo>
                  <a:lnTo>
                    <a:pt x="0" y="1045591"/>
                  </a:lnTo>
                  <a:lnTo>
                    <a:pt x="5680583" y="1045591"/>
                  </a:lnTo>
                  <a:lnTo>
                    <a:pt x="5680583" y="1032891"/>
                  </a:lnTo>
                  <a:close/>
                </a:path>
                <a:path w="5680709" h="3111500">
                  <a:moveTo>
                    <a:pt x="5680583" y="928751"/>
                  </a:moveTo>
                  <a:lnTo>
                    <a:pt x="0" y="928751"/>
                  </a:lnTo>
                  <a:lnTo>
                    <a:pt x="0" y="941451"/>
                  </a:lnTo>
                  <a:lnTo>
                    <a:pt x="5680583" y="941451"/>
                  </a:lnTo>
                  <a:lnTo>
                    <a:pt x="5680583" y="928751"/>
                  </a:lnTo>
                  <a:close/>
                </a:path>
                <a:path w="5680709" h="3111500">
                  <a:moveTo>
                    <a:pt x="5680583" y="826262"/>
                  </a:moveTo>
                  <a:lnTo>
                    <a:pt x="0" y="826262"/>
                  </a:lnTo>
                  <a:lnTo>
                    <a:pt x="0" y="838962"/>
                  </a:lnTo>
                  <a:lnTo>
                    <a:pt x="5680583" y="838962"/>
                  </a:lnTo>
                  <a:lnTo>
                    <a:pt x="5680583" y="826262"/>
                  </a:lnTo>
                  <a:close/>
                </a:path>
                <a:path w="5680709" h="3111500">
                  <a:moveTo>
                    <a:pt x="5680583" y="722249"/>
                  </a:moveTo>
                  <a:lnTo>
                    <a:pt x="0" y="722249"/>
                  </a:lnTo>
                  <a:lnTo>
                    <a:pt x="0" y="734949"/>
                  </a:lnTo>
                  <a:lnTo>
                    <a:pt x="5680583" y="734949"/>
                  </a:lnTo>
                  <a:lnTo>
                    <a:pt x="5680583" y="722249"/>
                  </a:lnTo>
                  <a:close/>
                </a:path>
                <a:path w="5680709" h="3111500">
                  <a:moveTo>
                    <a:pt x="5680583" y="619633"/>
                  </a:moveTo>
                  <a:lnTo>
                    <a:pt x="0" y="619633"/>
                  </a:lnTo>
                  <a:lnTo>
                    <a:pt x="0" y="632333"/>
                  </a:lnTo>
                  <a:lnTo>
                    <a:pt x="5680583" y="632333"/>
                  </a:lnTo>
                  <a:lnTo>
                    <a:pt x="5680583" y="619633"/>
                  </a:lnTo>
                  <a:close/>
                </a:path>
                <a:path w="5680709" h="3111500">
                  <a:moveTo>
                    <a:pt x="5680583" y="515620"/>
                  </a:moveTo>
                  <a:lnTo>
                    <a:pt x="0" y="515620"/>
                  </a:lnTo>
                  <a:lnTo>
                    <a:pt x="0" y="528320"/>
                  </a:lnTo>
                  <a:lnTo>
                    <a:pt x="5680583" y="528320"/>
                  </a:lnTo>
                  <a:lnTo>
                    <a:pt x="5680583" y="515620"/>
                  </a:lnTo>
                  <a:close/>
                </a:path>
                <a:path w="5680709" h="3111500">
                  <a:moveTo>
                    <a:pt x="5680583" y="413131"/>
                  </a:moveTo>
                  <a:lnTo>
                    <a:pt x="0" y="413131"/>
                  </a:lnTo>
                  <a:lnTo>
                    <a:pt x="0" y="425831"/>
                  </a:lnTo>
                  <a:lnTo>
                    <a:pt x="5680583" y="425831"/>
                  </a:lnTo>
                  <a:lnTo>
                    <a:pt x="5680583" y="413131"/>
                  </a:lnTo>
                  <a:close/>
                </a:path>
                <a:path w="5680709" h="3111500">
                  <a:moveTo>
                    <a:pt x="5680583" y="308991"/>
                  </a:moveTo>
                  <a:lnTo>
                    <a:pt x="0" y="308991"/>
                  </a:lnTo>
                  <a:lnTo>
                    <a:pt x="0" y="321691"/>
                  </a:lnTo>
                  <a:lnTo>
                    <a:pt x="5680583" y="321691"/>
                  </a:lnTo>
                  <a:lnTo>
                    <a:pt x="5680583" y="308991"/>
                  </a:lnTo>
                  <a:close/>
                </a:path>
                <a:path w="5680709" h="3111500">
                  <a:moveTo>
                    <a:pt x="5680583" y="206629"/>
                  </a:moveTo>
                  <a:lnTo>
                    <a:pt x="0" y="206629"/>
                  </a:lnTo>
                  <a:lnTo>
                    <a:pt x="0" y="219329"/>
                  </a:lnTo>
                  <a:lnTo>
                    <a:pt x="5680583" y="219329"/>
                  </a:lnTo>
                  <a:lnTo>
                    <a:pt x="5680583" y="206629"/>
                  </a:lnTo>
                  <a:close/>
                </a:path>
                <a:path w="5680709" h="3111500">
                  <a:moveTo>
                    <a:pt x="5680583" y="102489"/>
                  </a:moveTo>
                  <a:lnTo>
                    <a:pt x="0" y="102489"/>
                  </a:lnTo>
                  <a:lnTo>
                    <a:pt x="0" y="115189"/>
                  </a:lnTo>
                  <a:lnTo>
                    <a:pt x="5680583" y="115189"/>
                  </a:lnTo>
                  <a:lnTo>
                    <a:pt x="5680583" y="102489"/>
                  </a:lnTo>
                  <a:close/>
                </a:path>
                <a:path w="5680709" h="3111500">
                  <a:moveTo>
                    <a:pt x="568058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680583" y="12700"/>
                  </a:lnTo>
                  <a:lnTo>
                    <a:pt x="5680583" y="0"/>
                  </a:lnTo>
                  <a:close/>
                </a:path>
              </a:pathLst>
            </a:custGeom>
            <a:solidFill>
              <a:srgbClr val="D1E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02282" y="965580"/>
              <a:ext cx="5507990" cy="3349625"/>
            </a:xfrm>
            <a:custGeom>
              <a:avLst/>
              <a:gdLst/>
              <a:ahLst/>
              <a:cxnLst/>
              <a:rect l="l" t="t" r="r" b="b"/>
              <a:pathLst>
                <a:path w="5507990" h="3349625">
                  <a:moveTo>
                    <a:pt x="0" y="0"/>
                  </a:moveTo>
                  <a:lnTo>
                    <a:pt x="0" y="3349244"/>
                  </a:lnTo>
                </a:path>
                <a:path w="5507990" h="3349625">
                  <a:moveTo>
                    <a:pt x="78105" y="0"/>
                  </a:moveTo>
                  <a:lnTo>
                    <a:pt x="78105" y="3349244"/>
                  </a:lnTo>
                </a:path>
                <a:path w="5507990" h="3349625">
                  <a:moveTo>
                    <a:pt x="155067" y="0"/>
                  </a:moveTo>
                  <a:lnTo>
                    <a:pt x="155067" y="3349244"/>
                  </a:lnTo>
                </a:path>
                <a:path w="5507990" h="3349625">
                  <a:moveTo>
                    <a:pt x="233299" y="0"/>
                  </a:moveTo>
                  <a:lnTo>
                    <a:pt x="233299" y="3349244"/>
                  </a:lnTo>
                </a:path>
                <a:path w="5507990" h="3349625">
                  <a:moveTo>
                    <a:pt x="310261" y="0"/>
                  </a:moveTo>
                  <a:lnTo>
                    <a:pt x="310261" y="3349244"/>
                  </a:lnTo>
                </a:path>
                <a:path w="5507990" h="3349625">
                  <a:moveTo>
                    <a:pt x="388366" y="0"/>
                  </a:moveTo>
                  <a:lnTo>
                    <a:pt x="388366" y="3349244"/>
                  </a:lnTo>
                </a:path>
                <a:path w="5507990" h="3349625">
                  <a:moveTo>
                    <a:pt x="465328" y="0"/>
                  </a:moveTo>
                  <a:lnTo>
                    <a:pt x="465328" y="3349244"/>
                  </a:lnTo>
                </a:path>
                <a:path w="5507990" h="3349625">
                  <a:moveTo>
                    <a:pt x="543560" y="0"/>
                  </a:moveTo>
                  <a:lnTo>
                    <a:pt x="543560" y="3349244"/>
                  </a:lnTo>
                </a:path>
                <a:path w="5507990" h="3349625">
                  <a:moveTo>
                    <a:pt x="620522" y="0"/>
                  </a:moveTo>
                  <a:lnTo>
                    <a:pt x="620522" y="3349244"/>
                  </a:lnTo>
                </a:path>
                <a:path w="5507990" h="3349625">
                  <a:moveTo>
                    <a:pt x="698626" y="0"/>
                  </a:moveTo>
                  <a:lnTo>
                    <a:pt x="698626" y="3349244"/>
                  </a:lnTo>
                </a:path>
                <a:path w="5507990" h="3349625">
                  <a:moveTo>
                    <a:pt x="775588" y="0"/>
                  </a:moveTo>
                  <a:lnTo>
                    <a:pt x="775588" y="3349244"/>
                  </a:lnTo>
                </a:path>
                <a:path w="5507990" h="3349625">
                  <a:moveTo>
                    <a:pt x="853820" y="0"/>
                  </a:moveTo>
                  <a:lnTo>
                    <a:pt x="853820" y="3349244"/>
                  </a:lnTo>
                </a:path>
                <a:path w="5507990" h="3349625">
                  <a:moveTo>
                    <a:pt x="930782" y="0"/>
                  </a:moveTo>
                  <a:lnTo>
                    <a:pt x="930782" y="3349244"/>
                  </a:lnTo>
                </a:path>
                <a:path w="5507990" h="3349625">
                  <a:moveTo>
                    <a:pt x="1008888" y="0"/>
                  </a:moveTo>
                  <a:lnTo>
                    <a:pt x="1008888" y="3349244"/>
                  </a:lnTo>
                </a:path>
                <a:path w="5507990" h="3349625">
                  <a:moveTo>
                    <a:pt x="1085977" y="0"/>
                  </a:moveTo>
                  <a:lnTo>
                    <a:pt x="1085977" y="3349244"/>
                  </a:lnTo>
                </a:path>
                <a:path w="5507990" h="3349625">
                  <a:moveTo>
                    <a:pt x="1164082" y="0"/>
                  </a:moveTo>
                  <a:lnTo>
                    <a:pt x="1164082" y="3349244"/>
                  </a:lnTo>
                </a:path>
                <a:path w="5507990" h="3349625">
                  <a:moveTo>
                    <a:pt x="1241044" y="0"/>
                  </a:moveTo>
                  <a:lnTo>
                    <a:pt x="1241044" y="3349244"/>
                  </a:lnTo>
                </a:path>
                <a:path w="5507990" h="3349625">
                  <a:moveTo>
                    <a:pt x="1319276" y="0"/>
                  </a:moveTo>
                  <a:lnTo>
                    <a:pt x="1319276" y="3349244"/>
                  </a:lnTo>
                </a:path>
                <a:path w="5507990" h="3349625">
                  <a:moveTo>
                    <a:pt x="1396238" y="0"/>
                  </a:moveTo>
                  <a:lnTo>
                    <a:pt x="1396238" y="3349244"/>
                  </a:lnTo>
                </a:path>
                <a:path w="5507990" h="3349625">
                  <a:moveTo>
                    <a:pt x="1474470" y="0"/>
                  </a:moveTo>
                  <a:lnTo>
                    <a:pt x="1474470" y="3349244"/>
                  </a:lnTo>
                </a:path>
                <a:path w="5507990" h="3349625">
                  <a:moveTo>
                    <a:pt x="1551305" y="0"/>
                  </a:moveTo>
                  <a:lnTo>
                    <a:pt x="1551305" y="3349244"/>
                  </a:lnTo>
                </a:path>
                <a:path w="5507990" h="3349625">
                  <a:moveTo>
                    <a:pt x="1629537" y="0"/>
                  </a:moveTo>
                  <a:lnTo>
                    <a:pt x="1629537" y="3349244"/>
                  </a:lnTo>
                </a:path>
                <a:path w="5507990" h="3349625">
                  <a:moveTo>
                    <a:pt x="1706498" y="0"/>
                  </a:moveTo>
                  <a:lnTo>
                    <a:pt x="1706498" y="3349244"/>
                  </a:lnTo>
                </a:path>
                <a:path w="5507990" h="3349625">
                  <a:moveTo>
                    <a:pt x="1784731" y="0"/>
                  </a:moveTo>
                  <a:lnTo>
                    <a:pt x="1784731" y="3349244"/>
                  </a:lnTo>
                </a:path>
                <a:path w="5507990" h="3349625">
                  <a:moveTo>
                    <a:pt x="1861693" y="0"/>
                  </a:moveTo>
                  <a:lnTo>
                    <a:pt x="1861693" y="3349244"/>
                  </a:lnTo>
                </a:path>
                <a:path w="5507990" h="3349625">
                  <a:moveTo>
                    <a:pt x="1939797" y="0"/>
                  </a:moveTo>
                  <a:lnTo>
                    <a:pt x="1939797" y="3349244"/>
                  </a:lnTo>
                </a:path>
                <a:path w="5507990" h="3349625">
                  <a:moveTo>
                    <a:pt x="2016759" y="0"/>
                  </a:moveTo>
                  <a:lnTo>
                    <a:pt x="2016759" y="3349244"/>
                  </a:lnTo>
                </a:path>
                <a:path w="5507990" h="3349625">
                  <a:moveTo>
                    <a:pt x="2094992" y="0"/>
                  </a:moveTo>
                  <a:lnTo>
                    <a:pt x="2094992" y="3349244"/>
                  </a:lnTo>
                </a:path>
                <a:path w="5507990" h="3349625">
                  <a:moveTo>
                    <a:pt x="2171954" y="0"/>
                  </a:moveTo>
                  <a:lnTo>
                    <a:pt x="2171954" y="3349244"/>
                  </a:lnTo>
                </a:path>
                <a:path w="5507990" h="3349625">
                  <a:moveTo>
                    <a:pt x="2250059" y="0"/>
                  </a:moveTo>
                  <a:lnTo>
                    <a:pt x="2250059" y="3349244"/>
                  </a:lnTo>
                </a:path>
                <a:path w="5507990" h="3349625">
                  <a:moveTo>
                    <a:pt x="2327021" y="0"/>
                  </a:moveTo>
                  <a:lnTo>
                    <a:pt x="2327021" y="3349244"/>
                  </a:lnTo>
                </a:path>
                <a:path w="5507990" h="3349625">
                  <a:moveTo>
                    <a:pt x="2405253" y="0"/>
                  </a:moveTo>
                  <a:lnTo>
                    <a:pt x="2405253" y="3349244"/>
                  </a:lnTo>
                </a:path>
                <a:path w="5507990" h="3349625">
                  <a:moveTo>
                    <a:pt x="2482215" y="0"/>
                  </a:moveTo>
                  <a:lnTo>
                    <a:pt x="2482215" y="3349244"/>
                  </a:lnTo>
                </a:path>
                <a:path w="5507990" h="3349625">
                  <a:moveTo>
                    <a:pt x="2560320" y="0"/>
                  </a:moveTo>
                  <a:lnTo>
                    <a:pt x="2560320" y="3349244"/>
                  </a:lnTo>
                </a:path>
                <a:path w="5507990" h="3349625">
                  <a:moveTo>
                    <a:pt x="2637282" y="0"/>
                  </a:moveTo>
                  <a:lnTo>
                    <a:pt x="2637282" y="3349244"/>
                  </a:lnTo>
                </a:path>
                <a:path w="5507990" h="3349625">
                  <a:moveTo>
                    <a:pt x="2715514" y="0"/>
                  </a:moveTo>
                  <a:lnTo>
                    <a:pt x="2715514" y="3349244"/>
                  </a:lnTo>
                </a:path>
                <a:path w="5507990" h="3349625">
                  <a:moveTo>
                    <a:pt x="2792476" y="0"/>
                  </a:moveTo>
                  <a:lnTo>
                    <a:pt x="2792476" y="3349244"/>
                  </a:lnTo>
                </a:path>
                <a:path w="5507990" h="3349625">
                  <a:moveTo>
                    <a:pt x="2870581" y="0"/>
                  </a:moveTo>
                  <a:lnTo>
                    <a:pt x="2870581" y="3349244"/>
                  </a:lnTo>
                </a:path>
                <a:path w="5507990" h="3349625">
                  <a:moveTo>
                    <a:pt x="2947543" y="0"/>
                  </a:moveTo>
                  <a:lnTo>
                    <a:pt x="2947543" y="3349244"/>
                  </a:lnTo>
                </a:path>
                <a:path w="5507990" h="3349625">
                  <a:moveTo>
                    <a:pt x="3025775" y="0"/>
                  </a:moveTo>
                  <a:lnTo>
                    <a:pt x="3025775" y="3349244"/>
                  </a:lnTo>
                </a:path>
                <a:path w="5507990" h="3349625">
                  <a:moveTo>
                    <a:pt x="3102737" y="0"/>
                  </a:moveTo>
                  <a:lnTo>
                    <a:pt x="3102737" y="3349244"/>
                  </a:lnTo>
                </a:path>
                <a:path w="5507990" h="3349625">
                  <a:moveTo>
                    <a:pt x="3180842" y="0"/>
                  </a:moveTo>
                  <a:lnTo>
                    <a:pt x="3180842" y="3349244"/>
                  </a:lnTo>
                </a:path>
                <a:path w="5507990" h="3349625">
                  <a:moveTo>
                    <a:pt x="3257804" y="0"/>
                  </a:moveTo>
                  <a:lnTo>
                    <a:pt x="3257804" y="3349244"/>
                  </a:lnTo>
                </a:path>
                <a:path w="5507990" h="3349625">
                  <a:moveTo>
                    <a:pt x="3336035" y="0"/>
                  </a:moveTo>
                  <a:lnTo>
                    <a:pt x="3336035" y="3349244"/>
                  </a:lnTo>
                </a:path>
                <a:path w="5507990" h="3349625">
                  <a:moveTo>
                    <a:pt x="3412998" y="0"/>
                  </a:moveTo>
                  <a:lnTo>
                    <a:pt x="3412998" y="3349244"/>
                  </a:lnTo>
                </a:path>
                <a:path w="5507990" h="3349625">
                  <a:moveTo>
                    <a:pt x="3491229" y="0"/>
                  </a:moveTo>
                  <a:lnTo>
                    <a:pt x="3491229" y="3349244"/>
                  </a:lnTo>
                </a:path>
                <a:path w="5507990" h="3349625">
                  <a:moveTo>
                    <a:pt x="3568192" y="0"/>
                  </a:moveTo>
                  <a:lnTo>
                    <a:pt x="3568192" y="3349244"/>
                  </a:lnTo>
                </a:path>
                <a:path w="5507990" h="3349625">
                  <a:moveTo>
                    <a:pt x="3646424" y="0"/>
                  </a:moveTo>
                  <a:lnTo>
                    <a:pt x="3646424" y="3349244"/>
                  </a:lnTo>
                </a:path>
                <a:path w="5507990" h="3349625">
                  <a:moveTo>
                    <a:pt x="3723258" y="0"/>
                  </a:moveTo>
                  <a:lnTo>
                    <a:pt x="3723258" y="3349244"/>
                  </a:lnTo>
                </a:path>
                <a:path w="5507990" h="3349625">
                  <a:moveTo>
                    <a:pt x="3801491" y="0"/>
                  </a:moveTo>
                  <a:lnTo>
                    <a:pt x="3801491" y="3349244"/>
                  </a:lnTo>
                </a:path>
                <a:path w="5507990" h="3349625">
                  <a:moveTo>
                    <a:pt x="3878453" y="0"/>
                  </a:moveTo>
                  <a:lnTo>
                    <a:pt x="3878453" y="3349244"/>
                  </a:lnTo>
                </a:path>
                <a:path w="5507990" h="3349625">
                  <a:moveTo>
                    <a:pt x="3956684" y="0"/>
                  </a:moveTo>
                  <a:lnTo>
                    <a:pt x="3956684" y="3349244"/>
                  </a:lnTo>
                </a:path>
                <a:path w="5507990" h="3349625">
                  <a:moveTo>
                    <a:pt x="4033647" y="0"/>
                  </a:moveTo>
                  <a:lnTo>
                    <a:pt x="4033647" y="3349244"/>
                  </a:lnTo>
                </a:path>
                <a:path w="5507990" h="3349625">
                  <a:moveTo>
                    <a:pt x="4111752" y="0"/>
                  </a:moveTo>
                  <a:lnTo>
                    <a:pt x="4111752" y="3349244"/>
                  </a:lnTo>
                </a:path>
                <a:path w="5507990" h="3349625">
                  <a:moveTo>
                    <a:pt x="4188714" y="0"/>
                  </a:moveTo>
                  <a:lnTo>
                    <a:pt x="4188714" y="3349244"/>
                  </a:lnTo>
                </a:path>
                <a:path w="5507990" h="3349625">
                  <a:moveTo>
                    <a:pt x="4266946" y="0"/>
                  </a:moveTo>
                  <a:lnTo>
                    <a:pt x="4266946" y="3349244"/>
                  </a:lnTo>
                </a:path>
                <a:path w="5507990" h="3349625">
                  <a:moveTo>
                    <a:pt x="4343908" y="0"/>
                  </a:moveTo>
                  <a:lnTo>
                    <a:pt x="4343908" y="3349244"/>
                  </a:lnTo>
                </a:path>
                <a:path w="5507990" h="3349625">
                  <a:moveTo>
                    <a:pt x="4422013" y="0"/>
                  </a:moveTo>
                  <a:lnTo>
                    <a:pt x="4422013" y="3349244"/>
                  </a:lnTo>
                </a:path>
                <a:path w="5507990" h="3349625">
                  <a:moveTo>
                    <a:pt x="4498975" y="0"/>
                  </a:moveTo>
                  <a:lnTo>
                    <a:pt x="4498975" y="3349244"/>
                  </a:lnTo>
                </a:path>
                <a:path w="5507990" h="3349625">
                  <a:moveTo>
                    <a:pt x="4577207" y="0"/>
                  </a:moveTo>
                  <a:lnTo>
                    <a:pt x="4577207" y="3349244"/>
                  </a:lnTo>
                </a:path>
                <a:path w="5507990" h="3349625">
                  <a:moveTo>
                    <a:pt x="4654169" y="0"/>
                  </a:moveTo>
                  <a:lnTo>
                    <a:pt x="4654169" y="3349244"/>
                  </a:lnTo>
                </a:path>
                <a:path w="5507990" h="3349625">
                  <a:moveTo>
                    <a:pt x="4732274" y="0"/>
                  </a:moveTo>
                  <a:lnTo>
                    <a:pt x="4732274" y="3349244"/>
                  </a:lnTo>
                </a:path>
                <a:path w="5507990" h="3349625">
                  <a:moveTo>
                    <a:pt x="4809236" y="0"/>
                  </a:moveTo>
                  <a:lnTo>
                    <a:pt x="4809236" y="3349244"/>
                  </a:lnTo>
                </a:path>
                <a:path w="5507990" h="3349625">
                  <a:moveTo>
                    <a:pt x="4887468" y="0"/>
                  </a:moveTo>
                  <a:lnTo>
                    <a:pt x="4887468" y="3349244"/>
                  </a:lnTo>
                </a:path>
                <a:path w="5507990" h="3349625">
                  <a:moveTo>
                    <a:pt x="4964430" y="0"/>
                  </a:moveTo>
                  <a:lnTo>
                    <a:pt x="4964430" y="3349244"/>
                  </a:lnTo>
                </a:path>
                <a:path w="5507990" h="3349625">
                  <a:moveTo>
                    <a:pt x="5042535" y="0"/>
                  </a:moveTo>
                  <a:lnTo>
                    <a:pt x="5042535" y="3349244"/>
                  </a:lnTo>
                </a:path>
                <a:path w="5507990" h="3349625">
                  <a:moveTo>
                    <a:pt x="5119497" y="0"/>
                  </a:moveTo>
                  <a:lnTo>
                    <a:pt x="5119497" y="3349244"/>
                  </a:lnTo>
                </a:path>
                <a:path w="5507990" h="3349625">
                  <a:moveTo>
                    <a:pt x="5197729" y="0"/>
                  </a:moveTo>
                  <a:lnTo>
                    <a:pt x="5197729" y="3349244"/>
                  </a:lnTo>
                </a:path>
                <a:path w="5507990" h="3349625">
                  <a:moveTo>
                    <a:pt x="5274691" y="0"/>
                  </a:moveTo>
                  <a:lnTo>
                    <a:pt x="5274691" y="3349244"/>
                  </a:lnTo>
                </a:path>
                <a:path w="5507990" h="3349625">
                  <a:moveTo>
                    <a:pt x="5352796" y="0"/>
                  </a:moveTo>
                  <a:lnTo>
                    <a:pt x="5352796" y="3349244"/>
                  </a:lnTo>
                </a:path>
                <a:path w="5507990" h="3349625">
                  <a:moveTo>
                    <a:pt x="5429758" y="0"/>
                  </a:moveTo>
                  <a:lnTo>
                    <a:pt x="5429758" y="3349244"/>
                  </a:lnTo>
                </a:path>
                <a:path w="5507990" h="3349625">
                  <a:moveTo>
                    <a:pt x="5507990" y="0"/>
                  </a:moveTo>
                  <a:lnTo>
                    <a:pt x="5507990" y="3349244"/>
                  </a:lnTo>
                </a:path>
              </a:pathLst>
            </a:custGeom>
            <a:ln w="12700">
              <a:solidFill>
                <a:srgbClr val="D1EA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57626" y="2643251"/>
              <a:ext cx="3635375" cy="133350"/>
            </a:xfrm>
            <a:custGeom>
              <a:avLst/>
              <a:gdLst/>
              <a:ahLst/>
              <a:cxnLst/>
              <a:rect l="l" t="t" r="r" b="b"/>
              <a:pathLst>
                <a:path w="3635375" h="133350">
                  <a:moveTo>
                    <a:pt x="3600577" y="0"/>
                  </a:moveTo>
                  <a:lnTo>
                    <a:pt x="3593084" y="0"/>
                  </a:lnTo>
                  <a:lnTo>
                    <a:pt x="3585210" y="1524"/>
                  </a:lnTo>
                  <a:lnTo>
                    <a:pt x="3578606" y="5461"/>
                  </a:lnTo>
                  <a:lnTo>
                    <a:pt x="3548098" y="20897"/>
                  </a:lnTo>
                  <a:lnTo>
                    <a:pt x="3509899" y="36655"/>
                  </a:lnTo>
                  <a:lnTo>
                    <a:pt x="3467699" y="48912"/>
                  </a:lnTo>
                  <a:lnTo>
                    <a:pt x="3425190" y="53848"/>
                  </a:lnTo>
                  <a:lnTo>
                    <a:pt x="3407233" y="52720"/>
                  </a:lnTo>
                  <a:lnTo>
                    <a:pt x="3390312" y="49117"/>
                  </a:lnTo>
                  <a:lnTo>
                    <a:pt x="3374701" y="42703"/>
                  </a:lnTo>
                  <a:lnTo>
                    <a:pt x="3355087" y="29547"/>
                  </a:lnTo>
                  <a:lnTo>
                    <a:pt x="3347704" y="26828"/>
                  </a:lnTo>
                  <a:lnTo>
                    <a:pt x="3339153" y="25110"/>
                  </a:lnTo>
                  <a:lnTo>
                    <a:pt x="3330067" y="24511"/>
                  </a:lnTo>
                  <a:lnTo>
                    <a:pt x="3322024" y="25020"/>
                  </a:lnTo>
                  <a:lnTo>
                    <a:pt x="3314588" y="26590"/>
                  </a:lnTo>
                  <a:lnTo>
                    <a:pt x="3308224" y="29279"/>
                  </a:lnTo>
                  <a:lnTo>
                    <a:pt x="3303397" y="33147"/>
                  </a:lnTo>
                  <a:lnTo>
                    <a:pt x="3295306" y="35073"/>
                  </a:lnTo>
                  <a:lnTo>
                    <a:pt x="3287442" y="36464"/>
                  </a:lnTo>
                  <a:lnTo>
                    <a:pt x="3279840" y="37308"/>
                  </a:lnTo>
                  <a:lnTo>
                    <a:pt x="3272536" y="37591"/>
                  </a:lnTo>
                  <a:lnTo>
                    <a:pt x="3261647" y="36877"/>
                  </a:lnTo>
                  <a:lnTo>
                    <a:pt x="3251533" y="34734"/>
                  </a:lnTo>
                  <a:lnTo>
                    <a:pt x="3242300" y="31162"/>
                  </a:lnTo>
                  <a:lnTo>
                    <a:pt x="3234055" y="26162"/>
                  </a:lnTo>
                  <a:lnTo>
                    <a:pt x="3227832" y="22987"/>
                  </a:lnTo>
                  <a:lnTo>
                    <a:pt x="3219704" y="21462"/>
                  </a:lnTo>
                  <a:lnTo>
                    <a:pt x="3203194" y="21462"/>
                  </a:lnTo>
                  <a:lnTo>
                    <a:pt x="3194939" y="22987"/>
                  </a:lnTo>
                  <a:lnTo>
                    <a:pt x="3188843" y="26162"/>
                  </a:lnTo>
                  <a:lnTo>
                    <a:pt x="3152673" y="39286"/>
                  </a:lnTo>
                  <a:lnTo>
                    <a:pt x="3116468" y="48101"/>
                  </a:lnTo>
                  <a:lnTo>
                    <a:pt x="3080097" y="53058"/>
                  </a:lnTo>
                  <a:lnTo>
                    <a:pt x="3043428" y="54610"/>
                  </a:lnTo>
                  <a:lnTo>
                    <a:pt x="3006734" y="53232"/>
                  </a:lnTo>
                  <a:lnTo>
                    <a:pt x="2969529" y="49403"/>
                  </a:lnTo>
                  <a:lnTo>
                    <a:pt x="2931681" y="43572"/>
                  </a:lnTo>
                  <a:lnTo>
                    <a:pt x="2893060" y="36195"/>
                  </a:lnTo>
                  <a:lnTo>
                    <a:pt x="2884094" y="34214"/>
                  </a:lnTo>
                  <a:lnTo>
                    <a:pt x="2874962" y="32829"/>
                  </a:lnTo>
                  <a:lnTo>
                    <a:pt x="2865735" y="32015"/>
                  </a:lnTo>
                  <a:lnTo>
                    <a:pt x="2856484" y="31750"/>
                  </a:lnTo>
                  <a:lnTo>
                    <a:pt x="2844724" y="32198"/>
                  </a:lnTo>
                  <a:lnTo>
                    <a:pt x="2799766" y="43406"/>
                  </a:lnTo>
                  <a:lnTo>
                    <a:pt x="2779216" y="54558"/>
                  </a:lnTo>
                  <a:lnTo>
                    <a:pt x="2767584" y="58800"/>
                  </a:lnTo>
                  <a:lnTo>
                    <a:pt x="2759807" y="60688"/>
                  </a:lnTo>
                  <a:lnTo>
                    <a:pt x="2751947" y="61991"/>
                  </a:lnTo>
                  <a:lnTo>
                    <a:pt x="2744063" y="62747"/>
                  </a:lnTo>
                  <a:lnTo>
                    <a:pt x="2736215" y="62991"/>
                  </a:lnTo>
                  <a:lnTo>
                    <a:pt x="2715073" y="61219"/>
                  </a:lnTo>
                  <a:lnTo>
                    <a:pt x="2695860" y="56245"/>
                  </a:lnTo>
                  <a:lnTo>
                    <a:pt x="2679743" y="48579"/>
                  </a:lnTo>
                  <a:lnTo>
                    <a:pt x="2667889" y="38735"/>
                  </a:lnTo>
                  <a:lnTo>
                    <a:pt x="2663825" y="34416"/>
                  </a:lnTo>
                  <a:lnTo>
                    <a:pt x="2656967" y="32638"/>
                  </a:lnTo>
                  <a:lnTo>
                    <a:pt x="2649855" y="32638"/>
                  </a:lnTo>
                  <a:lnTo>
                    <a:pt x="2640375" y="33617"/>
                  </a:lnTo>
                  <a:lnTo>
                    <a:pt x="2631836" y="36274"/>
                  </a:lnTo>
                  <a:lnTo>
                    <a:pt x="2625512" y="40193"/>
                  </a:lnTo>
                  <a:lnTo>
                    <a:pt x="2622677" y="44958"/>
                  </a:lnTo>
                  <a:lnTo>
                    <a:pt x="2618426" y="53788"/>
                  </a:lnTo>
                  <a:lnTo>
                    <a:pt x="2609818" y="59594"/>
                  </a:lnTo>
                  <a:lnTo>
                    <a:pt x="2597638" y="62781"/>
                  </a:lnTo>
                  <a:lnTo>
                    <a:pt x="2582672" y="63753"/>
                  </a:lnTo>
                  <a:lnTo>
                    <a:pt x="2547578" y="60731"/>
                  </a:lnTo>
                  <a:lnTo>
                    <a:pt x="2510520" y="53768"/>
                  </a:lnTo>
                  <a:lnTo>
                    <a:pt x="2454656" y="40639"/>
                  </a:lnTo>
                  <a:lnTo>
                    <a:pt x="2435584" y="36693"/>
                  </a:lnTo>
                  <a:lnTo>
                    <a:pt x="2416000" y="33829"/>
                  </a:lnTo>
                  <a:lnTo>
                    <a:pt x="2396059" y="32085"/>
                  </a:lnTo>
                  <a:lnTo>
                    <a:pt x="2371344" y="31496"/>
                  </a:lnTo>
                  <a:lnTo>
                    <a:pt x="2362073" y="31876"/>
                  </a:lnTo>
                  <a:lnTo>
                    <a:pt x="2318621" y="39074"/>
                  </a:lnTo>
                  <a:lnTo>
                    <a:pt x="2281824" y="58007"/>
                  </a:lnTo>
                  <a:lnTo>
                    <a:pt x="2269222" y="64567"/>
                  </a:lnTo>
                  <a:lnTo>
                    <a:pt x="2253869" y="68961"/>
                  </a:lnTo>
                  <a:lnTo>
                    <a:pt x="2247773" y="69976"/>
                  </a:lnTo>
                  <a:lnTo>
                    <a:pt x="2241804" y="70612"/>
                  </a:lnTo>
                  <a:lnTo>
                    <a:pt x="2235835" y="70612"/>
                  </a:lnTo>
                  <a:lnTo>
                    <a:pt x="2196147" y="63214"/>
                  </a:lnTo>
                  <a:lnTo>
                    <a:pt x="2168271" y="40386"/>
                  </a:lnTo>
                  <a:lnTo>
                    <a:pt x="2159508" y="37464"/>
                  </a:lnTo>
                  <a:lnTo>
                    <a:pt x="2142998" y="37464"/>
                  </a:lnTo>
                  <a:lnTo>
                    <a:pt x="2135632" y="39243"/>
                  </a:lnTo>
                  <a:lnTo>
                    <a:pt x="2130806" y="43179"/>
                  </a:lnTo>
                  <a:lnTo>
                    <a:pt x="2118092" y="52195"/>
                  </a:lnTo>
                  <a:lnTo>
                    <a:pt x="2101199" y="58531"/>
                  </a:lnTo>
                  <a:lnTo>
                    <a:pt x="2081424" y="62271"/>
                  </a:lnTo>
                  <a:lnTo>
                    <a:pt x="2060067" y="63500"/>
                  </a:lnTo>
                  <a:lnTo>
                    <a:pt x="2037546" y="62182"/>
                  </a:lnTo>
                  <a:lnTo>
                    <a:pt x="2016299" y="58293"/>
                  </a:lnTo>
                  <a:lnTo>
                    <a:pt x="1997791" y="51927"/>
                  </a:lnTo>
                  <a:lnTo>
                    <a:pt x="1983486" y="43179"/>
                  </a:lnTo>
                  <a:lnTo>
                    <a:pt x="1977898" y="38481"/>
                  </a:lnTo>
                  <a:lnTo>
                    <a:pt x="1968881" y="36068"/>
                  </a:lnTo>
                  <a:lnTo>
                    <a:pt x="1950593" y="36068"/>
                  </a:lnTo>
                  <a:lnTo>
                    <a:pt x="1941449" y="38481"/>
                  </a:lnTo>
                  <a:lnTo>
                    <a:pt x="1935988" y="43179"/>
                  </a:lnTo>
                  <a:lnTo>
                    <a:pt x="1909699" y="58481"/>
                  </a:lnTo>
                  <a:lnTo>
                    <a:pt x="1878266" y="69484"/>
                  </a:lnTo>
                  <a:lnTo>
                    <a:pt x="1843404" y="76130"/>
                  </a:lnTo>
                  <a:lnTo>
                    <a:pt x="1806828" y="78359"/>
                  </a:lnTo>
                  <a:lnTo>
                    <a:pt x="1773981" y="76549"/>
                  </a:lnTo>
                  <a:lnTo>
                    <a:pt x="1742360" y="71120"/>
                  </a:lnTo>
                  <a:lnTo>
                    <a:pt x="1713192" y="62071"/>
                  </a:lnTo>
                  <a:lnTo>
                    <a:pt x="1687702" y="49402"/>
                  </a:lnTo>
                  <a:lnTo>
                    <a:pt x="1682750" y="44450"/>
                  </a:lnTo>
                  <a:lnTo>
                    <a:pt x="1677924" y="40639"/>
                  </a:lnTo>
                  <a:lnTo>
                    <a:pt x="1669288" y="37464"/>
                  </a:lnTo>
                  <a:lnTo>
                    <a:pt x="1664208" y="35051"/>
                  </a:lnTo>
                  <a:lnTo>
                    <a:pt x="1658112" y="34162"/>
                  </a:lnTo>
                  <a:lnTo>
                    <a:pt x="1652143" y="34162"/>
                  </a:lnTo>
                  <a:lnTo>
                    <a:pt x="1639317" y="35774"/>
                  </a:lnTo>
                  <a:lnTo>
                    <a:pt x="1629457" y="40100"/>
                  </a:lnTo>
                  <a:lnTo>
                    <a:pt x="1625193" y="46378"/>
                  </a:lnTo>
                  <a:lnTo>
                    <a:pt x="1629156" y="53848"/>
                  </a:lnTo>
                  <a:lnTo>
                    <a:pt x="1630299" y="54483"/>
                  </a:lnTo>
                  <a:lnTo>
                    <a:pt x="1631569" y="55752"/>
                  </a:lnTo>
                  <a:lnTo>
                    <a:pt x="1589532" y="75819"/>
                  </a:lnTo>
                  <a:lnTo>
                    <a:pt x="1582420" y="75819"/>
                  </a:lnTo>
                  <a:lnTo>
                    <a:pt x="1574927" y="74675"/>
                  </a:lnTo>
                  <a:lnTo>
                    <a:pt x="1567052" y="72136"/>
                  </a:lnTo>
                  <a:lnTo>
                    <a:pt x="1547082" y="67865"/>
                  </a:lnTo>
                  <a:lnTo>
                    <a:pt x="1537406" y="65403"/>
                  </a:lnTo>
                  <a:lnTo>
                    <a:pt x="1528064" y="62737"/>
                  </a:lnTo>
                  <a:lnTo>
                    <a:pt x="1504330" y="58372"/>
                  </a:lnTo>
                  <a:lnTo>
                    <a:pt x="1478534" y="54228"/>
                  </a:lnTo>
                  <a:lnTo>
                    <a:pt x="1467485" y="54101"/>
                  </a:lnTo>
                  <a:lnTo>
                    <a:pt x="1461389" y="55879"/>
                  </a:lnTo>
                  <a:lnTo>
                    <a:pt x="1457452" y="58800"/>
                  </a:lnTo>
                  <a:lnTo>
                    <a:pt x="1433927" y="73874"/>
                  </a:lnTo>
                  <a:lnTo>
                    <a:pt x="1405937" y="84994"/>
                  </a:lnTo>
                  <a:lnTo>
                    <a:pt x="1375066" y="91876"/>
                  </a:lnTo>
                  <a:lnTo>
                    <a:pt x="1342898" y="94234"/>
                  </a:lnTo>
                  <a:lnTo>
                    <a:pt x="1315910" y="92483"/>
                  </a:lnTo>
                  <a:lnTo>
                    <a:pt x="1290065" y="87090"/>
                  </a:lnTo>
                  <a:lnTo>
                    <a:pt x="1266316" y="77839"/>
                  </a:lnTo>
                  <a:lnTo>
                    <a:pt x="1245615" y="64515"/>
                  </a:lnTo>
                  <a:lnTo>
                    <a:pt x="1241425" y="60578"/>
                  </a:lnTo>
                  <a:lnTo>
                    <a:pt x="1233551" y="58547"/>
                  </a:lnTo>
                  <a:lnTo>
                    <a:pt x="1220215" y="58547"/>
                  </a:lnTo>
                  <a:lnTo>
                    <a:pt x="1214374" y="59689"/>
                  </a:lnTo>
                  <a:lnTo>
                    <a:pt x="1210310" y="61975"/>
                  </a:lnTo>
                  <a:lnTo>
                    <a:pt x="1188525" y="73157"/>
                  </a:lnTo>
                  <a:lnTo>
                    <a:pt x="1162716" y="81041"/>
                  </a:lnTo>
                  <a:lnTo>
                    <a:pt x="1134193" y="85711"/>
                  </a:lnTo>
                  <a:lnTo>
                    <a:pt x="1104264" y="87249"/>
                  </a:lnTo>
                  <a:lnTo>
                    <a:pt x="1069078" y="85147"/>
                  </a:lnTo>
                  <a:lnTo>
                    <a:pt x="1036034" y="78914"/>
                  </a:lnTo>
                  <a:lnTo>
                    <a:pt x="1007324" y="68657"/>
                  </a:lnTo>
                  <a:lnTo>
                    <a:pt x="985138" y="54483"/>
                  </a:lnTo>
                  <a:lnTo>
                    <a:pt x="979551" y="50037"/>
                  </a:lnTo>
                  <a:lnTo>
                    <a:pt x="971042" y="47878"/>
                  </a:lnTo>
                  <a:lnTo>
                    <a:pt x="953897" y="47878"/>
                  </a:lnTo>
                  <a:lnTo>
                    <a:pt x="945514" y="50037"/>
                  </a:lnTo>
                  <a:lnTo>
                    <a:pt x="939926" y="54483"/>
                  </a:lnTo>
                  <a:lnTo>
                    <a:pt x="915265" y="69004"/>
                  </a:lnTo>
                  <a:lnTo>
                    <a:pt x="885602" y="79406"/>
                  </a:lnTo>
                  <a:lnTo>
                    <a:pt x="852558" y="85665"/>
                  </a:lnTo>
                  <a:lnTo>
                    <a:pt x="817752" y="87757"/>
                  </a:lnTo>
                  <a:lnTo>
                    <a:pt x="787777" y="86205"/>
                  </a:lnTo>
                  <a:lnTo>
                    <a:pt x="758729" y="81534"/>
                  </a:lnTo>
                  <a:lnTo>
                    <a:pt x="731635" y="73719"/>
                  </a:lnTo>
                  <a:lnTo>
                    <a:pt x="702310" y="60325"/>
                  </a:lnTo>
                  <a:lnTo>
                    <a:pt x="695706" y="59182"/>
                  </a:lnTo>
                  <a:lnTo>
                    <a:pt x="680085" y="59182"/>
                  </a:lnTo>
                  <a:lnTo>
                    <a:pt x="670940" y="61468"/>
                  </a:lnTo>
                  <a:lnTo>
                    <a:pt x="665988" y="65786"/>
                  </a:lnTo>
                  <a:lnTo>
                    <a:pt x="642971" y="78307"/>
                  </a:lnTo>
                  <a:lnTo>
                    <a:pt x="615965" y="87280"/>
                  </a:lnTo>
                  <a:lnTo>
                    <a:pt x="586317" y="92682"/>
                  </a:lnTo>
                  <a:lnTo>
                    <a:pt x="555371" y="94487"/>
                  </a:lnTo>
                  <a:lnTo>
                    <a:pt x="528629" y="93130"/>
                  </a:lnTo>
                  <a:lnTo>
                    <a:pt x="502697" y="89058"/>
                  </a:lnTo>
                  <a:lnTo>
                    <a:pt x="478432" y="82272"/>
                  </a:lnTo>
                  <a:lnTo>
                    <a:pt x="456692" y="72771"/>
                  </a:lnTo>
                  <a:lnTo>
                    <a:pt x="451358" y="69976"/>
                  </a:lnTo>
                  <a:lnTo>
                    <a:pt x="444626" y="68707"/>
                  </a:lnTo>
                  <a:lnTo>
                    <a:pt x="429640" y="68707"/>
                  </a:lnTo>
                  <a:lnTo>
                    <a:pt x="421259" y="70993"/>
                  </a:lnTo>
                  <a:lnTo>
                    <a:pt x="400242" y="89298"/>
                  </a:lnTo>
                  <a:lnTo>
                    <a:pt x="379206" y="99393"/>
                  </a:lnTo>
                  <a:lnTo>
                    <a:pt x="354907" y="105511"/>
                  </a:lnTo>
                  <a:lnTo>
                    <a:pt x="328930" y="107569"/>
                  </a:lnTo>
                  <a:lnTo>
                    <a:pt x="304879" y="105773"/>
                  </a:lnTo>
                  <a:lnTo>
                    <a:pt x="281971" y="100345"/>
                  </a:lnTo>
                  <a:lnTo>
                    <a:pt x="261493" y="91227"/>
                  </a:lnTo>
                  <a:lnTo>
                    <a:pt x="244729" y="78359"/>
                  </a:lnTo>
                  <a:lnTo>
                    <a:pt x="240665" y="74422"/>
                  </a:lnTo>
                  <a:lnTo>
                    <a:pt x="234187" y="72771"/>
                  </a:lnTo>
                  <a:lnTo>
                    <a:pt x="217678" y="72771"/>
                  </a:lnTo>
                  <a:lnTo>
                    <a:pt x="207518" y="76073"/>
                  </a:lnTo>
                  <a:lnTo>
                    <a:pt x="203327" y="80899"/>
                  </a:lnTo>
                  <a:lnTo>
                    <a:pt x="188247" y="95041"/>
                  </a:lnTo>
                  <a:lnTo>
                    <a:pt x="168417" y="104981"/>
                  </a:lnTo>
                  <a:lnTo>
                    <a:pt x="145373" y="110849"/>
                  </a:lnTo>
                  <a:lnTo>
                    <a:pt x="120650" y="112775"/>
                  </a:lnTo>
                  <a:lnTo>
                    <a:pt x="93612" y="110541"/>
                  </a:lnTo>
                  <a:lnTo>
                    <a:pt x="68468" y="103949"/>
                  </a:lnTo>
                  <a:lnTo>
                    <a:pt x="47158" y="93166"/>
                  </a:lnTo>
                  <a:lnTo>
                    <a:pt x="31623" y="78359"/>
                  </a:lnTo>
                  <a:lnTo>
                    <a:pt x="29210" y="74675"/>
                  </a:lnTo>
                  <a:lnTo>
                    <a:pt x="23241" y="72898"/>
                  </a:lnTo>
                  <a:lnTo>
                    <a:pt x="8636" y="72898"/>
                  </a:lnTo>
                  <a:lnTo>
                    <a:pt x="0" y="76835"/>
                  </a:lnTo>
                  <a:lnTo>
                    <a:pt x="52339" y="119586"/>
                  </a:lnTo>
                  <a:lnTo>
                    <a:pt x="126237" y="132079"/>
                  </a:lnTo>
                  <a:lnTo>
                    <a:pt x="153967" y="130478"/>
                  </a:lnTo>
                  <a:lnTo>
                    <a:pt x="180625" y="125650"/>
                  </a:lnTo>
                  <a:lnTo>
                    <a:pt x="205140" y="117560"/>
                  </a:lnTo>
                  <a:lnTo>
                    <a:pt x="226441" y="106172"/>
                  </a:lnTo>
                  <a:lnTo>
                    <a:pt x="248669" y="117986"/>
                  </a:lnTo>
                  <a:lnTo>
                    <a:pt x="274542" y="126396"/>
                  </a:lnTo>
                  <a:lnTo>
                    <a:pt x="302843" y="131425"/>
                  </a:lnTo>
                  <a:lnTo>
                    <a:pt x="332359" y="133096"/>
                  </a:lnTo>
                  <a:lnTo>
                    <a:pt x="364525" y="131105"/>
                  </a:lnTo>
                  <a:lnTo>
                    <a:pt x="395192" y="125174"/>
                  </a:lnTo>
                  <a:lnTo>
                    <a:pt x="422763" y="115361"/>
                  </a:lnTo>
                  <a:lnTo>
                    <a:pt x="445643" y="101726"/>
                  </a:lnTo>
                  <a:lnTo>
                    <a:pt x="471531" y="109894"/>
                  </a:lnTo>
                  <a:lnTo>
                    <a:pt x="498919" y="115728"/>
                  </a:lnTo>
                  <a:lnTo>
                    <a:pt x="527260" y="119229"/>
                  </a:lnTo>
                  <a:lnTo>
                    <a:pt x="556006" y="120396"/>
                  </a:lnTo>
                  <a:lnTo>
                    <a:pt x="592252" y="118570"/>
                  </a:lnTo>
                  <a:lnTo>
                    <a:pt x="627380" y="113125"/>
                  </a:lnTo>
                  <a:lnTo>
                    <a:pt x="660411" y="104108"/>
                  </a:lnTo>
                  <a:lnTo>
                    <a:pt x="690372" y="91566"/>
                  </a:lnTo>
                  <a:lnTo>
                    <a:pt x="719264" y="101955"/>
                  </a:lnTo>
                  <a:lnTo>
                    <a:pt x="750538" y="109331"/>
                  </a:lnTo>
                  <a:lnTo>
                    <a:pt x="783383" y="113730"/>
                  </a:lnTo>
                  <a:lnTo>
                    <a:pt x="816990" y="115188"/>
                  </a:lnTo>
                  <a:lnTo>
                    <a:pt x="856940" y="113119"/>
                  </a:lnTo>
                  <a:lnTo>
                    <a:pt x="895508" y="106918"/>
                  </a:lnTo>
                  <a:lnTo>
                    <a:pt x="931362" y="96597"/>
                  </a:lnTo>
                  <a:lnTo>
                    <a:pt x="963168" y="82169"/>
                  </a:lnTo>
                  <a:lnTo>
                    <a:pt x="992580" y="95763"/>
                  </a:lnTo>
                  <a:lnTo>
                    <a:pt x="1025874" y="105489"/>
                  </a:lnTo>
                  <a:lnTo>
                    <a:pt x="1061787" y="111333"/>
                  </a:lnTo>
                  <a:lnTo>
                    <a:pt x="1099058" y="113284"/>
                  </a:lnTo>
                  <a:lnTo>
                    <a:pt x="1132294" y="111736"/>
                  </a:lnTo>
                  <a:lnTo>
                    <a:pt x="1164732" y="107092"/>
                  </a:lnTo>
                  <a:lnTo>
                    <a:pt x="1195480" y="99353"/>
                  </a:lnTo>
                  <a:lnTo>
                    <a:pt x="1223645" y="88519"/>
                  </a:lnTo>
                  <a:lnTo>
                    <a:pt x="1251315" y="102467"/>
                  </a:lnTo>
                  <a:lnTo>
                    <a:pt x="1282890" y="112474"/>
                  </a:lnTo>
                  <a:lnTo>
                    <a:pt x="1316942" y="118504"/>
                  </a:lnTo>
                  <a:lnTo>
                    <a:pt x="1352042" y="120523"/>
                  </a:lnTo>
                  <a:lnTo>
                    <a:pt x="1391292" y="117889"/>
                  </a:lnTo>
                  <a:lnTo>
                    <a:pt x="1428019" y="109934"/>
                  </a:lnTo>
                  <a:lnTo>
                    <a:pt x="1460126" y="96573"/>
                  </a:lnTo>
                  <a:lnTo>
                    <a:pt x="1485519" y="77724"/>
                  </a:lnTo>
                  <a:lnTo>
                    <a:pt x="1517064" y="84895"/>
                  </a:lnTo>
                  <a:lnTo>
                    <a:pt x="1549669" y="92995"/>
                  </a:lnTo>
                  <a:lnTo>
                    <a:pt x="1582870" y="99619"/>
                  </a:lnTo>
                  <a:lnTo>
                    <a:pt x="1616202" y="102362"/>
                  </a:lnTo>
                  <a:lnTo>
                    <a:pt x="1628080" y="101939"/>
                  </a:lnTo>
                  <a:lnTo>
                    <a:pt x="1639887" y="100599"/>
                  </a:lnTo>
                  <a:lnTo>
                    <a:pt x="1651599" y="98236"/>
                  </a:lnTo>
                  <a:lnTo>
                    <a:pt x="1670558" y="92328"/>
                  </a:lnTo>
                  <a:lnTo>
                    <a:pt x="1681607" y="85344"/>
                  </a:lnTo>
                  <a:lnTo>
                    <a:pt x="1710382" y="95492"/>
                  </a:lnTo>
                  <a:lnTo>
                    <a:pt x="1741217" y="102711"/>
                  </a:lnTo>
                  <a:lnTo>
                    <a:pt x="1773457" y="107025"/>
                  </a:lnTo>
                  <a:lnTo>
                    <a:pt x="1806448" y="108458"/>
                  </a:lnTo>
                  <a:lnTo>
                    <a:pt x="1847661" y="106221"/>
                  </a:lnTo>
                  <a:lnTo>
                    <a:pt x="1887839" y="99520"/>
                  </a:lnTo>
                  <a:lnTo>
                    <a:pt x="1925802" y="88366"/>
                  </a:lnTo>
                  <a:lnTo>
                    <a:pt x="1960372" y="72771"/>
                  </a:lnTo>
                  <a:lnTo>
                    <a:pt x="1979737" y="80639"/>
                  </a:lnTo>
                  <a:lnTo>
                    <a:pt x="2000900" y="86185"/>
                  </a:lnTo>
                  <a:lnTo>
                    <a:pt x="2023326" y="89469"/>
                  </a:lnTo>
                  <a:lnTo>
                    <a:pt x="2046477" y="90550"/>
                  </a:lnTo>
                  <a:lnTo>
                    <a:pt x="2071935" y="89279"/>
                  </a:lnTo>
                  <a:lnTo>
                    <a:pt x="2096976" y="85518"/>
                  </a:lnTo>
                  <a:lnTo>
                    <a:pt x="2120898" y="79353"/>
                  </a:lnTo>
                  <a:lnTo>
                    <a:pt x="2142998" y="70865"/>
                  </a:lnTo>
                  <a:lnTo>
                    <a:pt x="2156102" y="80387"/>
                  </a:lnTo>
                  <a:lnTo>
                    <a:pt x="2192789" y="93761"/>
                  </a:lnTo>
                  <a:lnTo>
                    <a:pt x="2231263" y="98806"/>
                  </a:lnTo>
                  <a:lnTo>
                    <a:pt x="2248673" y="98637"/>
                  </a:lnTo>
                  <a:lnTo>
                    <a:pt x="2292697" y="90878"/>
                  </a:lnTo>
                  <a:lnTo>
                    <a:pt x="2317521" y="77706"/>
                  </a:lnTo>
                  <a:lnTo>
                    <a:pt x="2331720" y="71500"/>
                  </a:lnTo>
                  <a:lnTo>
                    <a:pt x="2345199" y="67766"/>
                  </a:lnTo>
                  <a:lnTo>
                    <a:pt x="2358405" y="65246"/>
                  </a:lnTo>
                  <a:lnTo>
                    <a:pt x="2371349" y="63821"/>
                  </a:lnTo>
                  <a:lnTo>
                    <a:pt x="2384044" y="63373"/>
                  </a:lnTo>
                  <a:lnTo>
                    <a:pt x="2429236" y="68214"/>
                  </a:lnTo>
                  <a:lnTo>
                    <a:pt x="2518096" y="89519"/>
                  </a:lnTo>
                  <a:lnTo>
                    <a:pt x="2565146" y="94361"/>
                  </a:lnTo>
                  <a:lnTo>
                    <a:pt x="2571877" y="94361"/>
                  </a:lnTo>
                  <a:lnTo>
                    <a:pt x="2597324" y="91916"/>
                  </a:lnTo>
                  <a:lnTo>
                    <a:pt x="2617533" y="87439"/>
                  </a:lnTo>
                  <a:lnTo>
                    <a:pt x="2635456" y="80962"/>
                  </a:lnTo>
                  <a:lnTo>
                    <a:pt x="2650617" y="72771"/>
                  </a:lnTo>
                  <a:lnTo>
                    <a:pt x="2665454" y="79601"/>
                  </a:lnTo>
                  <a:lnTo>
                    <a:pt x="2682065" y="85026"/>
                  </a:lnTo>
                  <a:lnTo>
                    <a:pt x="2700033" y="89023"/>
                  </a:lnTo>
                  <a:lnTo>
                    <a:pt x="2718943" y="91566"/>
                  </a:lnTo>
                  <a:lnTo>
                    <a:pt x="2729103" y="92328"/>
                  </a:lnTo>
                  <a:lnTo>
                    <a:pt x="2733929" y="92328"/>
                  </a:lnTo>
                  <a:lnTo>
                    <a:pt x="2770413" y="88697"/>
                  </a:lnTo>
                  <a:lnTo>
                    <a:pt x="2835191" y="72719"/>
                  </a:lnTo>
                  <a:lnTo>
                    <a:pt x="2869819" y="69087"/>
                  </a:lnTo>
                  <a:lnTo>
                    <a:pt x="2875661" y="69087"/>
                  </a:lnTo>
                  <a:lnTo>
                    <a:pt x="2881757" y="69469"/>
                  </a:lnTo>
                  <a:lnTo>
                    <a:pt x="2888107" y="70231"/>
                  </a:lnTo>
                  <a:lnTo>
                    <a:pt x="2927788" y="76255"/>
                  </a:lnTo>
                  <a:lnTo>
                    <a:pt x="2964957" y="82327"/>
                  </a:lnTo>
                  <a:lnTo>
                    <a:pt x="3002246" y="87018"/>
                  </a:lnTo>
                  <a:lnTo>
                    <a:pt x="3042285" y="88900"/>
                  </a:lnTo>
                  <a:lnTo>
                    <a:pt x="3062224" y="88519"/>
                  </a:lnTo>
                  <a:lnTo>
                    <a:pt x="3101693" y="84869"/>
                  </a:lnTo>
                  <a:lnTo>
                    <a:pt x="3139567" y="78755"/>
                  </a:lnTo>
                  <a:lnTo>
                    <a:pt x="3175631" y="70284"/>
                  </a:lnTo>
                  <a:lnTo>
                    <a:pt x="3209671" y="59562"/>
                  </a:lnTo>
                  <a:lnTo>
                    <a:pt x="3229058" y="65940"/>
                  </a:lnTo>
                  <a:lnTo>
                    <a:pt x="3249517" y="71056"/>
                  </a:lnTo>
                  <a:lnTo>
                    <a:pt x="3270500" y="74457"/>
                  </a:lnTo>
                  <a:lnTo>
                    <a:pt x="3291459" y="75691"/>
                  </a:lnTo>
                  <a:lnTo>
                    <a:pt x="3301851" y="75346"/>
                  </a:lnTo>
                  <a:lnTo>
                    <a:pt x="3312017" y="74263"/>
                  </a:lnTo>
                  <a:lnTo>
                    <a:pt x="3321873" y="72370"/>
                  </a:lnTo>
                  <a:lnTo>
                    <a:pt x="3331337" y="69596"/>
                  </a:lnTo>
                  <a:lnTo>
                    <a:pt x="3351934" y="78325"/>
                  </a:lnTo>
                  <a:lnTo>
                    <a:pt x="3373913" y="84280"/>
                  </a:lnTo>
                  <a:lnTo>
                    <a:pt x="3396988" y="87687"/>
                  </a:lnTo>
                  <a:lnTo>
                    <a:pt x="3420872" y="88773"/>
                  </a:lnTo>
                  <a:lnTo>
                    <a:pt x="3477083" y="83782"/>
                  </a:lnTo>
                  <a:lnTo>
                    <a:pt x="3532425" y="70659"/>
                  </a:lnTo>
                  <a:lnTo>
                    <a:pt x="3583267" y="52179"/>
                  </a:lnTo>
                  <a:lnTo>
                    <a:pt x="3625977" y="31114"/>
                  </a:lnTo>
                  <a:lnTo>
                    <a:pt x="3635027" y="20574"/>
                  </a:lnTo>
                  <a:lnTo>
                    <a:pt x="3631136" y="10509"/>
                  </a:lnTo>
                  <a:lnTo>
                    <a:pt x="3618315" y="2968"/>
                  </a:lnTo>
                  <a:lnTo>
                    <a:pt x="3600577" y="0"/>
                  </a:lnTo>
                  <a:close/>
                </a:path>
              </a:pathLst>
            </a:custGeom>
            <a:solidFill>
              <a:srgbClr val="E93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7234" y="1142619"/>
              <a:ext cx="282828" cy="3394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96384" y="1144269"/>
              <a:ext cx="99060" cy="180340"/>
            </a:xfrm>
            <a:custGeom>
              <a:avLst/>
              <a:gdLst/>
              <a:ahLst/>
              <a:cxnLst/>
              <a:rect l="l" t="t" r="r" b="b"/>
              <a:pathLst>
                <a:path w="99060" h="180340">
                  <a:moveTo>
                    <a:pt x="30861" y="0"/>
                  </a:moveTo>
                  <a:lnTo>
                    <a:pt x="0" y="31622"/>
                  </a:lnTo>
                  <a:lnTo>
                    <a:pt x="98551" y="180339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8640" y="829055"/>
              <a:ext cx="394715" cy="4693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18710" y="869061"/>
              <a:ext cx="274955" cy="351155"/>
            </a:xfrm>
            <a:custGeom>
              <a:avLst/>
              <a:gdLst/>
              <a:ahLst/>
              <a:cxnLst/>
              <a:rect l="l" t="t" r="r" b="b"/>
              <a:pathLst>
                <a:path w="274954" h="351155">
                  <a:moveTo>
                    <a:pt x="137413" y="0"/>
                  </a:moveTo>
                  <a:lnTo>
                    <a:pt x="93813" y="8865"/>
                  </a:lnTo>
                  <a:lnTo>
                    <a:pt x="56071" y="33617"/>
                  </a:lnTo>
                  <a:lnTo>
                    <a:pt x="26387" y="71487"/>
                  </a:lnTo>
                  <a:lnTo>
                    <a:pt x="6963" y="119709"/>
                  </a:lnTo>
                  <a:lnTo>
                    <a:pt x="0" y="175513"/>
                  </a:lnTo>
                  <a:lnTo>
                    <a:pt x="6963" y="230977"/>
                  </a:lnTo>
                  <a:lnTo>
                    <a:pt x="26387" y="279156"/>
                  </a:lnTo>
                  <a:lnTo>
                    <a:pt x="56071" y="317154"/>
                  </a:lnTo>
                  <a:lnTo>
                    <a:pt x="93813" y="342077"/>
                  </a:lnTo>
                  <a:lnTo>
                    <a:pt x="137413" y="351027"/>
                  </a:lnTo>
                  <a:lnTo>
                    <a:pt x="180660" y="342077"/>
                  </a:lnTo>
                  <a:lnTo>
                    <a:pt x="218328" y="317154"/>
                  </a:lnTo>
                  <a:lnTo>
                    <a:pt x="248102" y="279156"/>
                  </a:lnTo>
                  <a:lnTo>
                    <a:pt x="267665" y="230977"/>
                  </a:lnTo>
                  <a:lnTo>
                    <a:pt x="274700" y="175513"/>
                  </a:lnTo>
                  <a:lnTo>
                    <a:pt x="267665" y="119709"/>
                  </a:lnTo>
                  <a:lnTo>
                    <a:pt x="248102" y="71487"/>
                  </a:lnTo>
                  <a:lnTo>
                    <a:pt x="218328" y="33617"/>
                  </a:lnTo>
                  <a:lnTo>
                    <a:pt x="180660" y="8865"/>
                  </a:lnTo>
                  <a:lnTo>
                    <a:pt x="137413" y="0"/>
                  </a:lnTo>
                  <a:close/>
                </a:path>
              </a:pathLst>
            </a:custGeom>
            <a:solidFill>
              <a:srgbClr val="E93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8452" y="792480"/>
              <a:ext cx="278891" cy="3383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12234" y="813435"/>
              <a:ext cx="217170" cy="277495"/>
            </a:xfrm>
            <a:custGeom>
              <a:avLst/>
              <a:gdLst/>
              <a:ahLst/>
              <a:cxnLst/>
              <a:rect l="l" t="t" r="r" b="b"/>
              <a:pathLst>
                <a:path w="217170" h="277494">
                  <a:moveTo>
                    <a:pt x="108585" y="0"/>
                  </a:moveTo>
                  <a:lnTo>
                    <a:pt x="66436" y="10941"/>
                  </a:lnTo>
                  <a:lnTo>
                    <a:pt x="31908" y="40766"/>
                  </a:lnTo>
                  <a:lnTo>
                    <a:pt x="8572" y="84974"/>
                  </a:lnTo>
                  <a:lnTo>
                    <a:pt x="0" y="139064"/>
                  </a:lnTo>
                  <a:lnTo>
                    <a:pt x="8572" y="192996"/>
                  </a:lnTo>
                  <a:lnTo>
                    <a:pt x="31908" y="236854"/>
                  </a:lnTo>
                  <a:lnTo>
                    <a:pt x="66436" y="266330"/>
                  </a:lnTo>
                  <a:lnTo>
                    <a:pt x="108585" y="277113"/>
                  </a:lnTo>
                  <a:lnTo>
                    <a:pt x="150733" y="266330"/>
                  </a:lnTo>
                  <a:lnTo>
                    <a:pt x="185261" y="236854"/>
                  </a:lnTo>
                  <a:lnTo>
                    <a:pt x="208597" y="192996"/>
                  </a:lnTo>
                  <a:lnTo>
                    <a:pt x="217169" y="139064"/>
                  </a:lnTo>
                  <a:lnTo>
                    <a:pt x="208597" y="84974"/>
                  </a:lnTo>
                  <a:lnTo>
                    <a:pt x="185261" y="40766"/>
                  </a:lnTo>
                  <a:lnTo>
                    <a:pt x="150733" y="10941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E93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46122" y="1583563"/>
            <a:ext cx="5063490" cy="2527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383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Önceki</a:t>
            </a:r>
            <a:r>
              <a:rPr sz="2000" spc="-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sayfalarda</a:t>
            </a:r>
            <a:r>
              <a:rPr sz="20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ailenin</a:t>
            </a:r>
            <a:r>
              <a:rPr sz="20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yanlış</a:t>
            </a:r>
            <a:r>
              <a:rPr sz="2000" spc="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tutumlar</a:t>
            </a:r>
            <a:r>
              <a:rPr sz="20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 ile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çocuğun</a:t>
            </a:r>
            <a:r>
              <a:rPr sz="2000" spc="-6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kariyer</a:t>
            </a:r>
            <a:r>
              <a:rPr sz="2000" spc="-4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gelişimini</a:t>
            </a:r>
            <a:r>
              <a:rPr sz="20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olumsuz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etkileyebildiği</a:t>
            </a:r>
            <a:r>
              <a:rPr sz="2000" spc="-9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belirtildi.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5143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Sunumun</a:t>
            </a:r>
            <a:r>
              <a:rPr sz="2000" spc="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son</a:t>
            </a:r>
            <a:r>
              <a:rPr sz="2000" spc="4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kısmında</a:t>
            </a:r>
            <a:r>
              <a:rPr sz="2000" spc="4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doğru</a:t>
            </a:r>
            <a:r>
              <a:rPr sz="2000" spc="2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ebeveyn</a:t>
            </a:r>
            <a:endParaRPr sz="2000">
              <a:latin typeface="Microsoft Sans Serif"/>
              <a:cs typeface="Microsoft Sans Serif"/>
            </a:endParaRPr>
          </a:p>
          <a:p>
            <a:pPr marL="64769" marR="5080" algn="ctr">
              <a:lnSpc>
                <a:spcPct val="100000"/>
              </a:lnSpc>
            </a:pP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tutumu</a:t>
            </a:r>
            <a:r>
              <a:rPr sz="2000" spc="-4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ve çocuğun</a:t>
            </a:r>
            <a:r>
              <a:rPr sz="2000" spc="-3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kariyer</a:t>
            </a:r>
            <a:r>
              <a:rPr sz="20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gelişimini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desteklemek</a:t>
            </a:r>
            <a:r>
              <a:rPr sz="2000" spc="-5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için</a:t>
            </a:r>
            <a:r>
              <a:rPr sz="2000" spc="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ailenin</a:t>
            </a:r>
            <a:r>
              <a:rPr sz="2000" spc="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yapması</a:t>
            </a:r>
            <a:r>
              <a:rPr sz="2000" spc="-1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gerekenler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yer</a:t>
            </a:r>
            <a:r>
              <a:rPr sz="2000" spc="-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almaktadır.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0578" y="343357"/>
            <a:ext cx="639064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ÇOCUKLARIMIZIN </a:t>
            </a:r>
            <a:r>
              <a:rPr sz="4000" dirty="0">
                <a:solidFill>
                  <a:srgbClr val="FFFFFF"/>
                </a:solidFill>
              </a:rPr>
              <a:t>KARİYER</a:t>
            </a:r>
            <a:r>
              <a:rPr sz="4000" spc="-50" dirty="0">
                <a:solidFill>
                  <a:srgbClr val="FFFFFF"/>
                </a:solidFill>
              </a:rPr>
              <a:t> </a:t>
            </a:r>
            <a:r>
              <a:rPr sz="4000" spc="-10" dirty="0" smtClean="0">
                <a:solidFill>
                  <a:srgbClr val="FFFFFF"/>
                </a:solidFill>
              </a:rPr>
              <a:t>GELİ</a:t>
            </a:r>
            <a:r>
              <a:rPr lang="tr-TR" sz="4000" spc="-10" dirty="0">
                <a:solidFill>
                  <a:srgbClr val="FFFFFF"/>
                </a:solidFill>
              </a:rPr>
              <a:t>Ş</a:t>
            </a:r>
            <a:r>
              <a:rPr sz="4000" spc="-10" dirty="0" smtClean="0">
                <a:solidFill>
                  <a:srgbClr val="FFFFFF"/>
                </a:solidFill>
              </a:rPr>
              <a:t>İMLERİNİ </a:t>
            </a:r>
            <a:r>
              <a:rPr sz="4000" dirty="0">
                <a:solidFill>
                  <a:srgbClr val="FFFFFF"/>
                </a:solidFill>
              </a:rPr>
              <a:t>DESTEKLEYİCİ</a:t>
            </a:r>
            <a:r>
              <a:rPr sz="4000" spc="-4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ÖNERİLER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3393147"/>
            <a:ext cx="3978910" cy="10502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21640" indent="-408940">
              <a:lnSpc>
                <a:spcPct val="100000"/>
              </a:lnSpc>
              <a:spcBef>
                <a:spcPts val="775"/>
              </a:spcBef>
              <a:buFont typeface="Wingdings"/>
              <a:buChar char=""/>
              <a:tabLst>
                <a:tab pos="421640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Ebeveynlere</a:t>
            </a:r>
            <a:r>
              <a:rPr sz="2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Öneriler</a:t>
            </a:r>
            <a:endParaRPr sz="2800">
              <a:latin typeface="Microsoft Sans Serif"/>
              <a:cs typeface="Microsoft Sans Serif"/>
            </a:endParaRPr>
          </a:p>
          <a:p>
            <a:pPr marL="422275" indent="-409575">
              <a:lnSpc>
                <a:spcPct val="100000"/>
              </a:lnSpc>
              <a:spcBef>
                <a:spcPts val="670"/>
              </a:spcBef>
              <a:buFont typeface="Wingdings"/>
              <a:buChar char=""/>
              <a:tabLst>
                <a:tab pos="422275" algn="l"/>
              </a:tabLst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Öğretmenlere</a:t>
            </a:r>
            <a:r>
              <a:rPr sz="2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Öneriler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99" y="-12700"/>
            <a:ext cx="9156700" cy="6883400"/>
            <a:chOff x="-12699" y="-12700"/>
            <a:chExt cx="9156700" cy="68834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6F2F9F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400">
              <a:solidFill>
                <a:srgbClr val="1158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99635" y="2812542"/>
            <a:ext cx="3747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252525"/>
                </a:solidFill>
              </a:rPr>
              <a:t>EBEVEYNLERE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4763515" y="3422141"/>
            <a:ext cx="2618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252525"/>
                </a:solidFill>
                <a:latin typeface="Microsoft Sans Serif"/>
                <a:cs typeface="Microsoft Sans Serif"/>
              </a:rPr>
              <a:t>ÖNERİLER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4E6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624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399" y="489548"/>
                </a:moveTo>
                <a:lnTo>
                  <a:pt x="497202" y="487262"/>
                </a:lnTo>
                <a:lnTo>
                  <a:pt x="544532" y="475814"/>
                </a:lnTo>
                <a:lnTo>
                  <a:pt x="578421" y="448254"/>
                </a:lnTo>
                <a:lnTo>
                  <a:pt x="599935" y="410873"/>
                </a:lnTo>
                <a:lnTo>
                  <a:pt x="610141" y="369963"/>
                </a:lnTo>
                <a:lnTo>
                  <a:pt x="610105" y="331814"/>
                </a:lnTo>
                <a:lnTo>
                  <a:pt x="605499" y="294914"/>
                </a:lnTo>
                <a:lnTo>
                  <a:pt x="596976" y="271410"/>
                </a:lnTo>
                <a:lnTo>
                  <a:pt x="584477" y="257215"/>
                </a:lnTo>
                <a:lnTo>
                  <a:pt x="567941" y="248248"/>
                </a:lnTo>
                <a:lnTo>
                  <a:pt x="544452" y="249577"/>
                </a:lnTo>
                <a:lnTo>
                  <a:pt x="529381" y="263837"/>
                </a:lnTo>
                <a:lnTo>
                  <a:pt x="524096" y="272715"/>
                </a:lnTo>
                <a:lnTo>
                  <a:pt x="529968" y="257900"/>
                </a:lnTo>
                <a:lnTo>
                  <a:pt x="536181" y="232105"/>
                </a:lnTo>
                <a:lnTo>
                  <a:pt x="537572" y="194035"/>
                </a:lnTo>
                <a:lnTo>
                  <a:pt x="532272" y="155226"/>
                </a:lnTo>
                <a:lnTo>
                  <a:pt x="518411" y="127217"/>
                </a:lnTo>
                <a:lnTo>
                  <a:pt x="498549" y="109014"/>
                </a:lnTo>
                <a:lnTo>
                  <a:pt x="474675" y="97229"/>
                </a:lnTo>
                <a:lnTo>
                  <a:pt x="447206" y="97517"/>
                </a:lnTo>
                <a:lnTo>
                  <a:pt x="416557" y="115533"/>
                </a:lnTo>
                <a:lnTo>
                  <a:pt x="421611" y="145229"/>
                </a:lnTo>
                <a:lnTo>
                  <a:pt x="422796" y="170984"/>
                </a:lnTo>
                <a:lnTo>
                  <a:pt x="418004" y="198668"/>
                </a:lnTo>
                <a:lnTo>
                  <a:pt x="405127" y="234151"/>
                </a:lnTo>
                <a:lnTo>
                  <a:pt x="419116" y="193016"/>
                </a:lnTo>
                <a:lnTo>
                  <a:pt x="423523" y="151196"/>
                </a:lnTo>
                <a:lnTo>
                  <a:pt x="416684" y="110104"/>
                </a:lnTo>
                <a:lnTo>
                  <a:pt x="396933" y="71149"/>
                </a:lnTo>
                <a:lnTo>
                  <a:pt x="362606" y="35743"/>
                </a:lnTo>
                <a:lnTo>
                  <a:pt x="312036" y="5297"/>
                </a:lnTo>
                <a:lnTo>
                  <a:pt x="273996" y="0"/>
                </a:lnTo>
                <a:lnTo>
                  <a:pt x="233633" y="11259"/>
                </a:lnTo>
                <a:lnTo>
                  <a:pt x="195971" y="36368"/>
                </a:lnTo>
                <a:lnTo>
                  <a:pt x="166033" y="72621"/>
                </a:lnTo>
                <a:lnTo>
                  <a:pt x="148841" y="117311"/>
                </a:lnTo>
                <a:lnTo>
                  <a:pt x="183760" y="129142"/>
                </a:lnTo>
                <a:lnTo>
                  <a:pt x="218643" y="151093"/>
                </a:lnTo>
                <a:lnTo>
                  <a:pt x="249550" y="190856"/>
                </a:lnTo>
                <a:lnTo>
                  <a:pt x="272539" y="256122"/>
                </a:lnTo>
                <a:lnTo>
                  <a:pt x="257329" y="207856"/>
                </a:lnTo>
                <a:lnTo>
                  <a:pt x="231820" y="165746"/>
                </a:lnTo>
                <a:lnTo>
                  <a:pt x="195333" y="134375"/>
                </a:lnTo>
                <a:lnTo>
                  <a:pt x="147190" y="118327"/>
                </a:lnTo>
                <a:lnTo>
                  <a:pt x="102500" y="125923"/>
                </a:lnTo>
                <a:lnTo>
                  <a:pt x="60941" y="153474"/>
                </a:lnTo>
                <a:lnTo>
                  <a:pt x="27264" y="193551"/>
                </a:lnTo>
                <a:lnTo>
                  <a:pt x="6220" y="238723"/>
                </a:lnTo>
                <a:lnTo>
                  <a:pt x="0" y="285041"/>
                </a:lnTo>
                <a:lnTo>
                  <a:pt x="1771" y="330332"/>
                </a:lnTo>
                <a:lnTo>
                  <a:pt x="11323" y="372970"/>
                </a:lnTo>
                <a:lnTo>
                  <a:pt x="28445" y="411332"/>
                </a:lnTo>
                <a:lnTo>
                  <a:pt x="52925" y="443794"/>
                </a:lnTo>
                <a:lnTo>
                  <a:pt x="84551" y="468734"/>
                </a:lnTo>
                <a:lnTo>
                  <a:pt x="123113" y="484526"/>
                </a:lnTo>
                <a:lnTo>
                  <a:pt x="168399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2" y="-22097"/>
            <a:ext cx="626681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8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Ebeveynlere</a:t>
            </a:r>
            <a:r>
              <a:rPr sz="2400" u="sng" spc="-13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410956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81" y="126"/>
                </a:moveTo>
                <a:lnTo>
                  <a:pt x="406874" y="6542"/>
                </a:lnTo>
                <a:lnTo>
                  <a:pt x="365232" y="26214"/>
                </a:lnTo>
                <a:lnTo>
                  <a:pt x="333704" y="53830"/>
                </a:lnTo>
                <a:lnTo>
                  <a:pt x="299084" y="112141"/>
                </a:lnTo>
                <a:lnTo>
                  <a:pt x="274540" y="99228"/>
                </a:lnTo>
                <a:lnTo>
                  <a:pt x="245887" y="92090"/>
                </a:lnTo>
                <a:lnTo>
                  <a:pt x="215449" y="93835"/>
                </a:lnTo>
                <a:lnTo>
                  <a:pt x="185546" y="107568"/>
                </a:lnTo>
                <a:lnTo>
                  <a:pt x="164677" y="127311"/>
                </a:lnTo>
                <a:lnTo>
                  <a:pt x="149748" y="155019"/>
                </a:lnTo>
                <a:lnTo>
                  <a:pt x="141987" y="188275"/>
                </a:lnTo>
                <a:lnTo>
                  <a:pt x="142620" y="224662"/>
                </a:lnTo>
                <a:lnTo>
                  <a:pt x="96317" y="225329"/>
                </a:lnTo>
                <a:lnTo>
                  <a:pt x="57753" y="242951"/>
                </a:lnTo>
                <a:lnTo>
                  <a:pt x="13842" y="291338"/>
                </a:lnTo>
                <a:lnTo>
                  <a:pt x="0" y="363489"/>
                </a:lnTo>
                <a:lnTo>
                  <a:pt x="3591" y="406048"/>
                </a:lnTo>
                <a:lnTo>
                  <a:pt x="18160" y="446024"/>
                </a:lnTo>
                <a:lnTo>
                  <a:pt x="43076" y="478464"/>
                </a:lnTo>
                <a:lnTo>
                  <a:pt x="104671" y="518961"/>
                </a:lnTo>
                <a:lnTo>
                  <a:pt x="142874" y="526542"/>
                </a:lnTo>
                <a:lnTo>
                  <a:pt x="582294" y="524764"/>
                </a:lnTo>
                <a:lnTo>
                  <a:pt x="645494" y="507353"/>
                </a:lnTo>
                <a:lnTo>
                  <a:pt x="682458" y="483058"/>
                </a:lnTo>
                <a:lnTo>
                  <a:pt x="713472" y="445711"/>
                </a:lnTo>
                <a:lnTo>
                  <a:pt x="731392" y="393319"/>
                </a:lnTo>
                <a:lnTo>
                  <a:pt x="732873" y="359590"/>
                </a:lnTo>
                <a:lnTo>
                  <a:pt x="727203" y="319144"/>
                </a:lnTo>
                <a:lnTo>
                  <a:pt x="710188" y="277821"/>
                </a:lnTo>
                <a:lnTo>
                  <a:pt x="677634" y="241459"/>
                </a:lnTo>
                <a:lnTo>
                  <a:pt x="625347" y="215900"/>
                </a:lnTo>
                <a:lnTo>
                  <a:pt x="622615" y="178333"/>
                </a:lnTo>
                <a:lnTo>
                  <a:pt x="613010" y="135800"/>
                </a:lnTo>
                <a:lnTo>
                  <a:pt x="595185" y="92583"/>
                </a:lnTo>
                <a:lnTo>
                  <a:pt x="567793" y="52963"/>
                </a:lnTo>
                <a:lnTo>
                  <a:pt x="529486" y="21225"/>
                </a:lnTo>
                <a:lnTo>
                  <a:pt x="478916" y="1650"/>
                </a:lnTo>
                <a:lnTo>
                  <a:pt x="472185" y="635"/>
                </a:lnTo>
                <a:lnTo>
                  <a:pt x="465581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577975" cy="1356995"/>
            <a:chOff x="7572485" y="5458714"/>
            <a:chExt cx="1577975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3065" y="6564439"/>
              <a:ext cx="92201" cy="251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90050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90050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79991" y="5827826"/>
              <a:ext cx="70357" cy="9518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909049" y="5836132"/>
              <a:ext cx="234950" cy="348615"/>
            </a:xfrm>
            <a:custGeom>
              <a:avLst/>
              <a:gdLst/>
              <a:ahLst/>
              <a:cxnLst/>
              <a:rect l="l" t="t" r="r" b="b"/>
              <a:pathLst>
                <a:path w="234950" h="348614">
                  <a:moveTo>
                    <a:pt x="178180" y="0"/>
                  </a:moveTo>
                  <a:lnTo>
                    <a:pt x="0" y="74129"/>
                  </a:lnTo>
                  <a:lnTo>
                    <a:pt x="234950" y="348184"/>
                  </a:lnTo>
                  <a:lnTo>
                    <a:pt x="234950" y="317793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9049" y="5836132"/>
              <a:ext cx="234950" cy="348615"/>
            </a:xfrm>
            <a:custGeom>
              <a:avLst/>
              <a:gdLst/>
              <a:ahLst/>
              <a:cxnLst/>
              <a:rect l="l" t="t" r="r" b="b"/>
              <a:pathLst>
                <a:path w="234950" h="348614">
                  <a:moveTo>
                    <a:pt x="0" y="74129"/>
                  </a:moveTo>
                  <a:lnTo>
                    <a:pt x="178180" y="0"/>
                  </a:lnTo>
                  <a:lnTo>
                    <a:pt x="234950" y="317793"/>
                  </a:lnTo>
                </a:path>
                <a:path w="234950" h="348614">
                  <a:moveTo>
                    <a:pt x="234950" y="348184"/>
                  </a:moveTo>
                  <a:lnTo>
                    <a:pt x="0" y="74129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30539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30539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28836" y="5675820"/>
              <a:ext cx="415290" cy="670560"/>
            </a:xfrm>
            <a:custGeom>
              <a:avLst/>
              <a:gdLst/>
              <a:ahLst/>
              <a:cxnLst/>
              <a:rect l="l" t="t" r="r" b="b"/>
              <a:pathLst>
                <a:path w="415290" h="670560">
                  <a:moveTo>
                    <a:pt x="0" y="0"/>
                  </a:moveTo>
                  <a:lnTo>
                    <a:pt x="112395" y="626770"/>
                  </a:lnTo>
                  <a:lnTo>
                    <a:pt x="317246" y="670166"/>
                  </a:lnTo>
                  <a:lnTo>
                    <a:pt x="415163" y="525025"/>
                  </a:lnTo>
                  <a:lnTo>
                    <a:pt x="415163" y="506465"/>
                  </a:lnTo>
                  <a:lnTo>
                    <a:pt x="390526" y="475050"/>
                  </a:lnTo>
                  <a:lnTo>
                    <a:pt x="358620" y="435241"/>
                  </a:lnTo>
                  <a:lnTo>
                    <a:pt x="326273" y="395587"/>
                  </a:lnTo>
                  <a:lnTo>
                    <a:pt x="293582" y="356054"/>
                  </a:lnTo>
                  <a:lnTo>
                    <a:pt x="128392" y="158993"/>
                  </a:lnTo>
                  <a:lnTo>
                    <a:pt x="95688" y="119460"/>
                  </a:lnTo>
                  <a:lnTo>
                    <a:pt x="63323" y="79807"/>
                  </a:lnTo>
                  <a:lnTo>
                    <a:pt x="31394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28836" y="5675820"/>
              <a:ext cx="415290" cy="670560"/>
            </a:xfrm>
            <a:custGeom>
              <a:avLst/>
              <a:gdLst/>
              <a:ahLst/>
              <a:cxnLst/>
              <a:rect l="l" t="t" r="r" b="b"/>
              <a:pathLst>
                <a:path w="415290" h="670560">
                  <a:moveTo>
                    <a:pt x="317246" y="670166"/>
                  </a:moveTo>
                  <a:lnTo>
                    <a:pt x="415163" y="525025"/>
                  </a:lnTo>
                </a:path>
                <a:path w="415290" h="670560">
                  <a:moveTo>
                    <a:pt x="415163" y="506465"/>
                  </a:moveTo>
                  <a:lnTo>
                    <a:pt x="390526" y="475050"/>
                  </a:lnTo>
                  <a:lnTo>
                    <a:pt x="358620" y="435241"/>
                  </a:lnTo>
                  <a:lnTo>
                    <a:pt x="326273" y="395587"/>
                  </a:lnTo>
                  <a:lnTo>
                    <a:pt x="293582" y="356054"/>
                  </a:lnTo>
                  <a:lnTo>
                    <a:pt x="260646" y="316608"/>
                  </a:lnTo>
                  <a:lnTo>
                    <a:pt x="227562" y="277213"/>
                  </a:lnTo>
                  <a:lnTo>
                    <a:pt x="194426" y="237835"/>
                  </a:lnTo>
                  <a:lnTo>
                    <a:pt x="161337" y="198440"/>
                  </a:lnTo>
                  <a:lnTo>
                    <a:pt x="128392" y="158993"/>
                  </a:lnTo>
                  <a:lnTo>
                    <a:pt x="95688" y="119460"/>
                  </a:lnTo>
                  <a:lnTo>
                    <a:pt x="63323" y="79807"/>
                  </a:lnTo>
                  <a:lnTo>
                    <a:pt x="31394" y="39998"/>
                  </a:lnTo>
                  <a:lnTo>
                    <a:pt x="0" y="0"/>
                  </a:lnTo>
                  <a:lnTo>
                    <a:pt x="112395" y="626770"/>
                  </a:lnTo>
                  <a:lnTo>
                    <a:pt x="317246" y="670166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76208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39" y="39062"/>
                  </a:lnTo>
                  <a:lnTo>
                    <a:pt x="58884" y="79067"/>
                  </a:lnTo>
                  <a:lnTo>
                    <a:pt x="87779" y="119912"/>
                  </a:lnTo>
                  <a:lnTo>
                    <a:pt x="116366" y="161491"/>
                  </a:lnTo>
                  <a:lnTo>
                    <a:pt x="144690" y="203699"/>
                  </a:lnTo>
                  <a:lnTo>
                    <a:pt x="172795" y="246431"/>
                  </a:lnTo>
                  <a:lnTo>
                    <a:pt x="200724" y="289583"/>
                  </a:lnTo>
                  <a:lnTo>
                    <a:pt x="339260" y="507967"/>
                  </a:lnTo>
                  <a:lnTo>
                    <a:pt x="367052" y="551435"/>
                  </a:lnTo>
                  <a:lnTo>
                    <a:pt x="394974" y="594589"/>
                  </a:lnTo>
                  <a:lnTo>
                    <a:pt x="423070" y="637324"/>
                  </a:lnTo>
                  <a:lnTo>
                    <a:pt x="451384" y="679535"/>
                  </a:lnTo>
                  <a:lnTo>
                    <a:pt x="479959" y="721117"/>
                  </a:lnTo>
                  <a:lnTo>
                    <a:pt x="508839" y="761966"/>
                  </a:lnTo>
                  <a:lnTo>
                    <a:pt x="538068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76208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39" y="39062"/>
                  </a:lnTo>
                  <a:lnTo>
                    <a:pt x="58884" y="79067"/>
                  </a:lnTo>
                  <a:lnTo>
                    <a:pt x="87779" y="119912"/>
                  </a:lnTo>
                  <a:lnTo>
                    <a:pt x="116366" y="161491"/>
                  </a:lnTo>
                  <a:lnTo>
                    <a:pt x="144690" y="203699"/>
                  </a:lnTo>
                  <a:lnTo>
                    <a:pt x="172795" y="246431"/>
                  </a:lnTo>
                  <a:lnTo>
                    <a:pt x="200724" y="289583"/>
                  </a:lnTo>
                  <a:lnTo>
                    <a:pt x="228520" y="333049"/>
                  </a:lnTo>
                  <a:lnTo>
                    <a:pt x="256229" y="376726"/>
                  </a:lnTo>
                  <a:lnTo>
                    <a:pt x="283892" y="420508"/>
                  </a:lnTo>
                  <a:lnTo>
                    <a:pt x="311555" y="464290"/>
                  </a:lnTo>
                  <a:lnTo>
                    <a:pt x="339260" y="507967"/>
                  </a:lnTo>
                  <a:lnTo>
                    <a:pt x="367052" y="551435"/>
                  </a:lnTo>
                  <a:lnTo>
                    <a:pt x="394974" y="594589"/>
                  </a:lnTo>
                  <a:lnTo>
                    <a:pt x="423070" y="637324"/>
                  </a:lnTo>
                  <a:lnTo>
                    <a:pt x="451384" y="679535"/>
                  </a:lnTo>
                  <a:lnTo>
                    <a:pt x="479959" y="721117"/>
                  </a:lnTo>
                  <a:lnTo>
                    <a:pt x="508839" y="761966"/>
                  </a:lnTo>
                  <a:lnTo>
                    <a:pt x="538068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52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4" y="0"/>
                </a:moveTo>
                <a:lnTo>
                  <a:pt x="419703" y="6790"/>
                </a:lnTo>
                <a:lnTo>
                  <a:pt x="376741" y="27108"/>
                </a:lnTo>
                <a:lnTo>
                  <a:pt x="344220" y="55613"/>
                </a:lnTo>
                <a:lnTo>
                  <a:pt x="321647" y="86965"/>
                </a:lnTo>
                <a:lnTo>
                  <a:pt x="308532" y="115824"/>
                </a:lnTo>
                <a:lnTo>
                  <a:pt x="283207" y="102425"/>
                </a:lnTo>
                <a:lnTo>
                  <a:pt x="253666" y="95027"/>
                </a:lnTo>
                <a:lnTo>
                  <a:pt x="222294" y="96821"/>
                </a:lnTo>
                <a:lnTo>
                  <a:pt x="191476" y="110998"/>
                </a:lnTo>
                <a:lnTo>
                  <a:pt x="169913" y="131369"/>
                </a:lnTo>
                <a:lnTo>
                  <a:pt x="154517" y="159956"/>
                </a:lnTo>
                <a:lnTo>
                  <a:pt x="146529" y="194258"/>
                </a:lnTo>
                <a:lnTo>
                  <a:pt x="147191" y="231775"/>
                </a:lnTo>
                <a:lnTo>
                  <a:pt x="99371" y="232493"/>
                </a:lnTo>
                <a:lnTo>
                  <a:pt x="59579" y="250666"/>
                </a:lnTo>
                <a:lnTo>
                  <a:pt x="30373" y="276602"/>
                </a:lnTo>
                <a:lnTo>
                  <a:pt x="4559" y="333765"/>
                </a:lnTo>
                <a:lnTo>
                  <a:pt x="0" y="374983"/>
                </a:lnTo>
                <a:lnTo>
                  <a:pt x="3712" y="418891"/>
                </a:lnTo>
                <a:lnTo>
                  <a:pt x="18779" y="460121"/>
                </a:lnTo>
                <a:lnTo>
                  <a:pt x="44440" y="493583"/>
                </a:lnTo>
                <a:lnTo>
                  <a:pt x="73916" y="518747"/>
                </a:lnTo>
                <a:lnTo>
                  <a:pt x="147369" y="543179"/>
                </a:lnTo>
                <a:lnTo>
                  <a:pt x="600670" y="541401"/>
                </a:lnTo>
                <a:lnTo>
                  <a:pt x="665832" y="523375"/>
                </a:lnTo>
                <a:lnTo>
                  <a:pt x="703979" y="498314"/>
                </a:lnTo>
                <a:lnTo>
                  <a:pt x="735993" y="459799"/>
                </a:lnTo>
                <a:lnTo>
                  <a:pt x="754492" y="405765"/>
                </a:lnTo>
                <a:lnTo>
                  <a:pt x="755998" y="370968"/>
                </a:lnTo>
                <a:lnTo>
                  <a:pt x="750143" y="329258"/>
                </a:lnTo>
                <a:lnTo>
                  <a:pt x="732592" y="286646"/>
                </a:lnTo>
                <a:lnTo>
                  <a:pt x="699013" y="249142"/>
                </a:lnTo>
                <a:lnTo>
                  <a:pt x="645069" y="222757"/>
                </a:lnTo>
                <a:lnTo>
                  <a:pt x="642221" y="183995"/>
                </a:lnTo>
                <a:lnTo>
                  <a:pt x="632302" y="140118"/>
                </a:lnTo>
                <a:lnTo>
                  <a:pt x="613921" y="95535"/>
                </a:lnTo>
                <a:lnTo>
                  <a:pt x="585683" y="54657"/>
                </a:lnTo>
                <a:lnTo>
                  <a:pt x="546196" y="21892"/>
                </a:lnTo>
                <a:lnTo>
                  <a:pt x="494066" y="1650"/>
                </a:lnTo>
                <a:lnTo>
                  <a:pt x="487030" y="762"/>
                </a:lnTo>
                <a:lnTo>
                  <a:pt x="47359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2" name="object 52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7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60" y="489613"/>
                </a:moveTo>
                <a:lnTo>
                  <a:pt x="497288" y="487327"/>
                </a:lnTo>
                <a:lnTo>
                  <a:pt x="544618" y="475865"/>
                </a:lnTo>
                <a:lnTo>
                  <a:pt x="578496" y="448274"/>
                </a:lnTo>
                <a:lnTo>
                  <a:pt x="600003" y="410856"/>
                </a:lnTo>
                <a:lnTo>
                  <a:pt x="610217" y="369914"/>
                </a:lnTo>
                <a:lnTo>
                  <a:pt x="610217" y="331752"/>
                </a:lnTo>
                <a:lnTo>
                  <a:pt x="605593" y="294872"/>
                </a:lnTo>
                <a:lnTo>
                  <a:pt x="597045" y="271411"/>
                </a:lnTo>
                <a:lnTo>
                  <a:pt x="584533" y="257260"/>
                </a:lnTo>
                <a:lnTo>
                  <a:pt x="568015" y="248313"/>
                </a:lnTo>
                <a:lnTo>
                  <a:pt x="544546" y="249587"/>
                </a:lnTo>
                <a:lnTo>
                  <a:pt x="529483" y="263839"/>
                </a:lnTo>
                <a:lnTo>
                  <a:pt x="524202" y="272709"/>
                </a:lnTo>
                <a:lnTo>
                  <a:pt x="530080" y="257838"/>
                </a:lnTo>
                <a:lnTo>
                  <a:pt x="536275" y="232045"/>
                </a:lnTo>
                <a:lnTo>
                  <a:pt x="537630" y="193989"/>
                </a:lnTo>
                <a:lnTo>
                  <a:pt x="532298" y="155218"/>
                </a:lnTo>
                <a:lnTo>
                  <a:pt x="518434" y="127282"/>
                </a:lnTo>
                <a:lnTo>
                  <a:pt x="498562" y="109006"/>
                </a:lnTo>
                <a:lnTo>
                  <a:pt x="474690" y="97183"/>
                </a:lnTo>
                <a:lnTo>
                  <a:pt x="447230" y="97457"/>
                </a:lnTo>
                <a:lnTo>
                  <a:pt x="416593" y="115471"/>
                </a:lnTo>
                <a:lnTo>
                  <a:pt x="421685" y="145241"/>
                </a:lnTo>
                <a:lnTo>
                  <a:pt x="422885" y="171033"/>
                </a:lnTo>
                <a:lnTo>
                  <a:pt x="418086" y="198731"/>
                </a:lnTo>
                <a:lnTo>
                  <a:pt x="405175" y="234216"/>
                </a:lnTo>
                <a:lnTo>
                  <a:pt x="419148" y="193080"/>
                </a:lnTo>
                <a:lnTo>
                  <a:pt x="423554" y="151257"/>
                </a:lnTo>
                <a:lnTo>
                  <a:pt x="416726" y="110153"/>
                </a:lnTo>
                <a:lnTo>
                  <a:pt x="396995" y="71176"/>
                </a:lnTo>
                <a:lnTo>
                  <a:pt x="362691" y="35734"/>
                </a:lnTo>
                <a:lnTo>
                  <a:pt x="312148" y="5235"/>
                </a:lnTo>
                <a:lnTo>
                  <a:pt x="274096" y="0"/>
                </a:lnTo>
                <a:lnTo>
                  <a:pt x="233710" y="11296"/>
                </a:lnTo>
                <a:lnTo>
                  <a:pt x="196025" y="36425"/>
                </a:lnTo>
                <a:lnTo>
                  <a:pt x="166081" y="72685"/>
                </a:lnTo>
                <a:lnTo>
                  <a:pt x="148915" y="117376"/>
                </a:lnTo>
                <a:lnTo>
                  <a:pt x="183812" y="129187"/>
                </a:lnTo>
                <a:lnTo>
                  <a:pt x="218708" y="151094"/>
                </a:lnTo>
                <a:lnTo>
                  <a:pt x="249631" y="190814"/>
                </a:lnTo>
                <a:lnTo>
                  <a:pt x="272613" y="256060"/>
                </a:lnTo>
                <a:lnTo>
                  <a:pt x="257382" y="207850"/>
                </a:lnTo>
                <a:lnTo>
                  <a:pt x="231860" y="165747"/>
                </a:lnTo>
                <a:lnTo>
                  <a:pt x="195387" y="134384"/>
                </a:lnTo>
                <a:lnTo>
                  <a:pt x="147302" y="118392"/>
                </a:lnTo>
                <a:lnTo>
                  <a:pt x="102575" y="125917"/>
                </a:lnTo>
                <a:lnTo>
                  <a:pt x="61008" y="153444"/>
                </a:lnTo>
                <a:lnTo>
                  <a:pt x="27316" y="193544"/>
                </a:lnTo>
                <a:lnTo>
                  <a:pt x="6212" y="238788"/>
                </a:lnTo>
                <a:lnTo>
                  <a:pt x="0" y="285070"/>
                </a:lnTo>
                <a:lnTo>
                  <a:pt x="1785" y="330343"/>
                </a:lnTo>
                <a:lnTo>
                  <a:pt x="11355" y="372979"/>
                </a:lnTo>
                <a:lnTo>
                  <a:pt x="28494" y="411349"/>
                </a:lnTo>
                <a:lnTo>
                  <a:pt x="52988" y="443826"/>
                </a:lnTo>
                <a:lnTo>
                  <a:pt x="84623" y="468781"/>
                </a:lnTo>
                <a:lnTo>
                  <a:pt x="123185" y="484586"/>
                </a:lnTo>
                <a:lnTo>
                  <a:pt x="168460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79093" y="1098626"/>
            <a:ext cx="7130415" cy="3537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0" indent="-35560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6830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okula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başlarken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eğitsel-</a:t>
            </a:r>
            <a:r>
              <a:rPr sz="1400" dirty="0">
                <a:latin typeface="Microsoft Sans Serif"/>
                <a:cs typeface="Microsoft Sans Serif"/>
              </a:rPr>
              <a:t>sosyal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olarak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hazır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bulunuşluğunun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sağlanması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için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anasınıfına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göndermeyi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ihmal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etmeyiniz.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Font typeface="Wingdings"/>
              <a:buChar char=""/>
            </a:pPr>
            <a:endParaRPr sz="1400" dirty="0">
              <a:latin typeface="Microsoft Sans Serif"/>
              <a:cs typeface="Microsoft Sans Serif"/>
            </a:endParaRPr>
          </a:p>
          <a:p>
            <a:pPr marL="12700" marR="6350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Bireyin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kendini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geliştirmesine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yardımcı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olacak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en</a:t>
            </a:r>
            <a:r>
              <a:rPr sz="1400" spc="1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önemli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faktörü;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kitap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okuma </a:t>
            </a:r>
            <a:r>
              <a:rPr sz="1400" dirty="0">
                <a:latin typeface="Microsoft Sans Serif"/>
                <a:cs typeface="Microsoft Sans Serif"/>
              </a:rPr>
              <a:t>sevgisini çocuklarınıza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aşılayınız.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 dirty="0">
              <a:latin typeface="Microsoft Sans Serif"/>
              <a:cs typeface="Microsoft Sans Serif"/>
            </a:endParaRPr>
          </a:p>
          <a:p>
            <a:pPr marL="12700" marR="5715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Her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doğuştan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gelen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gizil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güçlerle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dünyaya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geldiğinden,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gizil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güçlerinin; </a:t>
            </a:r>
            <a:r>
              <a:rPr sz="1400" dirty="0">
                <a:latin typeface="Microsoft Sans Serif"/>
                <a:cs typeface="Microsoft Sans Serif"/>
              </a:rPr>
              <a:t>yeteneklerinin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açığa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çıkması,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yeteneklerini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keşfetmesi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geliştirmesi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ortam; </a:t>
            </a:r>
            <a:r>
              <a:rPr sz="1400" dirty="0">
                <a:latin typeface="Microsoft Sans Serif"/>
                <a:cs typeface="Microsoft Sans Serif"/>
              </a:rPr>
              <a:t>fırsatlar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oluşturunuz.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Font typeface="Wingdings"/>
              <a:buChar char=""/>
            </a:pPr>
            <a:endParaRPr sz="1400" dirty="0">
              <a:latin typeface="Microsoft Sans Serif"/>
              <a:cs typeface="Microsoft Sans Serif"/>
            </a:endParaRPr>
          </a:p>
          <a:p>
            <a:pPr marL="12700" marR="5080" indent="307340" algn="just">
              <a:lnSpc>
                <a:spcPct val="100000"/>
              </a:lnSpc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Bunun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3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çocuğa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zaman</a:t>
            </a:r>
            <a:r>
              <a:rPr sz="1400" spc="3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ayırınız.</a:t>
            </a:r>
            <a:r>
              <a:rPr sz="1400" spc="40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Çok</a:t>
            </a:r>
            <a:r>
              <a:rPr sz="1400" spc="4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küçük</a:t>
            </a:r>
            <a:r>
              <a:rPr sz="1400" spc="40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yaşlardan</a:t>
            </a:r>
            <a:r>
              <a:rPr sz="1400" spc="4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itibaren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39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azami çeşitlilikte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aktivitelerle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vakit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geçirmesine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yardımcı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olunuz.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624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399" y="489548"/>
                </a:moveTo>
                <a:lnTo>
                  <a:pt x="497202" y="487262"/>
                </a:lnTo>
                <a:lnTo>
                  <a:pt x="544532" y="475814"/>
                </a:lnTo>
                <a:lnTo>
                  <a:pt x="578421" y="448254"/>
                </a:lnTo>
                <a:lnTo>
                  <a:pt x="599935" y="410873"/>
                </a:lnTo>
                <a:lnTo>
                  <a:pt x="610141" y="369963"/>
                </a:lnTo>
                <a:lnTo>
                  <a:pt x="610105" y="331814"/>
                </a:lnTo>
                <a:lnTo>
                  <a:pt x="605499" y="294914"/>
                </a:lnTo>
                <a:lnTo>
                  <a:pt x="596976" y="271410"/>
                </a:lnTo>
                <a:lnTo>
                  <a:pt x="584477" y="257215"/>
                </a:lnTo>
                <a:lnTo>
                  <a:pt x="567941" y="248248"/>
                </a:lnTo>
                <a:lnTo>
                  <a:pt x="544452" y="249577"/>
                </a:lnTo>
                <a:lnTo>
                  <a:pt x="529381" y="263837"/>
                </a:lnTo>
                <a:lnTo>
                  <a:pt x="524096" y="272715"/>
                </a:lnTo>
                <a:lnTo>
                  <a:pt x="529968" y="257900"/>
                </a:lnTo>
                <a:lnTo>
                  <a:pt x="536181" y="232105"/>
                </a:lnTo>
                <a:lnTo>
                  <a:pt x="537572" y="194035"/>
                </a:lnTo>
                <a:lnTo>
                  <a:pt x="532272" y="155226"/>
                </a:lnTo>
                <a:lnTo>
                  <a:pt x="518411" y="127217"/>
                </a:lnTo>
                <a:lnTo>
                  <a:pt x="498549" y="109014"/>
                </a:lnTo>
                <a:lnTo>
                  <a:pt x="474675" y="97229"/>
                </a:lnTo>
                <a:lnTo>
                  <a:pt x="447206" y="97517"/>
                </a:lnTo>
                <a:lnTo>
                  <a:pt x="416557" y="115533"/>
                </a:lnTo>
                <a:lnTo>
                  <a:pt x="421611" y="145229"/>
                </a:lnTo>
                <a:lnTo>
                  <a:pt x="422796" y="170984"/>
                </a:lnTo>
                <a:lnTo>
                  <a:pt x="418004" y="198668"/>
                </a:lnTo>
                <a:lnTo>
                  <a:pt x="405127" y="234151"/>
                </a:lnTo>
                <a:lnTo>
                  <a:pt x="419116" y="193016"/>
                </a:lnTo>
                <a:lnTo>
                  <a:pt x="423523" y="151196"/>
                </a:lnTo>
                <a:lnTo>
                  <a:pt x="416684" y="110104"/>
                </a:lnTo>
                <a:lnTo>
                  <a:pt x="396933" y="71149"/>
                </a:lnTo>
                <a:lnTo>
                  <a:pt x="362606" y="35743"/>
                </a:lnTo>
                <a:lnTo>
                  <a:pt x="312036" y="5297"/>
                </a:lnTo>
                <a:lnTo>
                  <a:pt x="273996" y="0"/>
                </a:lnTo>
                <a:lnTo>
                  <a:pt x="233633" y="11259"/>
                </a:lnTo>
                <a:lnTo>
                  <a:pt x="195971" y="36368"/>
                </a:lnTo>
                <a:lnTo>
                  <a:pt x="166033" y="72621"/>
                </a:lnTo>
                <a:lnTo>
                  <a:pt x="148841" y="117311"/>
                </a:lnTo>
                <a:lnTo>
                  <a:pt x="183760" y="129142"/>
                </a:lnTo>
                <a:lnTo>
                  <a:pt x="218643" y="151093"/>
                </a:lnTo>
                <a:lnTo>
                  <a:pt x="249550" y="190856"/>
                </a:lnTo>
                <a:lnTo>
                  <a:pt x="272539" y="256122"/>
                </a:lnTo>
                <a:lnTo>
                  <a:pt x="257329" y="207856"/>
                </a:lnTo>
                <a:lnTo>
                  <a:pt x="231820" y="165746"/>
                </a:lnTo>
                <a:lnTo>
                  <a:pt x="195333" y="134375"/>
                </a:lnTo>
                <a:lnTo>
                  <a:pt x="147190" y="118327"/>
                </a:lnTo>
                <a:lnTo>
                  <a:pt x="102500" y="125923"/>
                </a:lnTo>
                <a:lnTo>
                  <a:pt x="60941" y="153474"/>
                </a:lnTo>
                <a:lnTo>
                  <a:pt x="27264" y="193551"/>
                </a:lnTo>
                <a:lnTo>
                  <a:pt x="6220" y="238723"/>
                </a:lnTo>
                <a:lnTo>
                  <a:pt x="0" y="285041"/>
                </a:lnTo>
                <a:lnTo>
                  <a:pt x="1771" y="330332"/>
                </a:lnTo>
                <a:lnTo>
                  <a:pt x="11323" y="372970"/>
                </a:lnTo>
                <a:lnTo>
                  <a:pt x="28445" y="411332"/>
                </a:lnTo>
                <a:lnTo>
                  <a:pt x="52925" y="443794"/>
                </a:lnTo>
                <a:lnTo>
                  <a:pt x="84551" y="468734"/>
                </a:lnTo>
                <a:lnTo>
                  <a:pt x="123113" y="484526"/>
                </a:lnTo>
                <a:lnTo>
                  <a:pt x="168399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2" y="-22097"/>
            <a:ext cx="626681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8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Ebeveynlere</a:t>
            </a:r>
            <a:r>
              <a:rPr sz="2400" u="sng" spc="-13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410956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81" y="126"/>
                </a:moveTo>
                <a:lnTo>
                  <a:pt x="406874" y="6542"/>
                </a:lnTo>
                <a:lnTo>
                  <a:pt x="365232" y="26214"/>
                </a:lnTo>
                <a:lnTo>
                  <a:pt x="333704" y="53830"/>
                </a:lnTo>
                <a:lnTo>
                  <a:pt x="299084" y="112141"/>
                </a:lnTo>
                <a:lnTo>
                  <a:pt x="274540" y="99228"/>
                </a:lnTo>
                <a:lnTo>
                  <a:pt x="245887" y="92090"/>
                </a:lnTo>
                <a:lnTo>
                  <a:pt x="215449" y="93835"/>
                </a:lnTo>
                <a:lnTo>
                  <a:pt x="185546" y="107568"/>
                </a:lnTo>
                <a:lnTo>
                  <a:pt x="164677" y="127311"/>
                </a:lnTo>
                <a:lnTo>
                  <a:pt x="149748" y="155019"/>
                </a:lnTo>
                <a:lnTo>
                  <a:pt x="141987" y="188275"/>
                </a:lnTo>
                <a:lnTo>
                  <a:pt x="142620" y="224662"/>
                </a:lnTo>
                <a:lnTo>
                  <a:pt x="96317" y="225329"/>
                </a:lnTo>
                <a:lnTo>
                  <a:pt x="57753" y="242951"/>
                </a:lnTo>
                <a:lnTo>
                  <a:pt x="13842" y="291338"/>
                </a:lnTo>
                <a:lnTo>
                  <a:pt x="0" y="363489"/>
                </a:lnTo>
                <a:lnTo>
                  <a:pt x="3591" y="406048"/>
                </a:lnTo>
                <a:lnTo>
                  <a:pt x="18160" y="446024"/>
                </a:lnTo>
                <a:lnTo>
                  <a:pt x="43076" y="478464"/>
                </a:lnTo>
                <a:lnTo>
                  <a:pt x="104671" y="518961"/>
                </a:lnTo>
                <a:lnTo>
                  <a:pt x="142874" y="526542"/>
                </a:lnTo>
                <a:lnTo>
                  <a:pt x="582294" y="524764"/>
                </a:lnTo>
                <a:lnTo>
                  <a:pt x="645494" y="507353"/>
                </a:lnTo>
                <a:lnTo>
                  <a:pt x="682458" y="483058"/>
                </a:lnTo>
                <a:lnTo>
                  <a:pt x="713472" y="445711"/>
                </a:lnTo>
                <a:lnTo>
                  <a:pt x="731392" y="393319"/>
                </a:lnTo>
                <a:lnTo>
                  <a:pt x="732873" y="359590"/>
                </a:lnTo>
                <a:lnTo>
                  <a:pt x="727203" y="319144"/>
                </a:lnTo>
                <a:lnTo>
                  <a:pt x="710188" y="277821"/>
                </a:lnTo>
                <a:lnTo>
                  <a:pt x="677634" y="241459"/>
                </a:lnTo>
                <a:lnTo>
                  <a:pt x="625347" y="215900"/>
                </a:lnTo>
                <a:lnTo>
                  <a:pt x="622615" y="178333"/>
                </a:lnTo>
                <a:lnTo>
                  <a:pt x="613010" y="135800"/>
                </a:lnTo>
                <a:lnTo>
                  <a:pt x="595185" y="92583"/>
                </a:lnTo>
                <a:lnTo>
                  <a:pt x="567793" y="52963"/>
                </a:lnTo>
                <a:lnTo>
                  <a:pt x="529486" y="21225"/>
                </a:lnTo>
                <a:lnTo>
                  <a:pt x="478916" y="1650"/>
                </a:lnTo>
                <a:lnTo>
                  <a:pt x="472185" y="635"/>
                </a:lnTo>
                <a:lnTo>
                  <a:pt x="465581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577975" cy="1356995"/>
            <a:chOff x="7572485" y="5458714"/>
            <a:chExt cx="1577975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3065" y="6564439"/>
              <a:ext cx="92201" cy="251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90050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90050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79991" y="5827826"/>
              <a:ext cx="70357" cy="9518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909049" y="5836132"/>
              <a:ext cx="234950" cy="348615"/>
            </a:xfrm>
            <a:custGeom>
              <a:avLst/>
              <a:gdLst/>
              <a:ahLst/>
              <a:cxnLst/>
              <a:rect l="l" t="t" r="r" b="b"/>
              <a:pathLst>
                <a:path w="234950" h="348614">
                  <a:moveTo>
                    <a:pt x="178180" y="0"/>
                  </a:moveTo>
                  <a:lnTo>
                    <a:pt x="0" y="74129"/>
                  </a:lnTo>
                  <a:lnTo>
                    <a:pt x="234950" y="348184"/>
                  </a:lnTo>
                  <a:lnTo>
                    <a:pt x="234950" y="317793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9049" y="5836132"/>
              <a:ext cx="234950" cy="348615"/>
            </a:xfrm>
            <a:custGeom>
              <a:avLst/>
              <a:gdLst/>
              <a:ahLst/>
              <a:cxnLst/>
              <a:rect l="l" t="t" r="r" b="b"/>
              <a:pathLst>
                <a:path w="234950" h="348614">
                  <a:moveTo>
                    <a:pt x="0" y="74129"/>
                  </a:moveTo>
                  <a:lnTo>
                    <a:pt x="178180" y="0"/>
                  </a:lnTo>
                  <a:lnTo>
                    <a:pt x="234950" y="317793"/>
                  </a:lnTo>
                </a:path>
                <a:path w="234950" h="348614">
                  <a:moveTo>
                    <a:pt x="234950" y="348184"/>
                  </a:moveTo>
                  <a:lnTo>
                    <a:pt x="0" y="74129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30539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30539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28836" y="5675820"/>
              <a:ext cx="415290" cy="670560"/>
            </a:xfrm>
            <a:custGeom>
              <a:avLst/>
              <a:gdLst/>
              <a:ahLst/>
              <a:cxnLst/>
              <a:rect l="l" t="t" r="r" b="b"/>
              <a:pathLst>
                <a:path w="415290" h="670560">
                  <a:moveTo>
                    <a:pt x="0" y="0"/>
                  </a:moveTo>
                  <a:lnTo>
                    <a:pt x="112395" y="626770"/>
                  </a:lnTo>
                  <a:lnTo>
                    <a:pt x="317246" y="670166"/>
                  </a:lnTo>
                  <a:lnTo>
                    <a:pt x="415163" y="525025"/>
                  </a:lnTo>
                  <a:lnTo>
                    <a:pt x="415163" y="506465"/>
                  </a:lnTo>
                  <a:lnTo>
                    <a:pt x="390526" y="475050"/>
                  </a:lnTo>
                  <a:lnTo>
                    <a:pt x="358620" y="435241"/>
                  </a:lnTo>
                  <a:lnTo>
                    <a:pt x="326273" y="395587"/>
                  </a:lnTo>
                  <a:lnTo>
                    <a:pt x="293582" y="356054"/>
                  </a:lnTo>
                  <a:lnTo>
                    <a:pt x="128392" y="158993"/>
                  </a:lnTo>
                  <a:lnTo>
                    <a:pt x="95688" y="119460"/>
                  </a:lnTo>
                  <a:lnTo>
                    <a:pt x="63323" y="79807"/>
                  </a:lnTo>
                  <a:lnTo>
                    <a:pt x="31394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728836" y="5675820"/>
              <a:ext cx="415290" cy="670560"/>
            </a:xfrm>
            <a:custGeom>
              <a:avLst/>
              <a:gdLst/>
              <a:ahLst/>
              <a:cxnLst/>
              <a:rect l="l" t="t" r="r" b="b"/>
              <a:pathLst>
                <a:path w="415290" h="670560">
                  <a:moveTo>
                    <a:pt x="317246" y="670166"/>
                  </a:moveTo>
                  <a:lnTo>
                    <a:pt x="415163" y="525025"/>
                  </a:lnTo>
                </a:path>
                <a:path w="415290" h="670560">
                  <a:moveTo>
                    <a:pt x="415163" y="506465"/>
                  </a:moveTo>
                  <a:lnTo>
                    <a:pt x="390526" y="475050"/>
                  </a:lnTo>
                  <a:lnTo>
                    <a:pt x="358620" y="435241"/>
                  </a:lnTo>
                  <a:lnTo>
                    <a:pt x="326273" y="395587"/>
                  </a:lnTo>
                  <a:lnTo>
                    <a:pt x="293582" y="356054"/>
                  </a:lnTo>
                  <a:lnTo>
                    <a:pt x="260646" y="316608"/>
                  </a:lnTo>
                  <a:lnTo>
                    <a:pt x="227562" y="277213"/>
                  </a:lnTo>
                  <a:lnTo>
                    <a:pt x="194426" y="237835"/>
                  </a:lnTo>
                  <a:lnTo>
                    <a:pt x="161337" y="198440"/>
                  </a:lnTo>
                  <a:lnTo>
                    <a:pt x="128392" y="158993"/>
                  </a:lnTo>
                  <a:lnTo>
                    <a:pt x="95688" y="119460"/>
                  </a:lnTo>
                  <a:lnTo>
                    <a:pt x="63323" y="79807"/>
                  </a:lnTo>
                  <a:lnTo>
                    <a:pt x="31394" y="39998"/>
                  </a:lnTo>
                  <a:lnTo>
                    <a:pt x="0" y="0"/>
                  </a:lnTo>
                  <a:lnTo>
                    <a:pt x="112395" y="626770"/>
                  </a:lnTo>
                  <a:lnTo>
                    <a:pt x="317246" y="670166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76208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39" y="39062"/>
                  </a:lnTo>
                  <a:lnTo>
                    <a:pt x="58884" y="79067"/>
                  </a:lnTo>
                  <a:lnTo>
                    <a:pt x="87779" y="119912"/>
                  </a:lnTo>
                  <a:lnTo>
                    <a:pt x="116366" y="161491"/>
                  </a:lnTo>
                  <a:lnTo>
                    <a:pt x="144690" y="203699"/>
                  </a:lnTo>
                  <a:lnTo>
                    <a:pt x="172795" y="246431"/>
                  </a:lnTo>
                  <a:lnTo>
                    <a:pt x="200724" y="289583"/>
                  </a:lnTo>
                  <a:lnTo>
                    <a:pt x="339260" y="507967"/>
                  </a:lnTo>
                  <a:lnTo>
                    <a:pt x="367052" y="551435"/>
                  </a:lnTo>
                  <a:lnTo>
                    <a:pt x="394974" y="594589"/>
                  </a:lnTo>
                  <a:lnTo>
                    <a:pt x="423070" y="637324"/>
                  </a:lnTo>
                  <a:lnTo>
                    <a:pt x="451384" y="679535"/>
                  </a:lnTo>
                  <a:lnTo>
                    <a:pt x="479959" y="721117"/>
                  </a:lnTo>
                  <a:lnTo>
                    <a:pt x="508839" y="761966"/>
                  </a:lnTo>
                  <a:lnTo>
                    <a:pt x="538068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76208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39" y="39062"/>
                  </a:lnTo>
                  <a:lnTo>
                    <a:pt x="58884" y="79067"/>
                  </a:lnTo>
                  <a:lnTo>
                    <a:pt x="87779" y="119912"/>
                  </a:lnTo>
                  <a:lnTo>
                    <a:pt x="116366" y="161491"/>
                  </a:lnTo>
                  <a:lnTo>
                    <a:pt x="144690" y="203699"/>
                  </a:lnTo>
                  <a:lnTo>
                    <a:pt x="172795" y="246431"/>
                  </a:lnTo>
                  <a:lnTo>
                    <a:pt x="200724" y="289583"/>
                  </a:lnTo>
                  <a:lnTo>
                    <a:pt x="228520" y="333049"/>
                  </a:lnTo>
                  <a:lnTo>
                    <a:pt x="256229" y="376726"/>
                  </a:lnTo>
                  <a:lnTo>
                    <a:pt x="283892" y="420508"/>
                  </a:lnTo>
                  <a:lnTo>
                    <a:pt x="311555" y="464290"/>
                  </a:lnTo>
                  <a:lnTo>
                    <a:pt x="339260" y="507967"/>
                  </a:lnTo>
                  <a:lnTo>
                    <a:pt x="367052" y="551435"/>
                  </a:lnTo>
                  <a:lnTo>
                    <a:pt x="394974" y="594589"/>
                  </a:lnTo>
                  <a:lnTo>
                    <a:pt x="423070" y="637324"/>
                  </a:lnTo>
                  <a:lnTo>
                    <a:pt x="451384" y="679535"/>
                  </a:lnTo>
                  <a:lnTo>
                    <a:pt x="479959" y="721117"/>
                  </a:lnTo>
                  <a:lnTo>
                    <a:pt x="508839" y="761966"/>
                  </a:lnTo>
                  <a:lnTo>
                    <a:pt x="538068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52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4" y="0"/>
                </a:moveTo>
                <a:lnTo>
                  <a:pt x="419703" y="6790"/>
                </a:lnTo>
                <a:lnTo>
                  <a:pt x="376741" y="27108"/>
                </a:lnTo>
                <a:lnTo>
                  <a:pt x="344220" y="55613"/>
                </a:lnTo>
                <a:lnTo>
                  <a:pt x="321647" y="86965"/>
                </a:lnTo>
                <a:lnTo>
                  <a:pt x="308532" y="115824"/>
                </a:lnTo>
                <a:lnTo>
                  <a:pt x="283207" y="102425"/>
                </a:lnTo>
                <a:lnTo>
                  <a:pt x="253666" y="95027"/>
                </a:lnTo>
                <a:lnTo>
                  <a:pt x="222294" y="96821"/>
                </a:lnTo>
                <a:lnTo>
                  <a:pt x="191476" y="110998"/>
                </a:lnTo>
                <a:lnTo>
                  <a:pt x="169913" y="131369"/>
                </a:lnTo>
                <a:lnTo>
                  <a:pt x="154517" y="159956"/>
                </a:lnTo>
                <a:lnTo>
                  <a:pt x="146529" y="194258"/>
                </a:lnTo>
                <a:lnTo>
                  <a:pt x="147191" y="231775"/>
                </a:lnTo>
                <a:lnTo>
                  <a:pt x="99371" y="232493"/>
                </a:lnTo>
                <a:lnTo>
                  <a:pt x="59579" y="250666"/>
                </a:lnTo>
                <a:lnTo>
                  <a:pt x="30373" y="276602"/>
                </a:lnTo>
                <a:lnTo>
                  <a:pt x="4559" y="333765"/>
                </a:lnTo>
                <a:lnTo>
                  <a:pt x="0" y="374983"/>
                </a:lnTo>
                <a:lnTo>
                  <a:pt x="3712" y="418891"/>
                </a:lnTo>
                <a:lnTo>
                  <a:pt x="18779" y="460121"/>
                </a:lnTo>
                <a:lnTo>
                  <a:pt x="44440" y="493583"/>
                </a:lnTo>
                <a:lnTo>
                  <a:pt x="73916" y="518747"/>
                </a:lnTo>
                <a:lnTo>
                  <a:pt x="147369" y="543179"/>
                </a:lnTo>
                <a:lnTo>
                  <a:pt x="600670" y="541401"/>
                </a:lnTo>
                <a:lnTo>
                  <a:pt x="665832" y="523375"/>
                </a:lnTo>
                <a:lnTo>
                  <a:pt x="703979" y="498314"/>
                </a:lnTo>
                <a:lnTo>
                  <a:pt x="735993" y="459799"/>
                </a:lnTo>
                <a:lnTo>
                  <a:pt x="754492" y="405765"/>
                </a:lnTo>
                <a:lnTo>
                  <a:pt x="755998" y="370968"/>
                </a:lnTo>
                <a:lnTo>
                  <a:pt x="750143" y="329258"/>
                </a:lnTo>
                <a:lnTo>
                  <a:pt x="732592" y="286646"/>
                </a:lnTo>
                <a:lnTo>
                  <a:pt x="699013" y="249142"/>
                </a:lnTo>
                <a:lnTo>
                  <a:pt x="645069" y="222757"/>
                </a:lnTo>
                <a:lnTo>
                  <a:pt x="642221" y="183995"/>
                </a:lnTo>
                <a:lnTo>
                  <a:pt x="632302" y="140118"/>
                </a:lnTo>
                <a:lnTo>
                  <a:pt x="613921" y="95535"/>
                </a:lnTo>
                <a:lnTo>
                  <a:pt x="585683" y="54657"/>
                </a:lnTo>
                <a:lnTo>
                  <a:pt x="546196" y="21892"/>
                </a:lnTo>
                <a:lnTo>
                  <a:pt x="494066" y="1650"/>
                </a:lnTo>
                <a:lnTo>
                  <a:pt x="487030" y="762"/>
                </a:lnTo>
                <a:lnTo>
                  <a:pt x="47359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2" name="object 52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7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60" y="489613"/>
                </a:moveTo>
                <a:lnTo>
                  <a:pt x="497288" y="487327"/>
                </a:lnTo>
                <a:lnTo>
                  <a:pt x="544618" y="475865"/>
                </a:lnTo>
                <a:lnTo>
                  <a:pt x="578496" y="448274"/>
                </a:lnTo>
                <a:lnTo>
                  <a:pt x="600003" y="410856"/>
                </a:lnTo>
                <a:lnTo>
                  <a:pt x="610217" y="369914"/>
                </a:lnTo>
                <a:lnTo>
                  <a:pt x="610217" y="331752"/>
                </a:lnTo>
                <a:lnTo>
                  <a:pt x="605593" y="294872"/>
                </a:lnTo>
                <a:lnTo>
                  <a:pt x="597045" y="271411"/>
                </a:lnTo>
                <a:lnTo>
                  <a:pt x="584533" y="257260"/>
                </a:lnTo>
                <a:lnTo>
                  <a:pt x="568015" y="248313"/>
                </a:lnTo>
                <a:lnTo>
                  <a:pt x="544546" y="249587"/>
                </a:lnTo>
                <a:lnTo>
                  <a:pt x="529483" y="263839"/>
                </a:lnTo>
                <a:lnTo>
                  <a:pt x="524202" y="272709"/>
                </a:lnTo>
                <a:lnTo>
                  <a:pt x="530080" y="257838"/>
                </a:lnTo>
                <a:lnTo>
                  <a:pt x="536275" y="232045"/>
                </a:lnTo>
                <a:lnTo>
                  <a:pt x="537630" y="193989"/>
                </a:lnTo>
                <a:lnTo>
                  <a:pt x="532298" y="155218"/>
                </a:lnTo>
                <a:lnTo>
                  <a:pt x="518434" y="127282"/>
                </a:lnTo>
                <a:lnTo>
                  <a:pt x="498562" y="109006"/>
                </a:lnTo>
                <a:lnTo>
                  <a:pt x="474690" y="97183"/>
                </a:lnTo>
                <a:lnTo>
                  <a:pt x="447230" y="97457"/>
                </a:lnTo>
                <a:lnTo>
                  <a:pt x="416593" y="115471"/>
                </a:lnTo>
                <a:lnTo>
                  <a:pt x="421685" y="145241"/>
                </a:lnTo>
                <a:lnTo>
                  <a:pt x="422885" y="171033"/>
                </a:lnTo>
                <a:lnTo>
                  <a:pt x="418086" y="198731"/>
                </a:lnTo>
                <a:lnTo>
                  <a:pt x="405175" y="234216"/>
                </a:lnTo>
                <a:lnTo>
                  <a:pt x="419148" y="193080"/>
                </a:lnTo>
                <a:lnTo>
                  <a:pt x="423554" y="151257"/>
                </a:lnTo>
                <a:lnTo>
                  <a:pt x="416726" y="110153"/>
                </a:lnTo>
                <a:lnTo>
                  <a:pt x="396995" y="71176"/>
                </a:lnTo>
                <a:lnTo>
                  <a:pt x="362691" y="35734"/>
                </a:lnTo>
                <a:lnTo>
                  <a:pt x="312148" y="5235"/>
                </a:lnTo>
                <a:lnTo>
                  <a:pt x="274096" y="0"/>
                </a:lnTo>
                <a:lnTo>
                  <a:pt x="233710" y="11296"/>
                </a:lnTo>
                <a:lnTo>
                  <a:pt x="196025" y="36425"/>
                </a:lnTo>
                <a:lnTo>
                  <a:pt x="166081" y="72685"/>
                </a:lnTo>
                <a:lnTo>
                  <a:pt x="148915" y="117376"/>
                </a:lnTo>
                <a:lnTo>
                  <a:pt x="183812" y="129187"/>
                </a:lnTo>
                <a:lnTo>
                  <a:pt x="218708" y="151094"/>
                </a:lnTo>
                <a:lnTo>
                  <a:pt x="249631" y="190814"/>
                </a:lnTo>
                <a:lnTo>
                  <a:pt x="272613" y="256060"/>
                </a:lnTo>
                <a:lnTo>
                  <a:pt x="257382" y="207850"/>
                </a:lnTo>
                <a:lnTo>
                  <a:pt x="231860" y="165747"/>
                </a:lnTo>
                <a:lnTo>
                  <a:pt x="195387" y="134384"/>
                </a:lnTo>
                <a:lnTo>
                  <a:pt x="147302" y="118392"/>
                </a:lnTo>
                <a:lnTo>
                  <a:pt x="102575" y="125917"/>
                </a:lnTo>
                <a:lnTo>
                  <a:pt x="61008" y="153444"/>
                </a:lnTo>
                <a:lnTo>
                  <a:pt x="27316" y="193544"/>
                </a:lnTo>
                <a:lnTo>
                  <a:pt x="6212" y="238788"/>
                </a:lnTo>
                <a:lnTo>
                  <a:pt x="0" y="285070"/>
                </a:lnTo>
                <a:lnTo>
                  <a:pt x="1785" y="330343"/>
                </a:lnTo>
                <a:lnTo>
                  <a:pt x="11355" y="372979"/>
                </a:lnTo>
                <a:lnTo>
                  <a:pt x="28494" y="411349"/>
                </a:lnTo>
                <a:lnTo>
                  <a:pt x="52988" y="443826"/>
                </a:lnTo>
                <a:lnTo>
                  <a:pt x="84623" y="468781"/>
                </a:lnTo>
                <a:lnTo>
                  <a:pt x="123185" y="484586"/>
                </a:lnTo>
                <a:lnTo>
                  <a:pt x="168460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79093" y="1526539"/>
            <a:ext cx="712978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734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Resim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yapmak,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müzik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enstrümanı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çalmak,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şarkı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söylemek,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şiir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okumak,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kitap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okumak, </a:t>
            </a:r>
            <a:r>
              <a:rPr sz="1400" dirty="0">
                <a:latin typeface="Microsoft Sans Serif"/>
                <a:cs typeface="Microsoft Sans Serif"/>
              </a:rPr>
              <a:t>yazı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yazma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etkinlikleri,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spor</a:t>
            </a:r>
            <a:r>
              <a:rPr sz="1400" spc="1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faaliyetleri,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zeka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oyunları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oynama,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bahçe</a:t>
            </a:r>
            <a:r>
              <a:rPr sz="1400" spc="100" dirty="0">
                <a:latin typeface="Microsoft Sans Serif"/>
                <a:cs typeface="Microsoft Sans Serif"/>
              </a:rPr>
              <a:t>  </a:t>
            </a:r>
            <a:r>
              <a:rPr sz="1400" spc="75" dirty="0">
                <a:latin typeface="Microsoft Sans Serif"/>
                <a:cs typeface="Microsoft Sans Serif"/>
              </a:rPr>
              <a:t>işleri…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spc="-20" dirty="0">
                <a:latin typeface="Microsoft Sans Serif"/>
                <a:cs typeface="Microsoft Sans Serif"/>
              </a:rPr>
              <a:t>gibi </a:t>
            </a:r>
            <a:r>
              <a:rPr sz="1400" dirty="0">
                <a:latin typeface="Microsoft Sans Serif"/>
                <a:cs typeface="Microsoft Sans Serif"/>
              </a:rPr>
              <a:t>aktiviteleri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çocuğunuzla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birlikte icra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etmeye veya çocuğun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aktivite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yalnız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başına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uğraş </a:t>
            </a:r>
            <a:r>
              <a:rPr sz="1400" dirty="0">
                <a:latin typeface="Microsoft Sans Serif"/>
                <a:cs typeface="Microsoft Sans Serif"/>
              </a:rPr>
              <a:t>içinde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olmasını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sağlamaya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çalışınız.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79093" y="3020313"/>
            <a:ext cx="71291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734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Çocuğa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geri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dönütler</a:t>
            </a:r>
            <a:r>
              <a:rPr sz="1400" spc="2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veriniz.</a:t>
            </a:r>
            <a:r>
              <a:rPr sz="1400" spc="22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aktiviteyi</a:t>
            </a:r>
            <a:r>
              <a:rPr sz="1400" spc="2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başarıyla</a:t>
            </a:r>
            <a:r>
              <a:rPr sz="1400" spc="2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tamamlayan</a:t>
            </a:r>
            <a:r>
              <a:rPr sz="1400" spc="2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alkışlama, ödüllendirme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motivasyonunu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destekleyici</a:t>
            </a:r>
            <a:r>
              <a:rPr sz="1400" spc="3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uygulamalarda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bulununuz.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79093" y="4087495"/>
            <a:ext cx="71291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734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yetersiz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kaldığı,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başarısız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olduğu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durumlarda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onu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yermeden;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yapamıyorsun, </a:t>
            </a:r>
            <a:r>
              <a:rPr sz="1400" dirty="0">
                <a:latin typeface="Microsoft Sans Serif"/>
                <a:cs typeface="Microsoft Sans Serif"/>
              </a:rPr>
              <a:t>anlamıyorsun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söylemler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yerine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seçenekleri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sunarak,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eksiklikleri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görmesini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sağlayarak </a:t>
            </a:r>
            <a:r>
              <a:rPr sz="1400" dirty="0">
                <a:latin typeface="Microsoft Sans Serif"/>
                <a:cs typeface="Microsoft Sans Serif"/>
              </a:rPr>
              <a:t>ona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yapabileceği;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başarabileceği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inancını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kazandırınız.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79093" y="5367909"/>
            <a:ext cx="712914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734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</a:t>
            </a:r>
            <a:r>
              <a:rPr sz="1400" spc="4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icra</a:t>
            </a:r>
            <a:r>
              <a:rPr sz="1400" spc="4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ettiği</a:t>
            </a:r>
            <a:r>
              <a:rPr sz="1400" spc="4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çeşitli</a:t>
            </a:r>
            <a:r>
              <a:rPr sz="1400" spc="4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faaliyetlerle</a:t>
            </a:r>
            <a:r>
              <a:rPr sz="1400" spc="4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aynı</a:t>
            </a:r>
            <a:r>
              <a:rPr sz="1400" spc="4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zamanda</a:t>
            </a:r>
            <a:r>
              <a:rPr sz="1400" spc="4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</a:t>
            </a:r>
            <a:r>
              <a:rPr sz="1400" spc="4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ilgilerini</a:t>
            </a:r>
            <a:r>
              <a:rPr sz="1400" spc="4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4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test</a:t>
            </a:r>
            <a:r>
              <a:rPr sz="1400" spc="4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etme, </a:t>
            </a:r>
            <a:r>
              <a:rPr sz="1400" dirty="0">
                <a:latin typeface="Microsoft Sans Serif"/>
                <a:cs typeface="Microsoft Sans Serif"/>
              </a:rPr>
              <a:t>keşfetme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fırsatı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bulacaktır.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Aktivitelerin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bazılarının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kendisi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daha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çekici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olduğunun; </a:t>
            </a:r>
            <a:r>
              <a:rPr sz="1400" dirty="0">
                <a:latin typeface="Microsoft Sans Serif"/>
                <a:cs typeface="Microsoft Sans Serif"/>
              </a:rPr>
              <a:t>bazılarına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daha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fazla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duyduğunun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farkına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varacaktır.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nedenle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çocuğa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çeşitliliği </a:t>
            </a:r>
            <a:r>
              <a:rPr sz="1400" dirty="0">
                <a:latin typeface="Microsoft Sans Serif"/>
                <a:cs typeface="Microsoft Sans Serif"/>
              </a:rPr>
              <a:t>oluşturmak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derece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önemlidir.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8513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394" y="489548"/>
                </a:moveTo>
                <a:lnTo>
                  <a:pt x="497324" y="487262"/>
                </a:lnTo>
                <a:lnTo>
                  <a:pt x="544642" y="475814"/>
                </a:lnTo>
                <a:lnTo>
                  <a:pt x="578506" y="448254"/>
                </a:lnTo>
                <a:lnTo>
                  <a:pt x="600002" y="410873"/>
                </a:lnTo>
                <a:lnTo>
                  <a:pt x="610214" y="369963"/>
                </a:lnTo>
                <a:lnTo>
                  <a:pt x="610227" y="331814"/>
                </a:lnTo>
                <a:lnTo>
                  <a:pt x="605603" y="294914"/>
                </a:lnTo>
                <a:lnTo>
                  <a:pt x="597051" y="271410"/>
                </a:lnTo>
                <a:lnTo>
                  <a:pt x="584545" y="257215"/>
                </a:lnTo>
                <a:lnTo>
                  <a:pt x="568063" y="248248"/>
                </a:lnTo>
                <a:lnTo>
                  <a:pt x="544574" y="249577"/>
                </a:lnTo>
                <a:lnTo>
                  <a:pt x="529502" y="263837"/>
                </a:lnTo>
                <a:lnTo>
                  <a:pt x="524218" y="272715"/>
                </a:lnTo>
                <a:lnTo>
                  <a:pt x="530090" y="257900"/>
                </a:lnTo>
                <a:lnTo>
                  <a:pt x="536283" y="232105"/>
                </a:lnTo>
                <a:lnTo>
                  <a:pt x="537630" y="194035"/>
                </a:lnTo>
                <a:lnTo>
                  <a:pt x="532287" y="155226"/>
                </a:lnTo>
                <a:lnTo>
                  <a:pt x="518406" y="127217"/>
                </a:lnTo>
                <a:lnTo>
                  <a:pt x="498544" y="109014"/>
                </a:lnTo>
                <a:lnTo>
                  <a:pt x="474670" y="97229"/>
                </a:lnTo>
                <a:lnTo>
                  <a:pt x="447200" y="97517"/>
                </a:lnTo>
                <a:lnTo>
                  <a:pt x="416552" y="115533"/>
                </a:lnTo>
                <a:lnTo>
                  <a:pt x="421677" y="145229"/>
                </a:lnTo>
                <a:lnTo>
                  <a:pt x="422886" y="170984"/>
                </a:lnTo>
                <a:lnTo>
                  <a:pt x="418070" y="198668"/>
                </a:lnTo>
                <a:lnTo>
                  <a:pt x="405122" y="234151"/>
                </a:lnTo>
                <a:lnTo>
                  <a:pt x="419120" y="193016"/>
                </a:lnTo>
                <a:lnTo>
                  <a:pt x="423551" y="151196"/>
                </a:lnTo>
                <a:lnTo>
                  <a:pt x="416742" y="110104"/>
                </a:lnTo>
                <a:lnTo>
                  <a:pt x="397022" y="71149"/>
                </a:lnTo>
                <a:lnTo>
                  <a:pt x="362718" y="35743"/>
                </a:lnTo>
                <a:lnTo>
                  <a:pt x="312158" y="5297"/>
                </a:lnTo>
                <a:lnTo>
                  <a:pt x="274106" y="0"/>
                </a:lnTo>
                <a:lnTo>
                  <a:pt x="233719" y="11259"/>
                </a:lnTo>
                <a:lnTo>
                  <a:pt x="196038" y="36368"/>
                </a:lnTo>
                <a:lnTo>
                  <a:pt x="166106" y="72621"/>
                </a:lnTo>
                <a:lnTo>
                  <a:pt x="148963" y="117311"/>
                </a:lnTo>
                <a:lnTo>
                  <a:pt x="183828" y="129142"/>
                </a:lnTo>
                <a:lnTo>
                  <a:pt x="218718" y="151093"/>
                </a:lnTo>
                <a:lnTo>
                  <a:pt x="249654" y="190856"/>
                </a:lnTo>
                <a:lnTo>
                  <a:pt x="272661" y="256122"/>
                </a:lnTo>
                <a:lnTo>
                  <a:pt x="257379" y="207856"/>
                </a:lnTo>
                <a:lnTo>
                  <a:pt x="231846" y="165746"/>
                </a:lnTo>
                <a:lnTo>
                  <a:pt x="195383" y="134375"/>
                </a:lnTo>
                <a:lnTo>
                  <a:pt x="147312" y="118327"/>
                </a:lnTo>
                <a:lnTo>
                  <a:pt x="102566" y="125923"/>
                </a:lnTo>
                <a:lnTo>
                  <a:pt x="60999" y="153474"/>
                </a:lnTo>
                <a:lnTo>
                  <a:pt x="27315" y="193551"/>
                </a:lnTo>
                <a:lnTo>
                  <a:pt x="6215" y="238723"/>
                </a:lnTo>
                <a:lnTo>
                  <a:pt x="0" y="285041"/>
                </a:lnTo>
                <a:lnTo>
                  <a:pt x="1784" y="330332"/>
                </a:lnTo>
                <a:lnTo>
                  <a:pt x="11352" y="372970"/>
                </a:lnTo>
                <a:lnTo>
                  <a:pt x="28487" y="411332"/>
                </a:lnTo>
                <a:lnTo>
                  <a:pt x="52975" y="443794"/>
                </a:lnTo>
                <a:lnTo>
                  <a:pt x="84600" y="468734"/>
                </a:lnTo>
                <a:lnTo>
                  <a:pt x="123144" y="484526"/>
                </a:lnTo>
                <a:lnTo>
                  <a:pt x="168394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2" y="-22097"/>
            <a:ext cx="626681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8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Ebeveynlere</a:t>
            </a:r>
            <a:r>
              <a:rPr sz="2400" u="sng" spc="-13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286829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02" y="126"/>
                </a:moveTo>
                <a:lnTo>
                  <a:pt x="406922" y="6542"/>
                </a:lnTo>
                <a:lnTo>
                  <a:pt x="365280" y="26214"/>
                </a:lnTo>
                <a:lnTo>
                  <a:pt x="333751" y="53830"/>
                </a:lnTo>
                <a:lnTo>
                  <a:pt x="299132" y="112141"/>
                </a:lnTo>
                <a:lnTo>
                  <a:pt x="274587" y="99228"/>
                </a:lnTo>
                <a:lnTo>
                  <a:pt x="245935" y="92090"/>
                </a:lnTo>
                <a:lnTo>
                  <a:pt x="215497" y="93835"/>
                </a:lnTo>
                <a:lnTo>
                  <a:pt x="185594" y="107568"/>
                </a:lnTo>
                <a:lnTo>
                  <a:pt x="164724" y="127311"/>
                </a:lnTo>
                <a:lnTo>
                  <a:pt x="149796" y="155019"/>
                </a:lnTo>
                <a:lnTo>
                  <a:pt x="142035" y="188275"/>
                </a:lnTo>
                <a:lnTo>
                  <a:pt x="142668" y="224662"/>
                </a:lnTo>
                <a:lnTo>
                  <a:pt x="96311" y="225329"/>
                </a:lnTo>
                <a:lnTo>
                  <a:pt x="57753" y="242951"/>
                </a:lnTo>
                <a:lnTo>
                  <a:pt x="13890" y="291338"/>
                </a:lnTo>
                <a:lnTo>
                  <a:pt x="0" y="363489"/>
                </a:lnTo>
                <a:lnTo>
                  <a:pt x="3585" y="406048"/>
                </a:lnTo>
                <a:lnTo>
                  <a:pt x="18208" y="446024"/>
                </a:lnTo>
                <a:lnTo>
                  <a:pt x="43070" y="478464"/>
                </a:lnTo>
                <a:lnTo>
                  <a:pt x="104701" y="518961"/>
                </a:lnTo>
                <a:lnTo>
                  <a:pt x="142922" y="526542"/>
                </a:lnTo>
                <a:lnTo>
                  <a:pt x="582342" y="524764"/>
                </a:lnTo>
                <a:lnTo>
                  <a:pt x="645487" y="507353"/>
                </a:lnTo>
                <a:lnTo>
                  <a:pt x="682469" y="483058"/>
                </a:lnTo>
                <a:lnTo>
                  <a:pt x="713508" y="445711"/>
                </a:lnTo>
                <a:lnTo>
                  <a:pt x="731440" y="393319"/>
                </a:lnTo>
                <a:lnTo>
                  <a:pt x="732920" y="359590"/>
                </a:lnTo>
                <a:lnTo>
                  <a:pt x="727250" y="319144"/>
                </a:lnTo>
                <a:lnTo>
                  <a:pt x="710235" y="277821"/>
                </a:lnTo>
                <a:lnTo>
                  <a:pt x="677682" y="241459"/>
                </a:lnTo>
                <a:lnTo>
                  <a:pt x="625395" y="215900"/>
                </a:lnTo>
                <a:lnTo>
                  <a:pt x="622618" y="178333"/>
                </a:lnTo>
                <a:lnTo>
                  <a:pt x="613001" y="135800"/>
                </a:lnTo>
                <a:lnTo>
                  <a:pt x="595185" y="92583"/>
                </a:lnTo>
                <a:lnTo>
                  <a:pt x="567812" y="52963"/>
                </a:lnTo>
                <a:lnTo>
                  <a:pt x="529525" y="21225"/>
                </a:lnTo>
                <a:lnTo>
                  <a:pt x="478964" y="1650"/>
                </a:lnTo>
                <a:lnTo>
                  <a:pt x="472106" y="635"/>
                </a:lnTo>
                <a:lnTo>
                  <a:pt x="465502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564005" cy="1356995"/>
            <a:chOff x="7572485" y="5458714"/>
            <a:chExt cx="1564005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691" y="6564439"/>
              <a:ext cx="92075" cy="251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1937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1937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680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680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267" y="626770"/>
                  </a:lnTo>
                  <a:lnTo>
                    <a:pt x="317118" y="670166"/>
                  </a:ln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60591" y="316608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118" y="670166"/>
                  </a:move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93526" y="356054"/>
                  </a:lnTo>
                  <a:lnTo>
                    <a:pt x="260591" y="316608"/>
                  </a:lnTo>
                  <a:lnTo>
                    <a:pt x="227511" y="277213"/>
                  </a:lnTo>
                  <a:lnTo>
                    <a:pt x="194382" y="237835"/>
                  </a:lnTo>
                  <a:lnTo>
                    <a:pt x="161302" y="198440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lnTo>
                    <a:pt x="112267" y="626770"/>
                  </a:lnTo>
                  <a:lnTo>
                    <a:pt x="317118" y="67016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228465" y="333049"/>
                  </a:lnTo>
                  <a:lnTo>
                    <a:pt x="256177" y="376726"/>
                  </a:lnTo>
                  <a:lnTo>
                    <a:pt x="283845" y="420508"/>
                  </a:lnTo>
                  <a:lnTo>
                    <a:pt x="311512" y="464290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142895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87" y="0"/>
                </a:moveTo>
                <a:lnTo>
                  <a:pt x="419696" y="6790"/>
                </a:lnTo>
                <a:lnTo>
                  <a:pt x="376736" y="27108"/>
                </a:lnTo>
                <a:lnTo>
                  <a:pt x="344216" y="55613"/>
                </a:lnTo>
                <a:lnTo>
                  <a:pt x="321647" y="86965"/>
                </a:lnTo>
                <a:lnTo>
                  <a:pt x="308538" y="115824"/>
                </a:lnTo>
                <a:lnTo>
                  <a:pt x="283211" y="102425"/>
                </a:lnTo>
                <a:lnTo>
                  <a:pt x="253666" y="95027"/>
                </a:lnTo>
                <a:lnTo>
                  <a:pt x="222290" y="96821"/>
                </a:lnTo>
                <a:lnTo>
                  <a:pt x="191469" y="110998"/>
                </a:lnTo>
                <a:lnTo>
                  <a:pt x="169913" y="131369"/>
                </a:lnTo>
                <a:lnTo>
                  <a:pt x="154517" y="159956"/>
                </a:lnTo>
                <a:lnTo>
                  <a:pt x="146530" y="194258"/>
                </a:lnTo>
                <a:lnTo>
                  <a:pt x="147197" y="231775"/>
                </a:lnTo>
                <a:lnTo>
                  <a:pt x="99374" y="232493"/>
                </a:lnTo>
                <a:lnTo>
                  <a:pt x="59582" y="250666"/>
                </a:lnTo>
                <a:lnTo>
                  <a:pt x="30374" y="276602"/>
                </a:lnTo>
                <a:lnTo>
                  <a:pt x="4557" y="333765"/>
                </a:lnTo>
                <a:lnTo>
                  <a:pt x="0" y="374983"/>
                </a:lnTo>
                <a:lnTo>
                  <a:pt x="3712" y="418891"/>
                </a:lnTo>
                <a:lnTo>
                  <a:pt x="18775" y="460121"/>
                </a:lnTo>
                <a:lnTo>
                  <a:pt x="44439" y="493583"/>
                </a:lnTo>
                <a:lnTo>
                  <a:pt x="73915" y="518747"/>
                </a:lnTo>
                <a:lnTo>
                  <a:pt x="147362" y="543179"/>
                </a:lnTo>
                <a:lnTo>
                  <a:pt x="600676" y="541401"/>
                </a:lnTo>
                <a:lnTo>
                  <a:pt x="665832" y="523375"/>
                </a:lnTo>
                <a:lnTo>
                  <a:pt x="703979" y="498314"/>
                </a:lnTo>
                <a:lnTo>
                  <a:pt x="735992" y="459799"/>
                </a:lnTo>
                <a:lnTo>
                  <a:pt x="754486" y="405765"/>
                </a:lnTo>
                <a:lnTo>
                  <a:pt x="755997" y="370968"/>
                </a:lnTo>
                <a:lnTo>
                  <a:pt x="750143" y="329258"/>
                </a:lnTo>
                <a:lnTo>
                  <a:pt x="732592" y="286646"/>
                </a:lnTo>
                <a:lnTo>
                  <a:pt x="699014" y="249142"/>
                </a:lnTo>
                <a:lnTo>
                  <a:pt x="645075" y="222757"/>
                </a:lnTo>
                <a:lnTo>
                  <a:pt x="642227" y="183995"/>
                </a:lnTo>
                <a:lnTo>
                  <a:pt x="632309" y="140118"/>
                </a:lnTo>
                <a:lnTo>
                  <a:pt x="613927" y="95535"/>
                </a:lnTo>
                <a:lnTo>
                  <a:pt x="585689" y="54657"/>
                </a:lnTo>
                <a:lnTo>
                  <a:pt x="546202" y="21892"/>
                </a:lnTo>
                <a:lnTo>
                  <a:pt x="494072" y="1650"/>
                </a:lnTo>
                <a:lnTo>
                  <a:pt x="487024" y="762"/>
                </a:lnTo>
                <a:lnTo>
                  <a:pt x="47358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3139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54" y="489613"/>
                </a:moveTo>
                <a:lnTo>
                  <a:pt x="497295" y="487327"/>
                </a:lnTo>
                <a:lnTo>
                  <a:pt x="544623" y="475865"/>
                </a:lnTo>
                <a:lnTo>
                  <a:pt x="578499" y="448274"/>
                </a:lnTo>
                <a:lnTo>
                  <a:pt x="600004" y="410856"/>
                </a:lnTo>
                <a:lnTo>
                  <a:pt x="610219" y="369914"/>
                </a:lnTo>
                <a:lnTo>
                  <a:pt x="610224" y="331752"/>
                </a:lnTo>
                <a:lnTo>
                  <a:pt x="605598" y="294872"/>
                </a:lnTo>
                <a:lnTo>
                  <a:pt x="597047" y="271411"/>
                </a:lnTo>
                <a:lnTo>
                  <a:pt x="584535" y="257260"/>
                </a:lnTo>
                <a:lnTo>
                  <a:pt x="568021" y="248313"/>
                </a:lnTo>
                <a:lnTo>
                  <a:pt x="544547" y="249587"/>
                </a:lnTo>
                <a:lnTo>
                  <a:pt x="529483" y="263839"/>
                </a:lnTo>
                <a:lnTo>
                  <a:pt x="524202" y="272709"/>
                </a:lnTo>
                <a:lnTo>
                  <a:pt x="530074" y="257838"/>
                </a:lnTo>
                <a:lnTo>
                  <a:pt x="536275" y="232045"/>
                </a:lnTo>
                <a:lnTo>
                  <a:pt x="537629" y="193989"/>
                </a:lnTo>
                <a:lnTo>
                  <a:pt x="532294" y="155218"/>
                </a:lnTo>
                <a:lnTo>
                  <a:pt x="518428" y="127282"/>
                </a:lnTo>
                <a:lnTo>
                  <a:pt x="498563" y="109006"/>
                </a:lnTo>
                <a:lnTo>
                  <a:pt x="474696" y="97183"/>
                </a:lnTo>
                <a:lnTo>
                  <a:pt x="447237" y="97457"/>
                </a:lnTo>
                <a:lnTo>
                  <a:pt x="416599" y="115471"/>
                </a:lnTo>
                <a:lnTo>
                  <a:pt x="421684" y="145241"/>
                </a:lnTo>
                <a:lnTo>
                  <a:pt x="422881" y="171033"/>
                </a:lnTo>
                <a:lnTo>
                  <a:pt x="418080" y="198731"/>
                </a:lnTo>
                <a:lnTo>
                  <a:pt x="405169" y="234216"/>
                </a:lnTo>
                <a:lnTo>
                  <a:pt x="419147" y="193080"/>
                </a:lnTo>
                <a:lnTo>
                  <a:pt x="423557" y="151257"/>
                </a:lnTo>
                <a:lnTo>
                  <a:pt x="416730" y="110153"/>
                </a:lnTo>
                <a:lnTo>
                  <a:pt x="396997" y="71176"/>
                </a:lnTo>
                <a:lnTo>
                  <a:pt x="362691" y="35734"/>
                </a:lnTo>
                <a:lnTo>
                  <a:pt x="312142" y="5235"/>
                </a:lnTo>
                <a:lnTo>
                  <a:pt x="274092" y="0"/>
                </a:lnTo>
                <a:lnTo>
                  <a:pt x="233708" y="11296"/>
                </a:lnTo>
                <a:lnTo>
                  <a:pt x="196028" y="36425"/>
                </a:lnTo>
                <a:lnTo>
                  <a:pt x="166087" y="72685"/>
                </a:lnTo>
                <a:lnTo>
                  <a:pt x="148921" y="117376"/>
                </a:lnTo>
                <a:lnTo>
                  <a:pt x="183814" y="129187"/>
                </a:lnTo>
                <a:lnTo>
                  <a:pt x="218710" y="151094"/>
                </a:lnTo>
                <a:lnTo>
                  <a:pt x="249636" y="190814"/>
                </a:lnTo>
                <a:lnTo>
                  <a:pt x="272619" y="256060"/>
                </a:lnTo>
                <a:lnTo>
                  <a:pt x="257388" y="207850"/>
                </a:lnTo>
                <a:lnTo>
                  <a:pt x="231865" y="165747"/>
                </a:lnTo>
                <a:lnTo>
                  <a:pt x="195388" y="134384"/>
                </a:lnTo>
                <a:lnTo>
                  <a:pt x="147296" y="118392"/>
                </a:lnTo>
                <a:lnTo>
                  <a:pt x="102574" y="125917"/>
                </a:lnTo>
                <a:lnTo>
                  <a:pt x="61009" y="153444"/>
                </a:lnTo>
                <a:lnTo>
                  <a:pt x="27317" y="193544"/>
                </a:lnTo>
                <a:lnTo>
                  <a:pt x="6212" y="238788"/>
                </a:lnTo>
                <a:lnTo>
                  <a:pt x="0" y="285070"/>
                </a:lnTo>
                <a:lnTo>
                  <a:pt x="1785" y="330343"/>
                </a:lnTo>
                <a:lnTo>
                  <a:pt x="11354" y="372979"/>
                </a:lnTo>
                <a:lnTo>
                  <a:pt x="28492" y="411349"/>
                </a:lnTo>
                <a:lnTo>
                  <a:pt x="52985" y="443826"/>
                </a:lnTo>
                <a:lnTo>
                  <a:pt x="84620" y="468781"/>
                </a:lnTo>
                <a:lnTo>
                  <a:pt x="123181" y="484586"/>
                </a:lnTo>
                <a:lnTo>
                  <a:pt x="168454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79093" y="1170177"/>
            <a:ext cx="7060565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30607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18770" algn="l"/>
              </a:tabLst>
            </a:pPr>
            <a:r>
              <a:rPr sz="1400" dirty="0">
                <a:latin typeface="Microsoft Sans Serif"/>
                <a:cs typeface="Microsoft Sans Serif"/>
              </a:rPr>
              <a:t>İmkanlarınız</a:t>
            </a:r>
            <a:r>
              <a:rPr sz="1400" spc="4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</a:t>
            </a:r>
            <a:r>
              <a:rPr sz="1400" spc="4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kadar</a:t>
            </a:r>
            <a:r>
              <a:rPr sz="1400" spc="4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kısıtlı</a:t>
            </a:r>
            <a:r>
              <a:rPr sz="1400" spc="4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olsa</a:t>
            </a:r>
            <a:r>
              <a:rPr sz="1400" spc="4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</a:t>
            </a:r>
            <a:r>
              <a:rPr sz="1400" spc="4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4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kendini</a:t>
            </a:r>
            <a:r>
              <a:rPr sz="1400" spc="4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geliştirmesi</a:t>
            </a:r>
            <a:r>
              <a:rPr sz="1400" spc="4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4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çevredeki </a:t>
            </a:r>
            <a:r>
              <a:rPr sz="1400" dirty="0">
                <a:latin typeface="Microsoft Sans Serif"/>
                <a:cs typeface="Microsoft Sans Serif"/>
              </a:rPr>
              <a:t>kaynakları,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fırsatları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araştırınız.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0734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2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noktada</a:t>
            </a:r>
            <a:r>
              <a:rPr sz="1400" spc="22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çocuğunuzun</a:t>
            </a:r>
            <a:r>
              <a:rPr sz="1400" spc="2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ücretsiz</a:t>
            </a:r>
            <a:r>
              <a:rPr sz="1400" spc="2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2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yaygın</a:t>
            </a:r>
            <a:r>
              <a:rPr sz="1400" spc="2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eğitim</a:t>
            </a:r>
            <a:r>
              <a:rPr sz="1400" spc="22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faaliyetlerine</a:t>
            </a:r>
            <a:r>
              <a:rPr sz="1400" spc="2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veya</a:t>
            </a:r>
            <a:r>
              <a:rPr sz="1400" spc="254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imkanınız </a:t>
            </a:r>
            <a:r>
              <a:rPr sz="1400" dirty="0">
                <a:latin typeface="Microsoft Sans Serif"/>
                <a:cs typeface="Microsoft Sans Serif"/>
              </a:rPr>
              <a:t>varsa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ücretli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eğitsel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&amp;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akademik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kişisel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&amp;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sosyal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&amp;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gelişim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kurslarına </a:t>
            </a:r>
            <a:r>
              <a:rPr sz="1400" dirty="0">
                <a:latin typeface="Microsoft Sans Serif"/>
                <a:cs typeface="Microsoft Sans Serif"/>
              </a:rPr>
              <a:t>katılımını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sağlayınız.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297180" algn="just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Eğitsel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kurslar;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21.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yüzyılda,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bilgi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uzay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çağında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çağı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yakalaması;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kendini </a:t>
            </a:r>
            <a:r>
              <a:rPr sz="1400" dirty="0">
                <a:latin typeface="Microsoft Sans Serif"/>
                <a:cs typeface="Microsoft Sans Serif"/>
              </a:rPr>
              <a:t>geliştirmesi</a:t>
            </a:r>
            <a:r>
              <a:rPr sz="1400" spc="3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3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kodlama;</a:t>
            </a:r>
            <a:r>
              <a:rPr sz="1400" spc="3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programlama,</a:t>
            </a:r>
            <a:r>
              <a:rPr sz="1400" spc="3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yazılım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kursları,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</a:t>
            </a:r>
            <a:r>
              <a:rPr sz="1400" spc="3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parmak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klavye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kullanımı, </a:t>
            </a:r>
            <a:r>
              <a:rPr sz="1400" dirty="0">
                <a:latin typeface="Microsoft Sans Serif"/>
                <a:cs typeface="Microsoft Sans Serif"/>
              </a:rPr>
              <a:t>İngilizce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diğer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dil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kursları,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hızlı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okuma,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diksiyon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kursları,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müzik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enstrümanları </a:t>
            </a:r>
            <a:r>
              <a:rPr sz="1400" dirty="0">
                <a:latin typeface="Microsoft Sans Serif"/>
                <a:cs typeface="Microsoft Sans Serif"/>
              </a:rPr>
              <a:t>kullanma,</a:t>
            </a:r>
            <a:r>
              <a:rPr sz="1400" spc="25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ebru</a:t>
            </a:r>
            <a:r>
              <a:rPr sz="1400" spc="2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sanatı,</a:t>
            </a:r>
            <a:r>
              <a:rPr sz="1400" spc="25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zeka</a:t>
            </a:r>
            <a:r>
              <a:rPr sz="1400" spc="2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oyunları</a:t>
            </a:r>
            <a:r>
              <a:rPr sz="1400" spc="2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2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kurslara,</a:t>
            </a:r>
            <a:r>
              <a:rPr sz="1400" spc="25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futbol,</a:t>
            </a:r>
            <a:r>
              <a:rPr sz="1400" spc="25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binicilik</a:t>
            </a:r>
            <a:r>
              <a:rPr sz="1400" spc="25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2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sportif</a:t>
            </a:r>
            <a:r>
              <a:rPr sz="1400" spc="254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kurslara, </a:t>
            </a:r>
            <a:r>
              <a:rPr sz="1400" dirty="0">
                <a:latin typeface="Microsoft Sans Serif"/>
                <a:cs typeface="Microsoft Sans Serif"/>
              </a:rPr>
              <a:t>tehlikelerin</a:t>
            </a:r>
            <a:r>
              <a:rPr sz="1400" spc="2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farkında</a:t>
            </a:r>
            <a:r>
              <a:rPr sz="1400" spc="2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olmaları</a:t>
            </a:r>
            <a:r>
              <a:rPr sz="1400" spc="25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2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korunmaları</a:t>
            </a:r>
            <a:r>
              <a:rPr sz="1400" spc="2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2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Bağımlılıkla</a:t>
            </a:r>
            <a:r>
              <a:rPr sz="1400" spc="2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Mücadele</a:t>
            </a:r>
            <a:r>
              <a:rPr sz="1400" spc="2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Eğitimi</a:t>
            </a:r>
            <a:r>
              <a:rPr sz="1400" spc="265" dirty="0">
                <a:latin typeface="Microsoft Sans Serif"/>
                <a:cs typeface="Microsoft Sans Serif"/>
              </a:rPr>
              <a:t> </a:t>
            </a:r>
            <a:r>
              <a:rPr sz="1400" spc="65" dirty="0">
                <a:latin typeface="Microsoft Sans Serif"/>
                <a:cs typeface="Microsoft Sans Serif"/>
              </a:rPr>
              <a:t>gibi….. </a:t>
            </a:r>
            <a:r>
              <a:rPr sz="1400" dirty="0">
                <a:latin typeface="Microsoft Sans Serif"/>
                <a:cs typeface="Microsoft Sans Serif"/>
              </a:rPr>
              <a:t>kurslara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çocuklarınızı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yönlendiriniz.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6985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Bireyin</a:t>
            </a:r>
            <a:r>
              <a:rPr sz="1400" spc="22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almış</a:t>
            </a:r>
            <a:r>
              <a:rPr sz="1400" spc="21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olduğu</a:t>
            </a:r>
            <a:r>
              <a:rPr sz="1400" spc="21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eğitimler,</a:t>
            </a:r>
            <a:r>
              <a:rPr sz="1400" spc="21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sertifikalar</a:t>
            </a:r>
            <a:r>
              <a:rPr sz="1400" spc="21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22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seçimi</a:t>
            </a:r>
            <a:r>
              <a:rPr sz="1400" spc="21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sürecini</a:t>
            </a:r>
            <a:r>
              <a:rPr sz="1400" spc="21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doğrudan </a:t>
            </a:r>
            <a:r>
              <a:rPr sz="1400" dirty="0">
                <a:latin typeface="Microsoft Sans Serif"/>
                <a:cs typeface="Microsoft Sans Serif"/>
              </a:rPr>
              <a:t>etkilemekte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olduğundan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yukarıda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açıklananlar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oldukça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önem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taşımaktadır.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Ebeveynler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olarak</a:t>
            </a:r>
            <a:r>
              <a:rPr sz="1400" spc="1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geçmişte</a:t>
            </a:r>
            <a:r>
              <a:rPr sz="1400" spc="1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arzuladığınız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fakat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kısıtlı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imkanlar,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hatalar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spc="-20" dirty="0">
                <a:latin typeface="Microsoft Sans Serif"/>
                <a:cs typeface="Microsoft Sans Serif"/>
              </a:rPr>
              <a:t>veya </a:t>
            </a:r>
            <a:r>
              <a:rPr sz="1400" dirty="0">
                <a:latin typeface="Microsoft Sans Serif"/>
                <a:cs typeface="Microsoft Sans Serif"/>
              </a:rPr>
              <a:t>engellemeler</a:t>
            </a:r>
            <a:r>
              <a:rPr sz="1400" spc="43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nedeniyle</a:t>
            </a:r>
            <a:r>
              <a:rPr sz="1400" spc="44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ulaşamadığınız</a:t>
            </a:r>
            <a:r>
              <a:rPr sz="1400" spc="44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hedeflere</a:t>
            </a:r>
            <a:r>
              <a:rPr sz="1400" spc="43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çocuklarınızı</a:t>
            </a:r>
            <a:r>
              <a:rPr sz="1400" spc="44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ulaşmaları</a:t>
            </a:r>
            <a:r>
              <a:rPr sz="1400" spc="434" dirty="0">
                <a:latin typeface="Microsoft Sans Serif"/>
                <a:cs typeface="Microsoft Sans Serif"/>
              </a:rPr>
              <a:t>  </a:t>
            </a:r>
            <a:r>
              <a:rPr sz="1400" spc="-20" dirty="0">
                <a:latin typeface="Microsoft Sans Serif"/>
                <a:cs typeface="Microsoft Sans Serif"/>
              </a:rPr>
              <a:t>için </a:t>
            </a:r>
            <a:r>
              <a:rPr sz="1400" dirty="0">
                <a:latin typeface="Microsoft Sans Serif"/>
                <a:cs typeface="Microsoft Sans Serif"/>
              </a:rPr>
              <a:t>zorlamayınız.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Belki</a:t>
            </a:r>
            <a:r>
              <a:rPr sz="1400" spc="13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siz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küçükken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doktor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olmak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istediniz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fakat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olamadınız.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“Benim </a:t>
            </a:r>
            <a:r>
              <a:rPr sz="1400" dirty="0">
                <a:latin typeface="Microsoft Sans Serif"/>
                <a:cs typeface="Microsoft Sans Serif"/>
              </a:rPr>
              <a:t>çocuğum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doktor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olacak.”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yönlendirmelerden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lütfen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kaçınınız.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Önemli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bireyin </a:t>
            </a:r>
            <a:r>
              <a:rPr sz="1400" dirty="0">
                <a:latin typeface="Microsoft Sans Serif"/>
                <a:cs typeface="Microsoft Sans Serif"/>
              </a:rPr>
              <a:t>mutluluğudur.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ancak</a:t>
            </a:r>
            <a:r>
              <a:rPr sz="1400" spc="1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</a:t>
            </a:r>
            <a:r>
              <a:rPr sz="1400" spc="1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</a:t>
            </a:r>
            <a:r>
              <a:rPr sz="1400" spc="1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özellikleri,</a:t>
            </a:r>
            <a:r>
              <a:rPr sz="1400" spc="1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ilgileri,</a:t>
            </a:r>
            <a:r>
              <a:rPr sz="1400" spc="1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yetenekleri</a:t>
            </a:r>
            <a:r>
              <a:rPr sz="1400" spc="1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kendi </a:t>
            </a:r>
            <a:r>
              <a:rPr sz="1400" dirty="0">
                <a:latin typeface="Microsoft Sans Serif"/>
                <a:cs typeface="Microsoft Sans Serif"/>
              </a:rPr>
              <a:t>değerleri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uyumlu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mesleğe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yönelmesi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olabilir.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624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399" y="489548"/>
                </a:moveTo>
                <a:lnTo>
                  <a:pt x="497202" y="487262"/>
                </a:lnTo>
                <a:lnTo>
                  <a:pt x="544532" y="475814"/>
                </a:lnTo>
                <a:lnTo>
                  <a:pt x="578421" y="448254"/>
                </a:lnTo>
                <a:lnTo>
                  <a:pt x="599935" y="410873"/>
                </a:lnTo>
                <a:lnTo>
                  <a:pt x="610141" y="369963"/>
                </a:lnTo>
                <a:lnTo>
                  <a:pt x="610105" y="331814"/>
                </a:lnTo>
                <a:lnTo>
                  <a:pt x="605499" y="294914"/>
                </a:lnTo>
                <a:lnTo>
                  <a:pt x="596976" y="271410"/>
                </a:lnTo>
                <a:lnTo>
                  <a:pt x="584477" y="257215"/>
                </a:lnTo>
                <a:lnTo>
                  <a:pt x="567941" y="248248"/>
                </a:lnTo>
                <a:lnTo>
                  <a:pt x="544452" y="249577"/>
                </a:lnTo>
                <a:lnTo>
                  <a:pt x="529381" y="263837"/>
                </a:lnTo>
                <a:lnTo>
                  <a:pt x="524096" y="272715"/>
                </a:lnTo>
                <a:lnTo>
                  <a:pt x="529968" y="257900"/>
                </a:lnTo>
                <a:lnTo>
                  <a:pt x="536181" y="232105"/>
                </a:lnTo>
                <a:lnTo>
                  <a:pt x="537572" y="194035"/>
                </a:lnTo>
                <a:lnTo>
                  <a:pt x="532272" y="155226"/>
                </a:lnTo>
                <a:lnTo>
                  <a:pt x="518411" y="127217"/>
                </a:lnTo>
                <a:lnTo>
                  <a:pt x="498549" y="109014"/>
                </a:lnTo>
                <a:lnTo>
                  <a:pt x="474675" y="97229"/>
                </a:lnTo>
                <a:lnTo>
                  <a:pt x="447206" y="97517"/>
                </a:lnTo>
                <a:lnTo>
                  <a:pt x="416557" y="115533"/>
                </a:lnTo>
                <a:lnTo>
                  <a:pt x="421611" y="145229"/>
                </a:lnTo>
                <a:lnTo>
                  <a:pt x="422796" y="170984"/>
                </a:lnTo>
                <a:lnTo>
                  <a:pt x="418004" y="198668"/>
                </a:lnTo>
                <a:lnTo>
                  <a:pt x="405127" y="234151"/>
                </a:lnTo>
                <a:lnTo>
                  <a:pt x="419116" y="193016"/>
                </a:lnTo>
                <a:lnTo>
                  <a:pt x="423523" y="151196"/>
                </a:lnTo>
                <a:lnTo>
                  <a:pt x="416684" y="110104"/>
                </a:lnTo>
                <a:lnTo>
                  <a:pt x="396933" y="71149"/>
                </a:lnTo>
                <a:lnTo>
                  <a:pt x="362606" y="35743"/>
                </a:lnTo>
                <a:lnTo>
                  <a:pt x="312036" y="5297"/>
                </a:lnTo>
                <a:lnTo>
                  <a:pt x="273996" y="0"/>
                </a:lnTo>
                <a:lnTo>
                  <a:pt x="233633" y="11259"/>
                </a:lnTo>
                <a:lnTo>
                  <a:pt x="195971" y="36368"/>
                </a:lnTo>
                <a:lnTo>
                  <a:pt x="166033" y="72621"/>
                </a:lnTo>
                <a:lnTo>
                  <a:pt x="148841" y="117311"/>
                </a:lnTo>
                <a:lnTo>
                  <a:pt x="183760" y="129142"/>
                </a:lnTo>
                <a:lnTo>
                  <a:pt x="218643" y="151093"/>
                </a:lnTo>
                <a:lnTo>
                  <a:pt x="249550" y="190856"/>
                </a:lnTo>
                <a:lnTo>
                  <a:pt x="272539" y="256122"/>
                </a:lnTo>
                <a:lnTo>
                  <a:pt x="257329" y="207856"/>
                </a:lnTo>
                <a:lnTo>
                  <a:pt x="231820" y="165746"/>
                </a:lnTo>
                <a:lnTo>
                  <a:pt x="195333" y="134375"/>
                </a:lnTo>
                <a:lnTo>
                  <a:pt x="147190" y="118327"/>
                </a:lnTo>
                <a:lnTo>
                  <a:pt x="102500" y="125923"/>
                </a:lnTo>
                <a:lnTo>
                  <a:pt x="60941" y="153474"/>
                </a:lnTo>
                <a:lnTo>
                  <a:pt x="27264" y="193551"/>
                </a:lnTo>
                <a:lnTo>
                  <a:pt x="6220" y="238723"/>
                </a:lnTo>
                <a:lnTo>
                  <a:pt x="0" y="285041"/>
                </a:lnTo>
                <a:lnTo>
                  <a:pt x="1771" y="330332"/>
                </a:lnTo>
                <a:lnTo>
                  <a:pt x="11323" y="372970"/>
                </a:lnTo>
                <a:lnTo>
                  <a:pt x="28445" y="411332"/>
                </a:lnTo>
                <a:lnTo>
                  <a:pt x="52925" y="443794"/>
                </a:lnTo>
                <a:lnTo>
                  <a:pt x="84551" y="468734"/>
                </a:lnTo>
                <a:lnTo>
                  <a:pt x="123113" y="484526"/>
                </a:lnTo>
                <a:lnTo>
                  <a:pt x="168399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2" y="-22097"/>
            <a:ext cx="626681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8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Ebeveynlere</a:t>
            </a:r>
            <a:r>
              <a:rPr sz="2400" u="sng" spc="-13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410956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81" y="126"/>
                </a:moveTo>
                <a:lnTo>
                  <a:pt x="406874" y="6542"/>
                </a:lnTo>
                <a:lnTo>
                  <a:pt x="365232" y="26214"/>
                </a:lnTo>
                <a:lnTo>
                  <a:pt x="333704" y="53830"/>
                </a:lnTo>
                <a:lnTo>
                  <a:pt x="299084" y="112141"/>
                </a:lnTo>
                <a:lnTo>
                  <a:pt x="274540" y="99228"/>
                </a:lnTo>
                <a:lnTo>
                  <a:pt x="245887" y="92090"/>
                </a:lnTo>
                <a:lnTo>
                  <a:pt x="215449" y="93835"/>
                </a:lnTo>
                <a:lnTo>
                  <a:pt x="185546" y="107568"/>
                </a:lnTo>
                <a:lnTo>
                  <a:pt x="164677" y="127311"/>
                </a:lnTo>
                <a:lnTo>
                  <a:pt x="149748" y="155019"/>
                </a:lnTo>
                <a:lnTo>
                  <a:pt x="141987" y="188275"/>
                </a:lnTo>
                <a:lnTo>
                  <a:pt x="142620" y="224662"/>
                </a:lnTo>
                <a:lnTo>
                  <a:pt x="96317" y="225329"/>
                </a:lnTo>
                <a:lnTo>
                  <a:pt x="57753" y="242951"/>
                </a:lnTo>
                <a:lnTo>
                  <a:pt x="13842" y="291338"/>
                </a:lnTo>
                <a:lnTo>
                  <a:pt x="0" y="363489"/>
                </a:lnTo>
                <a:lnTo>
                  <a:pt x="3591" y="406048"/>
                </a:lnTo>
                <a:lnTo>
                  <a:pt x="18160" y="446024"/>
                </a:lnTo>
                <a:lnTo>
                  <a:pt x="43076" y="478464"/>
                </a:lnTo>
                <a:lnTo>
                  <a:pt x="104671" y="518961"/>
                </a:lnTo>
                <a:lnTo>
                  <a:pt x="142874" y="526542"/>
                </a:lnTo>
                <a:lnTo>
                  <a:pt x="582294" y="524764"/>
                </a:lnTo>
                <a:lnTo>
                  <a:pt x="645494" y="507353"/>
                </a:lnTo>
                <a:lnTo>
                  <a:pt x="682458" y="483058"/>
                </a:lnTo>
                <a:lnTo>
                  <a:pt x="713472" y="445711"/>
                </a:lnTo>
                <a:lnTo>
                  <a:pt x="731392" y="393319"/>
                </a:lnTo>
                <a:lnTo>
                  <a:pt x="732873" y="359590"/>
                </a:lnTo>
                <a:lnTo>
                  <a:pt x="727203" y="319144"/>
                </a:lnTo>
                <a:lnTo>
                  <a:pt x="710188" y="277821"/>
                </a:lnTo>
                <a:lnTo>
                  <a:pt x="677634" y="241459"/>
                </a:lnTo>
                <a:lnTo>
                  <a:pt x="625347" y="215900"/>
                </a:lnTo>
                <a:lnTo>
                  <a:pt x="622615" y="178333"/>
                </a:lnTo>
                <a:lnTo>
                  <a:pt x="613010" y="135800"/>
                </a:lnTo>
                <a:lnTo>
                  <a:pt x="595185" y="92583"/>
                </a:lnTo>
                <a:lnTo>
                  <a:pt x="567793" y="52963"/>
                </a:lnTo>
                <a:lnTo>
                  <a:pt x="529486" y="21225"/>
                </a:lnTo>
                <a:lnTo>
                  <a:pt x="478916" y="1650"/>
                </a:lnTo>
                <a:lnTo>
                  <a:pt x="472185" y="635"/>
                </a:lnTo>
                <a:lnTo>
                  <a:pt x="465581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564005" cy="1356995"/>
            <a:chOff x="7572485" y="5458714"/>
            <a:chExt cx="1564005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691" y="6564439"/>
              <a:ext cx="92075" cy="251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1937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1937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680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680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267" y="626770"/>
                  </a:lnTo>
                  <a:lnTo>
                    <a:pt x="317118" y="670166"/>
                  </a:ln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60591" y="316608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118" y="670166"/>
                  </a:move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93526" y="356054"/>
                  </a:lnTo>
                  <a:lnTo>
                    <a:pt x="260591" y="316608"/>
                  </a:lnTo>
                  <a:lnTo>
                    <a:pt x="227511" y="277213"/>
                  </a:lnTo>
                  <a:lnTo>
                    <a:pt x="194382" y="237835"/>
                  </a:lnTo>
                  <a:lnTo>
                    <a:pt x="161302" y="198440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lnTo>
                    <a:pt x="112267" y="626770"/>
                  </a:lnTo>
                  <a:lnTo>
                    <a:pt x="317118" y="67016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228465" y="333049"/>
                  </a:lnTo>
                  <a:lnTo>
                    <a:pt x="256177" y="376726"/>
                  </a:lnTo>
                  <a:lnTo>
                    <a:pt x="283845" y="420508"/>
                  </a:lnTo>
                  <a:lnTo>
                    <a:pt x="311512" y="464290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52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4" y="0"/>
                </a:moveTo>
                <a:lnTo>
                  <a:pt x="419703" y="6790"/>
                </a:lnTo>
                <a:lnTo>
                  <a:pt x="376741" y="27108"/>
                </a:lnTo>
                <a:lnTo>
                  <a:pt x="344220" y="55613"/>
                </a:lnTo>
                <a:lnTo>
                  <a:pt x="321647" y="86965"/>
                </a:lnTo>
                <a:lnTo>
                  <a:pt x="308532" y="115824"/>
                </a:lnTo>
                <a:lnTo>
                  <a:pt x="283207" y="102425"/>
                </a:lnTo>
                <a:lnTo>
                  <a:pt x="253666" y="95027"/>
                </a:lnTo>
                <a:lnTo>
                  <a:pt x="222294" y="96821"/>
                </a:lnTo>
                <a:lnTo>
                  <a:pt x="191476" y="110998"/>
                </a:lnTo>
                <a:lnTo>
                  <a:pt x="169913" y="131369"/>
                </a:lnTo>
                <a:lnTo>
                  <a:pt x="154517" y="159956"/>
                </a:lnTo>
                <a:lnTo>
                  <a:pt x="146529" y="194258"/>
                </a:lnTo>
                <a:lnTo>
                  <a:pt x="147191" y="231775"/>
                </a:lnTo>
                <a:lnTo>
                  <a:pt x="99371" y="232493"/>
                </a:lnTo>
                <a:lnTo>
                  <a:pt x="59579" y="250666"/>
                </a:lnTo>
                <a:lnTo>
                  <a:pt x="30373" y="276602"/>
                </a:lnTo>
                <a:lnTo>
                  <a:pt x="4559" y="333765"/>
                </a:lnTo>
                <a:lnTo>
                  <a:pt x="0" y="374983"/>
                </a:lnTo>
                <a:lnTo>
                  <a:pt x="3712" y="418891"/>
                </a:lnTo>
                <a:lnTo>
                  <a:pt x="18779" y="460121"/>
                </a:lnTo>
                <a:lnTo>
                  <a:pt x="44440" y="493583"/>
                </a:lnTo>
                <a:lnTo>
                  <a:pt x="73916" y="518747"/>
                </a:lnTo>
                <a:lnTo>
                  <a:pt x="147369" y="543179"/>
                </a:lnTo>
                <a:lnTo>
                  <a:pt x="600670" y="541401"/>
                </a:lnTo>
                <a:lnTo>
                  <a:pt x="665832" y="523375"/>
                </a:lnTo>
                <a:lnTo>
                  <a:pt x="703979" y="498314"/>
                </a:lnTo>
                <a:lnTo>
                  <a:pt x="735993" y="459799"/>
                </a:lnTo>
                <a:lnTo>
                  <a:pt x="754492" y="405765"/>
                </a:lnTo>
                <a:lnTo>
                  <a:pt x="755998" y="370968"/>
                </a:lnTo>
                <a:lnTo>
                  <a:pt x="750143" y="329258"/>
                </a:lnTo>
                <a:lnTo>
                  <a:pt x="732592" y="286646"/>
                </a:lnTo>
                <a:lnTo>
                  <a:pt x="699013" y="249142"/>
                </a:lnTo>
                <a:lnTo>
                  <a:pt x="645069" y="222757"/>
                </a:lnTo>
                <a:lnTo>
                  <a:pt x="642221" y="183995"/>
                </a:lnTo>
                <a:lnTo>
                  <a:pt x="632302" y="140118"/>
                </a:lnTo>
                <a:lnTo>
                  <a:pt x="613921" y="95535"/>
                </a:lnTo>
                <a:lnTo>
                  <a:pt x="585683" y="54657"/>
                </a:lnTo>
                <a:lnTo>
                  <a:pt x="546196" y="21892"/>
                </a:lnTo>
                <a:lnTo>
                  <a:pt x="494066" y="1650"/>
                </a:lnTo>
                <a:lnTo>
                  <a:pt x="487030" y="762"/>
                </a:lnTo>
                <a:lnTo>
                  <a:pt x="47359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7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60" y="489613"/>
                </a:moveTo>
                <a:lnTo>
                  <a:pt x="497288" y="487327"/>
                </a:lnTo>
                <a:lnTo>
                  <a:pt x="544618" y="475865"/>
                </a:lnTo>
                <a:lnTo>
                  <a:pt x="578496" y="448274"/>
                </a:lnTo>
                <a:lnTo>
                  <a:pt x="600003" y="410856"/>
                </a:lnTo>
                <a:lnTo>
                  <a:pt x="610217" y="369914"/>
                </a:lnTo>
                <a:lnTo>
                  <a:pt x="610217" y="331752"/>
                </a:lnTo>
                <a:lnTo>
                  <a:pt x="605593" y="294872"/>
                </a:lnTo>
                <a:lnTo>
                  <a:pt x="597045" y="271411"/>
                </a:lnTo>
                <a:lnTo>
                  <a:pt x="584533" y="257260"/>
                </a:lnTo>
                <a:lnTo>
                  <a:pt x="568015" y="248313"/>
                </a:lnTo>
                <a:lnTo>
                  <a:pt x="544546" y="249587"/>
                </a:lnTo>
                <a:lnTo>
                  <a:pt x="529483" y="263839"/>
                </a:lnTo>
                <a:lnTo>
                  <a:pt x="524202" y="272709"/>
                </a:lnTo>
                <a:lnTo>
                  <a:pt x="530080" y="257838"/>
                </a:lnTo>
                <a:lnTo>
                  <a:pt x="536275" y="232045"/>
                </a:lnTo>
                <a:lnTo>
                  <a:pt x="537630" y="193989"/>
                </a:lnTo>
                <a:lnTo>
                  <a:pt x="532298" y="155218"/>
                </a:lnTo>
                <a:lnTo>
                  <a:pt x="518434" y="127282"/>
                </a:lnTo>
                <a:lnTo>
                  <a:pt x="498562" y="109006"/>
                </a:lnTo>
                <a:lnTo>
                  <a:pt x="474690" y="97183"/>
                </a:lnTo>
                <a:lnTo>
                  <a:pt x="447230" y="97457"/>
                </a:lnTo>
                <a:lnTo>
                  <a:pt x="416593" y="115471"/>
                </a:lnTo>
                <a:lnTo>
                  <a:pt x="421685" y="145241"/>
                </a:lnTo>
                <a:lnTo>
                  <a:pt x="422885" y="171033"/>
                </a:lnTo>
                <a:lnTo>
                  <a:pt x="418086" y="198731"/>
                </a:lnTo>
                <a:lnTo>
                  <a:pt x="405175" y="234216"/>
                </a:lnTo>
                <a:lnTo>
                  <a:pt x="419148" y="193080"/>
                </a:lnTo>
                <a:lnTo>
                  <a:pt x="423554" y="151257"/>
                </a:lnTo>
                <a:lnTo>
                  <a:pt x="416726" y="110153"/>
                </a:lnTo>
                <a:lnTo>
                  <a:pt x="396995" y="71176"/>
                </a:lnTo>
                <a:lnTo>
                  <a:pt x="362691" y="35734"/>
                </a:lnTo>
                <a:lnTo>
                  <a:pt x="312148" y="5235"/>
                </a:lnTo>
                <a:lnTo>
                  <a:pt x="274096" y="0"/>
                </a:lnTo>
                <a:lnTo>
                  <a:pt x="233710" y="11296"/>
                </a:lnTo>
                <a:lnTo>
                  <a:pt x="196025" y="36425"/>
                </a:lnTo>
                <a:lnTo>
                  <a:pt x="166081" y="72685"/>
                </a:lnTo>
                <a:lnTo>
                  <a:pt x="148915" y="117376"/>
                </a:lnTo>
                <a:lnTo>
                  <a:pt x="183812" y="129187"/>
                </a:lnTo>
                <a:lnTo>
                  <a:pt x="218708" y="151094"/>
                </a:lnTo>
                <a:lnTo>
                  <a:pt x="249631" y="190814"/>
                </a:lnTo>
                <a:lnTo>
                  <a:pt x="272613" y="256060"/>
                </a:lnTo>
                <a:lnTo>
                  <a:pt x="257382" y="207850"/>
                </a:lnTo>
                <a:lnTo>
                  <a:pt x="231860" y="165747"/>
                </a:lnTo>
                <a:lnTo>
                  <a:pt x="195387" y="134384"/>
                </a:lnTo>
                <a:lnTo>
                  <a:pt x="147302" y="118392"/>
                </a:lnTo>
                <a:lnTo>
                  <a:pt x="102575" y="125917"/>
                </a:lnTo>
                <a:lnTo>
                  <a:pt x="61008" y="153444"/>
                </a:lnTo>
                <a:lnTo>
                  <a:pt x="27316" y="193544"/>
                </a:lnTo>
                <a:lnTo>
                  <a:pt x="6212" y="238788"/>
                </a:lnTo>
                <a:lnTo>
                  <a:pt x="0" y="285070"/>
                </a:lnTo>
                <a:lnTo>
                  <a:pt x="1785" y="330343"/>
                </a:lnTo>
                <a:lnTo>
                  <a:pt x="11355" y="372979"/>
                </a:lnTo>
                <a:lnTo>
                  <a:pt x="28494" y="411349"/>
                </a:lnTo>
                <a:lnTo>
                  <a:pt x="52988" y="443826"/>
                </a:lnTo>
                <a:lnTo>
                  <a:pt x="84623" y="468781"/>
                </a:lnTo>
                <a:lnTo>
                  <a:pt x="123185" y="484586"/>
                </a:lnTo>
                <a:lnTo>
                  <a:pt x="168460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07465" y="1169288"/>
            <a:ext cx="6917055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35623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Çocuğunuz</a:t>
            </a:r>
            <a:r>
              <a:rPr sz="1400" spc="3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3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alanda</a:t>
            </a:r>
            <a:r>
              <a:rPr sz="1400" spc="4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yetenekli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olabilir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sizden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bunu</a:t>
            </a:r>
            <a:r>
              <a:rPr sz="1400" spc="3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geliştirmesi</a:t>
            </a:r>
            <a:r>
              <a:rPr sz="1400" spc="40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39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fırsat </a:t>
            </a:r>
            <a:r>
              <a:rPr sz="1400" dirty="0">
                <a:latin typeface="Microsoft Sans Serif"/>
                <a:cs typeface="Microsoft Sans Serif"/>
              </a:rPr>
              <a:t>tanımanızı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isteyebilir.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“Beni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lütfen</a:t>
            </a:r>
            <a:r>
              <a:rPr sz="1400" spc="3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futbol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kulübüne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gönderir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misiniz?”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bir </a:t>
            </a:r>
            <a:r>
              <a:rPr sz="1400" dirty="0">
                <a:latin typeface="Microsoft Sans Serif"/>
                <a:cs typeface="Microsoft Sans Serif"/>
              </a:rPr>
              <a:t>taleple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size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gelirse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lütfen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talebi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çeşitli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nedenlerle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kestirip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atmayınız.</a:t>
            </a:r>
            <a:endParaRPr sz="1400">
              <a:latin typeface="Microsoft Sans Serif"/>
              <a:cs typeface="Microsoft Sans Serif"/>
            </a:endParaRPr>
          </a:p>
          <a:p>
            <a:pPr marL="12700" marR="5080" indent="394970" algn="just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Ona</a:t>
            </a:r>
            <a:r>
              <a:rPr sz="1400" spc="1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1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şans</a:t>
            </a:r>
            <a:r>
              <a:rPr sz="1400" spc="1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veriniz.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Eğer</a:t>
            </a:r>
            <a:r>
              <a:rPr sz="1400" spc="1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</a:t>
            </a:r>
            <a:r>
              <a:rPr sz="1400" spc="1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alanda</a:t>
            </a:r>
            <a:r>
              <a:rPr sz="1400" spc="1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yetenekli</a:t>
            </a:r>
            <a:r>
              <a:rPr sz="1400" spc="1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ilgili</a:t>
            </a:r>
            <a:r>
              <a:rPr sz="1400" spc="1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ise</a:t>
            </a:r>
            <a:r>
              <a:rPr sz="1400" spc="1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erken</a:t>
            </a:r>
            <a:r>
              <a:rPr sz="1400" spc="17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yaşta </a:t>
            </a:r>
            <a:r>
              <a:rPr sz="1400" dirty="0">
                <a:latin typeface="Microsoft Sans Serif"/>
                <a:cs typeface="Microsoft Sans Serif"/>
              </a:rPr>
              <a:t>keşfedilmesini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sağlayınız.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Çaba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sarf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etmenize,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kulübe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göndermenize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rağmen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mesleğe </a:t>
            </a:r>
            <a:r>
              <a:rPr sz="1400" dirty="0">
                <a:latin typeface="Microsoft Sans Serif"/>
                <a:cs typeface="Microsoft Sans Serif"/>
              </a:rPr>
              <a:t>dönüşmesi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anlamda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aşama</a:t>
            </a:r>
            <a:r>
              <a:rPr sz="1400" spc="6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kaydedemezse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6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onun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6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hobi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düzeyinde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stresini </a:t>
            </a:r>
            <a:r>
              <a:rPr sz="1400" dirty="0">
                <a:latin typeface="Microsoft Sans Serif"/>
                <a:cs typeface="Microsoft Sans Serif"/>
              </a:rPr>
              <a:t>atmaya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yönelik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faaliyet</a:t>
            </a:r>
            <a:r>
              <a:rPr sz="1400" spc="1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azından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içinde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ukde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kalmamış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durum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olur.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İleride </a:t>
            </a:r>
            <a:r>
              <a:rPr sz="1400" dirty="0">
                <a:latin typeface="Microsoft Sans Serif"/>
                <a:cs typeface="Microsoft Sans Serif"/>
              </a:rPr>
              <a:t>neden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bana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fırsat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verilmedi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diye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yakınmaz.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Bazı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meslekler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ebeveynlerin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çeşitli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nedenlerle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hoşuna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gitmeyebilir.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(Riskli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olması, </a:t>
            </a:r>
            <a:r>
              <a:rPr sz="1400" dirty="0">
                <a:latin typeface="Microsoft Sans Serif"/>
                <a:cs typeface="Microsoft Sans Serif"/>
              </a:rPr>
              <a:t>Zor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icra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edilen</a:t>
            </a:r>
            <a:r>
              <a:rPr sz="1400" spc="2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</a:t>
            </a:r>
            <a:r>
              <a:rPr sz="1400" spc="3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olması,</a:t>
            </a:r>
            <a:r>
              <a:rPr sz="1400" spc="3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Saygın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olmaması)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Ebeveynlerin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değerleri </a:t>
            </a:r>
            <a:r>
              <a:rPr sz="1400" dirty="0">
                <a:latin typeface="Microsoft Sans Serif"/>
                <a:cs typeface="Microsoft Sans Serif"/>
              </a:rPr>
              <a:t>doğal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olarak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çocuklarından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farklı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olacaktır.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Çocuklarınızın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geleceği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ilgili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elbette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hayal </a:t>
            </a:r>
            <a:r>
              <a:rPr sz="1400" dirty="0">
                <a:latin typeface="Microsoft Sans Serif"/>
                <a:cs typeface="Microsoft Sans Serif"/>
              </a:rPr>
              <a:t>sahibi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olmanız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normaldir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fakat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lütfen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çocuklarınızın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sürecinde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mesleki </a:t>
            </a:r>
            <a:r>
              <a:rPr sz="1400" dirty="0">
                <a:latin typeface="Microsoft Sans Serif"/>
                <a:cs typeface="Microsoft Sans Serif"/>
              </a:rPr>
              <a:t>değerlerinizi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onların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benimsemesi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çalışmayınız.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356235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Sizin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yapabileceğiniz;</a:t>
            </a:r>
            <a:r>
              <a:rPr sz="1400" spc="1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yapmanız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gereken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fırsatları,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kaynakları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görüp </a:t>
            </a:r>
            <a:r>
              <a:rPr sz="1400" dirty="0">
                <a:latin typeface="Microsoft Sans Serif"/>
                <a:cs typeface="Microsoft Sans Serif"/>
              </a:rPr>
              <a:t>kullanmasını</a:t>
            </a:r>
            <a:r>
              <a:rPr sz="1400" spc="280" dirty="0">
                <a:latin typeface="Microsoft Sans Serif"/>
                <a:cs typeface="Microsoft Sans Serif"/>
              </a:rPr>
              <a:t> 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290" dirty="0">
                <a:latin typeface="Microsoft Sans Serif"/>
                <a:cs typeface="Microsoft Sans Serif"/>
              </a:rPr>
              <a:t>  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280" dirty="0">
                <a:latin typeface="Microsoft Sans Serif"/>
                <a:cs typeface="Microsoft Sans Serif"/>
              </a:rPr>
              <a:t>   </a:t>
            </a:r>
            <a:r>
              <a:rPr sz="1400" dirty="0">
                <a:latin typeface="Microsoft Sans Serif"/>
                <a:cs typeface="Microsoft Sans Serif"/>
              </a:rPr>
              <a:t>seçenekleri,</a:t>
            </a:r>
            <a:r>
              <a:rPr sz="1400" spc="290" dirty="0">
                <a:latin typeface="Microsoft Sans Serif"/>
                <a:cs typeface="Microsoft Sans Serif"/>
              </a:rPr>
              <a:t>   </a:t>
            </a:r>
            <a:r>
              <a:rPr sz="1400" dirty="0">
                <a:latin typeface="Microsoft Sans Serif"/>
                <a:cs typeface="Microsoft Sans Serif"/>
              </a:rPr>
              <a:t>mesleklerin</a:t>
            </a:r>
            <a:r>
              <a:rPr sz="1400" spc="285" dirty="0">
                <a:latin typeface="Microsoft Sans Serif"/>
                <a:cs typeface="Microsoft Sans Serif"/>
              </a:rPr>
              <a:t>   </a:t>
            </a:r>
            <a:r>
              <a:rPr sz="1400" dirty="0">
                <a:latin typeface="Microsoft Sans Serif"/>
                <a:cs typeface="Microsoft Sans Serif"/>
              </a:rPr>
              <a:t>içerikleri,</a:t>
            </a:r>
            <a:r>
              <a:rPr sz="1400" spc="280" dirty="0">
                <a:latin typeface="Microsoft Sans Serif"/>
                <a:cs typeface="Microsoft Sans Serif"/>
              </a:rPr>
              <a:t>   </a:t>
            </a:r>
            <a:r>
              <a:rPr sz="1400" spc="-10" dirty="0">
                <a:latin typeface="Microsoft Sans Serif"/>
                <a:cs typeface="Microsoft Sans Serif"/>
              </a:rPr>
              <a:t>avantajlarını, </a:t>
            </a:r>
            <a:r>
              <a:rPr sz="1400" dirty="0">
                <a:latin typeface="Microsoft Sans Serif"/>
                <a:cs typeface="Microsoft Sans Serif"/>
              </a:rPr>
              <a:t>dezavantajlarını</a:t>
            </a:r>
            <a:r>
              <a:rPr sz="1400" spc="1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görmelerini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sağlamanız;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gelişimi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sürecinde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onlara</a:t>
            </a:r>
            <a:r>
              <a:rPr sz="1400" spc="10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maddi, </a:t>
            </a:r>
            <a:r>
              <a:rPr sz="1400" dirty="0">
                <a:latin typeface="Microsoft Sans Serif"/>
                <a:cs typeface="Microsoft Sans Serif"/>
              </a:rPr>
              <a:t>manevi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destek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olmanız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nihai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seçim kararını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onlara</a:t>
            </a:r>
            <a:r>
              <a:rPr sz="1400" spc="-10" dirty="0">
                <a:latin typeface="Microsoft Sans Serif"/>
                <a:cs typeface="Microsoft Sans Serif"/>
              </a:rPr>
              <a:t> bırakmanızdır.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Çocuğunuzun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işinden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doyum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almayan,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sürekli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şikayet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eden,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mutsuz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doktor </a:t>
            </a:r>
            <a:r>
              <a:rPr sz="1400" dirty="0">
                <a:latin typeface="Microsoft Sans Serif"/>
                <a:cs typeface="Microsoft Sans Serif"/>
              </a:rPr>
              <a:t>olmasını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yoksa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mutlu,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işinden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doyum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alan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postacı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olmasını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yeğlerdiniz?</a:t>
            </a:r>
            <a:endParaRPr sz="1400">
              <a:latin typeface="Microsoft Sans Serif"/>
              <a:cs typeface="Microsoft Sans Serif"/>
            </a:endParaRPr>
          </a:p>
          <a:p>
            <a:pPr marL="2686050">
              <a:lnSpc>
                <a:spcPct val="100000"/>
              </a:lnSpc>
            </a:pPr>
            <a:r>
              <a:rPr sz="1400" spc="-40" dirty="0">
                <a:latin typeface="Microsoft Sans Serif"/>
                <a:cs typeface="Microsoft Sans Serif"/>
              </a:rPr>
              <a:t>Tabii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 de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50" dirty="0">
                <a:latin typeface="Microsoft Sans Serif"/>
                <a:cs typeface="Microsoft Sans Serif"/>
              </a:rPr>
              <a:t>ikincisi…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624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399" y="489548"/>
                </a:moveTo>
                <a:lnTo>
                  <a:pt x="497202" y="487262"/>
                </a:lnTo>
                <a:lnTo>
                  <a:pt x="544532" y="475814"/>
                </a:lnTo>
                <a:lnTo>
                  <a:pt x="578421" y="448254"/>
                </a:lnTo>
                <a:lnTo>
                  <a:pt x="599935" y="410873"/>
                </a:lnTo>
                <a:lnTo>
                  <a:pt x="610141" y="369963"/>
                </a:lnTo>
                <a:lnTo>
                  <a:pt x="610105" y="331814"/>
                </a:lnTo>
                <a:lnTo>
                  <a:pt x="605499" y="294914"/>
                </a:lnTo>
                <a:lnTo>
                  <a:pt x="596976" y="271410"/>
                </a:lnTo>
                <a:lnTo>
                  <a:pt x="584477" y="257215"/>
                </a:lnTo>
                <a:lnTo>
                  <a:pt x="567941" y="248248"/>
                </a:lnTo>
                <a:lnTo>
                  <a:pt x="544452" y="249577"/>
                </a:lnTo>
                <a:lnTo>
                  <a:pt x="529381" y="263837"/>
                </a:lnTo>
                <a:lnTo>
                  <a:pt x="524096" y="272715"/>
                </a:lnTo>
                <a:lnTo>
                  <a:pt x="529968" y="257900"/>
                </a:lnTo>
                <a:lnTo>
                  <a:pt x="536181" y="232105"/>
                </a:lnTo>
                <a:lnTo>
                  <a:pt x="537572" y="194035"/>
                </a:lnTo>
                <a:lnTo>
                  <a:pt x="532272" y="155226"/>
                </a:lnTo>
                <a:lnTo>
                  <a:pt x="518411" y="127217"/>
                </a:lnTo>
                <a:lnTo>
                  <a:pt x="498549" y="109014"/>
                </a:lnTo>
                <a:lnTo>
                  <a:pt x="474675" y="97229"/>
                </a:lnTo>
                <a:lnTo>
                  <a:pt x="447206" y="97517"/>
                </a:lnTo>
                <a:lnTo>
                  <a:pt x="416557" y="115533"/>
                </a:lnTo>
                <a:lnTo>
                  <a:pt x="421611" y="145229"/>
                </a:lnTo>
                <a:lnTo>
                  <a:pt x="422796" y="170984"/>
                </a:lnTo>
                <a:lnTo>
                  <a:pt x="418004" y="198668"/>
                </a:lnTo>
                <a:lnTo>
                  <a:pt x="405127" y="234151"/>
                </a:lnTo>
                <a:lnTo>
                  <a:pt x="419116" y="193016"/>
                </a:lnTo>
                <a:lnTo>
                  <a:pt x="423523" y="151196"/>
                </a:lnTo>
                <a:lnTo>
                  <a:pt x="416684" y="110104"/>
                </a:lnTo>
                <a:lnTo>
                  <a:pt x="396933" y="71149"/>
                </a:lnTo>
                <a:lnTo>
                  <a:pt x="362606" y="35743"/>
                </a:lnTo>
                <a:lnTo>
                  <a:pt x="312036" y="5297"/>
                </a:lnTo>
                <a:lnTo>
                  <a:pt x="273996" y="0"/>
                </a:lnTo>
                <a:lnTo>
                  <a:pt x="233633" y="11259"/>
                </a:lnTo>
                <a:lnTo>
                  <a:pt x="195971" y="36368"/>
                </a:lnTo>
                <a:lnTo>
                  <a:pt x="166033" y="72621"/>
                </a:lnTo>
                <a:lnTo>
                  <a:pt x="148841" y="117311"/>
                </a:lnTo>
                <a:lnTo>
                  <a:pt x="183760" y="129142"/>
                </a:lnTo>
                <a:lnTo>
                  <a:pt x="218643" y="151093"/>
                </a:lnTo>
                <a:lnTo>
                  <a:pt x="249550" y="190856"/>
                </a:lnTo>
                <a:lnTo>
                  <a:pt x="272539" y="256122"/>
                </a:lnTo>
                <a:lnTo>
                  <a:pt x="257329" y="207856"/>
                </a:lnTo>
                <a:lnTo>
                  <a:pt x="231820" y="165746"/>
                </a:lnTo>
                <a:lnTo>
                  <a:pt x="195333" y="134375"/>
                </a:lnTo>
                <a:lnTo>
                  <a:pt x="147190" y="118327"/>
                </a:lnTo>
                <a:lnTo>
                  <a:pt x="102500" y="125923"/>
                </a:lnTo>
                <a:lnTo>
                  <a:pt x="60941" y="153474"/>
                </a:lnTo>
                <a:lnTo>
                  <a:pt x="27264" y="193551"/>
                </a:lnTo>
                <a:lnTo>
                  <a:pt x="6220" y="238723"/>
                </a:lnTo>
                <a:lnTo>
                  <a:pt x="0" y="285041"/>
                </a:lnTo>
                <a:lnTo>
                  <a:pt x="1771" y="330332"/>
                </a:lnTo>
                <a:lnTo>
                  <a:pt x="11323" y="372970"/>
                </a:lnTo>
                <a:lnTo>
                  <a:pt x="28445" y="411332"/>
                </a:lnTo>
                <a:lnTo>
                  <a:pt x="52925" y="443794"/>
                </a:lnTo>
                <a:lnTo>
                  <a:pt x="84551" y="468734"/>
                </a:lnTo>
                <a:lnTo>
                  <a:pt x="123113" y="484526"/>
                </a:lnTo>
                <a:lnTo>
                  <a:pt x="168399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2" y="-22097"/>
            <a:ext cx="626681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8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Ebeveynlere</a:t>
            </a:r>
            <a:r>
              <a:rPr sz="2400" u="sng" spc="-13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410956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81" y="126"/>
                </a:moveTo>
                <a:lnTo>
                  <a:pt x="406874" y="6542"/>
                </a:lnTo>
                <a:lnTo>
                  <a:pt x="365232" y="26214"/>
                </a:lnTo>
                <a:lnTo>
                  <a:pt x="333704" y="53830"/>
                </a:lnTo>
                <a:lnTo>
                  <a:pt x="299084" y="112141"/>
                </a:lnTo>
                <a:lnTo>
                  <a:pt x="274540" y="99228"/>
                </a:lnTo>
                <a:lnTo>
                  <a:pt x="245887" y="92090"/>
                </a:lnTo>
                <a:lnTo>
                  <a:pt x="215449" y="93835"/>
                </a:lnTo>
                <a:lnTo>
                  <a:pt x="185546" y="107568"/>
                </a:lnTo>
                <a:lnTo>
                  <a:pt x="164677" y="127311"/>
                </a:lnTo>
                <a:lnTo>
                  <a:pt x="149748" y="155019"/>
                </a:lnTo>
                <a:lnTo>
                  <a:pt x="141987" y="188275"/>
                </a:lnTo>
                <a:lnTo>
                  <a:pt x="142620" y="224662"/>
                </a:lnTo>
                <a:lnTo>
                  <a:pt x="96317" y="225329"/>
                </a:lnTo>
                <a:lnTo>
                  <a:pt x="57753" y="242951"/>
                </a:lnTo>
                <a:lnTo>
                  <a:pt x="13842" y="291338"/>
                </a:lnTo>
                <a:lnTo>
                  <a:pt x="0" y="363489"/>
                </a:lnTo>
                <a:lnTo>
                  <a:pt x="3591" y="406048"/>
                </a:lnTo>
                <a:lnTo>
                  <a:pt x="18160" y="446024"/>
                </a:lnTo>
                <a:lnTo>
                  <a:pt x="43076" y="478464"/>
                </a:lnTo>
                <a:lnTo>
                  <a:pt x="104671" y="518961"/>
                </a:lnTo>
                <a:lnTo>
                  <a:pt x="142874" y="526542"/>
                </a:lnTo>
                <a:lnTo>
                  <a:pt x="582294" y="524764"/>
                </a:lnTo>
                <a:lnTo>
                  <a:pt x="645494" y="507353"/>
                </a:lnTo>
                <a:lnTo>
                  <a:pt x="682458" y="483058"/>
                </a:lnTo>
                <a:lnTo>
                  <a:pt x="713472" y="445711"/>
                </a:lnTo>
                <a:lnTo>
                  <a:pt x="731392" y="393319"/>
                </a:lnTo>
                <a:lnTo>
                  <a:pt x="732873" y="359590"/>
                </a:lnTo>
                <a:lnTo>
                  <a:pt x="727203" y="319144"/>
                </a:lnTo>
                <a:lnTo>
                  <a:pt x="710188" y="277821"/>
                </a:lnTo>
                <a:lnTo>
                  <a:pt x="677634" y="241459"/>
                </a:lnTo>
                <a:lnTo>
                  <a:pt x="625347" y="215900"/>
                </a:lnTo>
                <a:lnTo>
                  <a:pt x="622615" y="178333"/>
                </a:lnTo>
                <a:lnTo>
                  <a:pt x="613010" y="135800"/>
                </a:lnTo>
                <a:lnTo>
                  <a:pt x="595185" y="92583"/>
                </a:lnTo>
                <a:lnTo>
                  <a:pt x="567793" y="52963"/>
                </a:lnTo>
                <a:lnTo>
                  <a:pt x="529486" y="21225"/>
                </a:lnTo>
                <a:lnTo>
                  <a:pt x="478916" y="1650"/>
                </a:lnTo>
                <a:lnTo>
                  <a:pt x="472185" y="635"/>
                </a:lnTo>
                <a:lnTo>
                  <a:pt x="465581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564005" cy="1356995"/>
            <a:chOff x="7572485" y="5458714"/>
            <a:chExt cx="1564005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691" y="6564439"/>
              <a:ext cx="92075" cy="251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1937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1937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680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680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267" y="626770"/>
                  </a:lnTo>
                  <a:lnTo>
                    <a:pt x="317118" y="670166"/>
                  </a:ln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60591" y="316608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118" y="670166"/>
                  </a:move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93526" y="356054"/>
                  </a:lnTo>
                  <a:lnTo>
                    <a:pt x="260591" y="316608"/>
                  </a:lnTo>
                  <a:lnTo>
                    <a:pt x="227511" y="277213"/>
                  </a:lnTo>
                  <a:lnTo>
                    <a:pt x="194382" y="237835"/>
                  </a:lnTo>
                  <a:lnTo>
                    <a:pt x="161302" y="198440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lnTo>
                    <a:pt x="112267" y="626770"/>
                  </a:lnTo>
                  <a:lnTo>
                    <a:pt x="317118" y="67016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228465" y="333049"/>
                  </a:lnTo>
                  <a:lnTo>
                    <a:pt x="256177" y="376726"/>
                  </a:lnTo>
                  <a:lnTo>
                    <a:pt x="283845" y="420508"/>
                  </a:lnTo>
                  <a:lnTo>
                    <a:pt x="311512" y="464290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52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4" y="0"/>
                </a:moveTo>
                <a:lnTo>
                  <a:pt x="419703" y="6790"/>
                </a:lnTo>
                <a:lnTo>
                  <a:pt x="376741" y="27108"/>
                </a:lnTo>
                <a:lnTo>
                  <a:pt x="344220" y="55613"/>
                </a:lnTo>
                <a:lnTo>
                  <a:pt x="321647" y="86965"/>
                </a:lnTo>
                <a:lnTo>
                  <a:pt x="308532" y="115824"/>
                </a:lnTo>
                <a:lnTo>
                  <a:pt x="283207" y="102425"/>
                </a:lnTo>
                <a:lnTo>
                  <a:pt x="253666" y="95027"/>
                </a:lnTo>
                <a:lnTo>
                  <a:pt x="222294" y="96821"/>
                </a:lnTo>
                <a:lnTo>
                  <a:pt x="191476" y="110998"/>
                </a:lnTo>
                <a:lnTo>
                  <a:pt x="169913" y="131369"/>
                </a:lnTo>
                <a:lnTo>
                  <a:pt x="154517" y="159956"/>
                </a:lnTo>
                <a:lnTo>
                  <a:pt x="146529" y="194258"/>
                </a:lnTo>
                <a:lnTo>
                  <a:pt x="147191" y="231775"/>
                </a:lnTo>
                <a:lnTo>
                  <a:pt x="99371" y="232493"/>
                </a:lnTo>
                <a:lnTo>
                  <a:pt x="59579" y="250666"/>
                </a:lnTo>
                <a:lnTo>
                  <a:pt x="30373" y="276602"/>
                </a:lnTo>
                <a:lnTo>
                  <a:pt x="4559" y="333765"/>
                </a:lnTo>
                <a:lnTo>
                  <a:pt x="0" y="374983"/>
                </a:lnTo>
                <a:lnTo>
                  <a:pt x="3712" y="418891"/>
                </a:lnTo>
                <a:lnTo>
                  <a:pt x="18779" y="460121"/>
                </a:lnTo>
                <a:lnTo>
                  <a:pt x="44440" y="493583"/>
                </a:lnTo>
                <a:lnTo>
                  <a:pt x="73916" y="518747"/>
                </a:lnTo>
                <a:lnTo>
                  <a:pt x="147369" y="543179"/>
                </a:lnTo>
                <a:lnTo>
                  <a:pt x="600670" y="541401"/>
                </a:lnTo>
                <a:lnTo>
                  <a:pt x="665832" y="523375"/>
                </a:lnTo>
                <a:lnTo>
                  <a:pt x="703979" y="498314"/>
                </a:lnTo>
                <a:lnTo>
                  <a:pt x="735993" y="459799"/>
                </a:lnTo>
                <a:lnTo>
                  <a:pt x="754492" y="405765"/>
                </a:lnTo>
                <a:lnTo>
                  <a:pt x="755998" y="370968"/>
                </a:lnTo>
                <a:lnTo>
                  <a:pt x="750143" y="329258"/>
                </a:lnTo>
                <a:lnTo>
                  <a:pt x="732592" y="286646"/>
                </a:lnTo>
                <a:lnTo>
                  <a:pt x="699013" y="249142"/>
                </a:lnTo>
                <a:lnTo>
                  <a:pt x="645069" y="222757"/>
                </a:lnTo>
                <a:lnTo>
                  <a:pt x="642221" y="183995"/>
                </a:lnTo>
                <a:lnTo>
                  <a:pt x="632302" y="140118"/>
                </a:lnTo>
                <a:lnTo>
                  <a:pt x="613921" y="95535"/>
                </a:lnTo>
                <a:lnTo>
                  <a:pt x="585683" y="54657"/>
                </a:lnTo>
                <a:lnTo>
                  <a:pt x="546196" y="21892"/>
                </a:lnTo>
                <a:lnTo>
                  <a:pt x="494066" y="1650"/>
                </a:lnTo>
                <a:lnTo>
                  <a:pt x="487030" y="762"/>
                </a:lnTo>
                <a:lnTo>
                  <a:pt x="47359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7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60" y="489613"/>
                </a:moveTo>
                <a:lnTo>
                  <a:pt x="497288" y="487327"/>
                </a:lnTo>
                <a:lnTo>
                  <a:pt x="544618" y="475865"/>
                </a:lnTo>
                <a:lnTo>
                  <a:pt x="578496" y="448274"/>
                </a:lnTo>
                <a:lnTo>
                  <a:pt x="600003" y="410856"/>
                </a:lnTo>
                <a:lnTo>
                  <a:pt x="610217" y="369914"/>
                </a:lnTo>
                <a:lnTo>
                  <a:pt x="610217" y="331752"/>
                </a:lnTo>
                <a:lnTo>
                  <a:pt x="605593" y="294872"/>
                </a:lnTo>
                <a:lnTo>
                  <a:pt x="597045" y="271411"/>
                </a:lnTo>
                <a:lnTo>
                  <a:pt x="584533" y="257260"/>
                </a:lnTo>
                <a:lnTo>
                  <a:pt x="568015" y="248313"/>
                </a:lnTo>
                <a:lnTo>
                  <a:pt x="544546" y="249587"/>
                </a:lnTo>
                <a:lnTo>
                  <a:pt x="529483" y="263839"/>
                </a:lnTo>
                <a:lnTo>
                  <a:pt x="524202" y="272709"/>
                </a:lnTo>
                <a:lnTo>
                  <a:pt x="530080" y="257838"/>
                </a:lnTo>
                <a:lnTo>
                  <a:pt x="536275" y="232045"/>
                </a:lnTo>
                <a:lnTo>
                  <a:pt x="537630" y="193989"/>
                </a:lnTo>
                <a:lnTo>
                  <a:pt x="532298" y="155218"/>
                </a:lnTo>
                <a:lnTo>
                  <a:pt x="518434" y="127282"/>
                </a:lnTo>
                <a:lnTo>
                  <a:pt x="498562" y="109006"/>
                </a:lnTo>
                <a:lnTo>
                  <a:pt x="474690" y="97183"/>
                </a:lnTo>
                <a:lnTo>
                  <a:pt x="447230" y="97457"/>
                </a:lnTo>
                <a:lnTo>
                  <a:pt x="416593" y="115471"/>
                </a:lnTo>
                <a:lnTo>
                  <a:pt x="421685" y="145241"/>
                </a:lnTo>
                <a:lnTo>
                  <a:pt x="422885" y="171033"/>
                </a:lnTo>
                <a:lnTo>
                  <a:pt x="418086" y="198731"/>
                </a:lnTo>
                <a:lnTo>
                  <a:pt x="405175" y="234216"/>
                </a:lnTo>
                <a:lnTo>
                  <a:pt x="419148" y="193080"/>
                </a:lnTo>
                <a:lnTo>
                  <a:pt x="423554" y="151257"/>
                </a:lnTo>
                <a:lnTo>
                  <a:pt x="416726" y="110153"/>
                </a:lnTo>
                <a:lnTo>
                  <a:pt x="396995" y="71176"/>
                </a:lnTo>
                <a:lnTo>
                  <a:pt x="362691" y="35734"/>
                </a:lnTo>
                <a:lnTo>
                  <a:pt x="312148" y="5235"/>
                </a:lnTo>
                <a:lnTo>
                  <a:pt x="274096" y="0"/>
                </a:lnTo>
                <a:lnTo>
                  <a:pt x="233710" y="11296"/>
                </a:lnTo>
                <a:lnTo>
                  <a:pt x="196025" y="36425"/>
                </a:lnTo>
                <a:lnTo>
                  <a:pt x="166081" y="72685"/>
                </a:lnTo>
                <a:lnTo>
                  <a:pt x="148915" y="117376"/>
                </a:lnTo>
                <a:lnTo>
                  <a:pt x="183812" y="129187"/>
                </a:lnTo>
                <a:lnTo>
                  <a:pt x="218708" y="151094"/>
                </a:lnTo>
                <a:lnTo>
                  <a:pt x="249631" y="190814"/>
                </a:lnTo>
                <a:lnTo>
                  <a:pt x="272613" y="256060"/>
                </a:lnTo>
                <a:lnTo>
                  <a:pt x="257382" y="207850"/>
                </a:lnTo>
                <a:lnTo>
                  <a:pt x="231860" y="165747"/>
                </a:lnTo>
                <a:lnTo>
                  <a:pt x="195387" y="134384"/>
                </a:lnTo>
                <a:lnTo>
                  <a:pt x="147302" y="118392"/>
                </a:lnTo>
                <a:lnTo>
                  <a:pt x="102575" y="125917"/>
                </a:lnTo>
                <a:lnTo>
                  <a:pt x="61008" y="153444"/>
                </a:lnTo>
                <a:lnTo>
                  <a:pt x="27316" y="193544"/>
                </a:lnTo>
                <a:lnTo>
                  <a:pt x="6212" y="238788"/>
                </a:lnTo>
                <a:lnTo>
                  <a:pt x="0" y="285070"/>
                </a:lnTo>
                <a:lnTo>
                  <a:pt x="1785" y="330343"/>
                </a:lnTo>
                <a:lnTo>
                  <a:pt x="11355" y="372979"/>
                </a:lnTo>
                <a:lnTo>
                  <a:pt x="28494" y="411349"/>
                </a:lnTo>
                <a:lnTo>
                  <a:pt x="52988" y="443826"/>
                </a:lnTo>
                <a:lnTo>
                  <a:pt x="84623" y="468781"/>
                </a:lnTo>
                <a:lnTo>
                  <a:pt x="123185" y="484586"/>
                </a:lnTo>
                <a:lnTo>
                  <a:pt x="168460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07465" y="1454861"/>
            <a:ext cx="7130415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67665" algn="l"/>
              </a:tabLst>
            </a:pPr>
            <a:r>
              <a:rPr sz="1400" dirty="0">
                <a:latin typeface="Microsoft Sans Serif"/>
                <a:cs typeface="Microsoft Sans Serif"/>
              </a:rPr>
              <a:t>Kuşaktan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kuşağa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süregelmiş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baba</a:t>
            </a:r>
            <a:r>
              <a:rPr sz="1400" spc="-10" dirty="0">
                <a:latin typeface="Microsoft Sans Serif"/>
                <a:cs typeface="Microsoft Sans Serif"/>
              </a:rPr>
              <a:t> mesleğini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icra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ediyorsanız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bile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siz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“Şimdiye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kadar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böyleydi,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bundan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sonra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böyle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olmalı.”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demeyiniz.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45440" algn="just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Eğer</a:t>
            </a:r>
            <a:r>
              <a:rPr sz="1400" spc="4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çocuğunuz,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icra</a:t>
            </a:r>
            <a:r>
              <a:rPr sz="1400" spc="4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ettiğiniz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baba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mesleğinizde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yetenekli</a:t>
            </a:r>
            <a:r>
              <a:rPr sz="1400" spc="6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ise,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duyarsa, </a:t>
            </a:r>
            <a:r>
              <a:rPr sz="1400" dirty="0">
                <a:latin typeface="Microsoft Sans Serif"/>
                <a:cs typeface="Microsoft Sans Serif"/>
              </a:rPr>
              <a:t>değerleriyle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örtüşürse,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özellikleri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uyumlu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ise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onu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tabii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teşvik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ediniz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fakat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eğer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böyle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değilse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onu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mesleği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sürdürmesi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noktasında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lütfen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40" dirty="0">
                <a:latin typeface="Microsoft Sans Serif"/>
                <a:cs typeface="Microsoft Sans Serif"/>
              </a:rPr>
              <a:t>zorlamayınız…</a:t>
            </a:r>
            <a:endParaRPr sz="1400">
              <a:latin typeface="Microsoft Sans Serif"/>
              <a:cs typeface="Microsoft Sans Serif"/>
            </a:endParaRPr>
          </a:p>
          <a:p>
            <a:pPr marL="12700" marR="6350" indent="336550" algn="just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Aksi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halde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istemeye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istemeye,</a:t>
            </a:r>
            <a:r>
              <a:rPr sz="1400" spc="2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mutsuzca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yapacağı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işi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onlarca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yıl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sıkıntı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çekerek </a:t>
            </a:r>
            <a:r>
              <a:rPr sz="1400" dirty="0">
                <a:latin typeface="Microsoft Sans Serif"/>
                <a:cs typeface="Microsoft Sans Serif"/>
              </a:rPr>
              <a:t>sürdürmek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durumunda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45" dirty="0">
                <a:latin typeface="Microsoft Sans Serif"/>
                <a:cs typeface="Microsoft Sans Serif"/>
              </a:rPr>
              <a:t>kalabilir…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6350" indent="356235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Çocuklarımızın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çeşitli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alanlarda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yetenekleri;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bunları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belli</a:t>
            </a:r>
            <a:r>
              <a:rPr sz="1400" spc="2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ölçüde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gerçekleştirebilecek kapasiteleri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vardır.</a:t>
            </a:r>
            <a:r>
              <a:rPr sz="1400" spc="4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kapasitelerinin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üzerinde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performans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lütfen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beklemeyiniz.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45440" algn="just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Her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anne-</a:t>
            </a:r>
            <a:r>
              <a:rPr sz="1400" dirty="0">
                <a:latin typeface="Microsoft Sans Serif"/>
                <a:cs typeface="Microsoft Sans Serif"/>
              </a:rPr>
              <a:t>baba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çocuğunun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kendisinden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daima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ileride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olmasını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ister.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İster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çocuğu </a:t>
            </a:r>
            <a:r>
              <a:rPr sz="1400" dirty="0">
                <a:latin typeface="Microsoft Sans Serif"/>
                <a:cs typeface="Microsoft Sans Serif"/>
              </a:rPr>
              <a:t>okulda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birinci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olsun.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Bütün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derslerden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100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puan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alsın.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Çok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iyi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sahibi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olsun.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Bu </a:t>
            </a:r>
            <a:r>
              <a:rPr sz="1400" dirty="0">
                <a:latin typeface="Microsoft Sans Serif"/>
                <a:cs typeface="Microsoft Sans Serif"/>
              </a:rPr>
              <a:t>hayallere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sahip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olmakla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birlikte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gerçeklik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düzlemi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üzerinde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davranış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tutumlarımıza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yön </a:t>
            </a:r>
            <a:r>
              <a:rPr sz="1400" dirty="0">
                <a:latin typeface="Microsoft Sans Serif"/>
                <a:cs typeface="Microsoft Sans Serif"/>
              </a:rPr>
              <a:t>vermeliyiz.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Çocuğunuzun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kapasitesinin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farkında olup,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yapabileceğinin</a:t>
            </a:r>
            <a:r>
              <a:rPr sz="14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maksimumunu </a:t>
            </a:r>
            <a:r>
              <a:rPr sz="14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elde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etmesi</a:t>
            </a:r>
            <a:r>
              <a:rPr sz="1400" spc="-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0000"/>
                </a:solidFill>
                <a:latin typeface="Microsoft Sans Serif"/>
                <a:cs typeface="Microsoft Sans Serif"/>
              </a:rPr>
              <a:t>için</a:t>
            </a:r>
            <a:r>
              <a:rPr sz="14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çalışmalıyız.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2782" y="238201"/>
            <a:ext cx="1680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</a:rPr>
              <a:t>YETENEK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806700" y="811529"/>
            <a:ext cx="588581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36830" indent="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Herhangi bir</a:t>
            </a:r>
            <a:r>
              <a:rPr sz="24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davranışı;</a:t>
            </a:r>
            <a:r>
              <a:rPr sz="2400" spc="2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bilgi</a:t>
            </a:r>
            <a:r>
              <a:rPr sz="2400" spc="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veya</a:t>
            </a:r>
            <a:r>
              <a:rPr sz="24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beceriyi öğrenebilmek</a:t>
            </a:r>
            <a:r>
              <a:rPr sz="2400" spc="-5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için</a:t>
            </a:r>
            <a:r>
              <a:rPr sz="2400" spc="-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doğuştan</a:t>
            </a:r>
            <a:r>
              <a:rPr sz="2400" spc="-6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sahip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olunan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gizil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gücün;</a:t>
            </a:r>
            <a:r>
              <a:rPr sz="2400" spc="-6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kapasitenin,</a:t>
            </a:r>
            <a:r>
              <a:rPr sz="2400" spc="-4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çevre</a:t>
            </a:r>
            <a:r>
              <a:rPr sz="240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ile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etkileşimi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sonucu</a:t>
            </a:r>
            <a:r>
              <a:rPr sz="240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geliştirilmiş</a:t>
            </a:r>
            <a:r>
              <a:rPr sz="2400" spc="-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ve</a:t>
            </a:r>
            <a:r>
              <a:rPr sz="2400" spc="-6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yeni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öğrenmeler</a:t>
            </a:r>
            <a:r>
              <a:rPr sz="2400" spc="-3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1F1F1F"/>
                </a:solidFill>
                <a:latin typeface="Microsoft Sans Serif"/>
                <a:cs typeface="Microsoft Sans Serif"/>
              </a:rPr>
              <a:t>için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hazır</a:t>
            </a:r>
            <a:r>
              <a:rPr sz="24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hale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getirilmiş</a:t>
            </a:r>
            <a:r>
              <a:rPr sz="2400" spc="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kısmıdır.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</a:pPr>
            <a:r>
              <a:rPr sz="2400" spc="-20" dirty="0">
                <a:solidFill>
                  <a:srgbClr val="1F1F1F"/>
                </a:solidFill>
                <a:latin typeface="Microsoft Sans Serif"/>
                <a:cs typeface="Microsoft Sans Serif"/>
              </a:rPr>
              <a:t>Tanımdan</a:t>
            </a:r>
            <a:r>
              <a:rPr sz="2400" spc="-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anlaşılacağı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üzere</a:t>
            </a:r>
            <a:r>
              <a:rPr sz="2400" spc="-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yeteneğin</a:t>
            </a:r>
            <a:r>
              <a:rPr sz="2400" spc="-1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1F1F"/>
                </a:solidFill>
                <a:latin typeface="Microsoft Sans Serif"/>
                <a:cs typeface="Microsoft Sans Serif"/>
              </a:rPr>
              <a:t>iki</a:t>
            </a:r>
            <a:endParaRPr sz="2400">
              <a:latin typeface="Microsoft Sans Serif"/>
              <a:cs typeface="Microsoft Sans Serif"/>
            </a:endParaRPr>
          </a:p>
          <a:p>
            <a:pPr marL="3810" algn="ctr">
              <a:lnSpc>
                <a:spcPct val="100000"/>
              </a:lnSpc>
            </a:pP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boyutu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vardır.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Birincisi;</a:t>
            </a:r>
            <a:r>
              <a:rPr sz="2400" spc="-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doğuştan</a:t>
            </a:r>
            <a:r>
              <a:rPr sz="2400" spc="-5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gelmesi</a:t>
            </a:r>
            <a:r>
              <a:rPr sz="2400" spc="-4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(kalıtsal</a:t>
            </a:r>
            <a:r>
              <a:rPr sz="2400" spc="-5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özellik),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14300" marR="106045" indent="1270" algn="ctr">
              <a:lnSpc>
                <a:spcPct val="100000"/>
              </a:lnSpc>
            </a:pP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İkincisi</a:t>
            </a:r>
            <a:r>
              <a:rPr sz="240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ise;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çevresel</a:t>
            </a:r>
            <a:r>
              <a:rPr sz="2400" spc="-6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faktörlerin</a:t>
            </a:r>
            <a:r>
              <a:rPr sz="2400" spc="-7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etkisiyle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zamanla</a:t>
            </a:r>
            <a:r>
              <a:rPr sz="2400" spc="-13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geliştirilebilen</a:t>
            </a:r>
            <a:r>
              <a:rPr sz="2400" spc="-95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1F1F"/>
                </a:solidFill>
                <a:latin typeface="Microsoft Sans Serif"/>
                <a:cs typeface="Microsoft Sans Serif"/>
              </a:rPr>
              <a:t>özellik</a:t>
            </a:r>
            <a:r>
              <a:rPr sz="2400" spc="-110" dirty="0">
                <a:solidFill>
                  <a:srgbClr val="1F1F1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1F1F"/>
                </a:solidFill>
                <a:latin typeface="Microsoft Sans Serif"/>
                <a:cs typeface="Microsoft Sans Serif"/>
              </a:rPr>
              <a:t>taşımasıdır.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624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399" y="489548"/>
                </a:moveTo>
                <a:lnTo>
                  <a:pt x="497202" y="487262"/>
                </a:lnTo>
                <a:lnTo>
                  <a:pt x="544532" y="475814"/>
                </a:lnTo>
                <a:lnTo>
                  <a:pt x="578421" y="448254"/>
                </a:lnTo>
                <a:lnTo>
                  <a:pt x="599935" y="410873"/>
                </a:lnTo>
                <a:lnTo>
                  <a:pt x="610141" y="369963"/>
                </a:lnTo>
                <a:lnTo>
                  <a:pt x="610105" y="331814"/>
                </a:lnTo>
                <a:lnTo>
                  <a:pt x="605499" y="294914"/>
                </a:lnTo>
                <a:lnTo>
                  <a:pt x="596976" y="271410"/>
                </a:lnTo>
                <a:lnTo>
                  <a:pt x="584477" y="257215"/>
                </a:lnTo>
                <a:lnTo>
                  <a:pt x="567941" y="248248"/>
                </a:lnTo>
                <a:lnTo>
                  <a:pt x="544452" y="249577"/>
                </a:lnTo>
                <a:lnTo>
                  <a:pt x="529381" y="263837"/>
                </a:lnTo>
                <a:lnTo>
                  <a:pt x="524096" y="272715"/>
                </a:lnTo>
                <a:lnTo>
                  <a:pt x="529968" y="257900"/>
                </a:lnTo>
                <a:lnTo>
                  <a:pt x="536181" y="232105"/>
                </a:lnTo>
                <a:lnTo>
                  <a:pt x="537572" y="194035"/>
                </a:lnTo>
                <a:lnTo>
                  <a:pt x="532272" y="155226"/>
                </a:lnTo>
                <a:lnTo>
                  <a:pt x="518411" y="127217"/>
                </a:lnTo>
                <a:lnTo>
                  <a:pt x="498549" y="109014"/>
                </a:lnTo>
                <a:lnTo>
                  <a:pt x="474675" y="97229"/>
                </a:lnTo>
                <a:lnTo>
                  <a:pt x="447206" y="97517"/>
                </a:lnTo>
                <a:lnTo>
                  <a:pt x="416557" y="115533"/>
                </a:lnTo>
                <a:lnTo>
                  <a:pt x="421611" y="145229"/>
                </a:lnTo>
                <a:lnTo>
                  <a:pt x="422796" y="170984"/>
                </a:lnTo>
                <a:lnTo>
                  <a:pt x="418004" y="198668"/>
                </a:lnTo>
                <a:lnTo>
                  <a:pt x="405127" y="234151"/>
                </a:lnTo>
                <a:lnTo>
                  <a:pt x="419116" y="193016"/>
                </a:lnTo>
                <a:lnTo>
                  <a:pt x="423523" y="151196"/>
                </a:lnTo>
                <a:lnTo>
                  <a:pt x="416684" y="110104"/>
                </a:lnTo>
                <a:lnTo>
                  <a:pt x="396933" y="71149"/>
                </a:lnTo>
                <a:lnTo>
                  <a:pt x="362606" y="35743"/>
                </a:lnTo>
                <a:lnTo>
                  <a:pt x="312036" y="5297"/>
                </a:lnTo>
                <a:lnTo>
                  <a:pt x="273996" y="0"/>
                </a:lnTo>
                <a:lnTo>
                  <a:pt x="233633" y="11259"/>
                </a:lnTo>
                <a:lnTo>
                  <a:pt x="195971" y="36368"/>
                </a:lnTo>
                <a:lnTo>
                  <a:pt x="166033" y="72621"/>
                </a:lnTo>
                <a:lnTo>
                  <a:pt x="148841" y="117311"/>
                </a:lnTo>
                <a:lnTo>
                  <a:pt x="183760" y="129142"/>
                </a:lnTo>
                <a:lnTo>
                  <a:pt x="218643" y="151093"/>
                </a:lnTo>
                <a:lnTo>
                  <a:pt x="249550" y="190856"/>
                </a:lnTo>
                <a:lnTo>
                  <a:pt x="272539" y="256122"/>
                </a:lnTo>
                <a:lnTo>
                  <a:pt x="257329" y="207856"/>
                </a:lnTo>
                <a:lnTo>
                  <a:pt x="231820" y="165746"/>
                </a:lnTo>
                <a:lnTo>
                  <a:pt x="195333" y="134375"/>
                </a:lnTo>
                <a:lnTo>
                  <a:pt x="147190" y="118327"/>
                </a:lnTo>
                <a:lnTo>
                  <a:pt x="102500" y="125923"/>
                </a:lnTo>
                <a:lnTo>
                  <a:pt x="60941" y="153474"/>
                </a:lnTo>
                <a:lnTo>
                  <a:pt x="27264" y="193551"/>
                </a:lnTo>
                <a:lnTo>
                  <a:pt x="6220" y="238723"/>
                </a:lnTo>
                <a:lnTo>
                  <a:pt x="0" y="285041"/>
                </a:lnTo>
                <a:lnTo>
                  <a:pt x="1771" y="330332"/>
                </a:lnTo>
                <a:lnTo>
                  <a:pt x="11323" y="372970"/>
                </a:lnTo>
                <a:lnTo>
                  <a:pt x="28445" y="411332"/>
                </a:lnTo>
                <a:lnTo>
                  <a:pt x="52925" y="443794"/>
                </a:lnTo>
                <a:lnTo>
                  <a:pt x="84551" y="468734"/>
                </a:lnTo>
                <a:lnTo>
                  <a:pt x="123113" y="484526"/>
                </a:lnTo>
                <a:lnTo>
                  <a:pt x="168399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2" y="-22097"/>
            <a:ext cx="626681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8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Ebeveynlere</a:t>
            </a:r>
            <a:r>
              <a:rPr sz="2400" u="sng" spc="-13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410956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81" y="126"/>
                </a:moveTo>
                <a:lnTo>
                  <a:pt x="406874" y="6542"/>
                </a:lnTo>
                <a:lnTo>
                  <a:pt x="365232" y="26214"/>
                </a:lnTo>
                <a:lnTo>
                  <a:pt x="333704" y="53830"/>
                </a:lnTo>
                <a:lnTo>
                  <a:pt x="299084" y="112141"/>
                </a:lnTo>
                <a:lnTo>
                  <a:pt x="274540" y="99228"/>
                </a:lnTo>
                <a:lnTo>
                  <a:pt x="245887" y="92090"/>
                </a:lnTo>
                <a:lnTo>
                  <a:pt x="215449" y="93835"/>
                </a:lnTo>
                <a:lnTo>
                  <a:pt x="185546" y="107568"/>
                </a:lnTo>
                <a:lnTo>
                  <a:pt x="164677" y="127311"/>
                </a:lnTo>
                <a:lnTo>
                  <a:pt x="149748" y="155019"/>
                </a:lnTo>
                <a:lnTo>
                  <a:pt x="141987" y="188275"/>
                </a:lnTo>
                <a:lnTo>
                  <a:pt x="142620" y="224662"/>
                </a:lnTo>
                <a:lnTo>
                  <a:pt x="96317" y="225329"/>
                </a:lnTo>
                <a:lnTo>
                  <a:pt x="57753" y="242951"/>
                </a:lnTo>
                <a:lnTo>
                  <a:pt x="13842" y="291338"/>
                </a:lnTo>
                <a:lnTo>
                  <a:pt x="0" y="363489"/>
                </a:lnTo>
                <a:lnTo>
                  <a:pt x="3591" y="406048"/>
                </a:lnTo>
                <a:lnTo>
                  <a:pt x="18160" y="446024"/>
                </a:lnTo>
                <a:lnTo>
                  <a:pt x="43076" y="478464"/>
                </a:lnTo>
                <a:lnTo>
                  <a:pt x="104671" y="518961"/>
                </a:lnTo>
                <a:lnTo>
                  <a:pt x="142874" y="526542"/>
                </a:lnTo>
                <a:lnTo>
                  <a:pt x="582294" y="524764"/>
                </a:lnTo>
                <a:lnTo>
                  <a:pt x="645494" y="507353"/>
                </a:lnTo>
                <a:lnTo>
                  <a:pt x="682458" y="483058"/>
                </a:lnTo>
                <a:lnTo>
                  <a:pt x="713472" y="445711"/>
                </a:lnTo>
                <a:lnTo>
                  <a:pt x="731392" y="393319"/>
                </a:lnTo>
                <a:lnTo>
                  <a:pt x="732873" y="359590"/>
                </a:lnTo>
                <a:lnTo>
                  <a:pt x="727203" y="319144"/>
                </a:lnTo>
                <a:lnTo>
                  <a:pt x="710188" y="277821"/>
                </a:lnTo>
                <a:lnTo>
                  <a:pt x="677634" y="241459"/>
                </a:lnTo>
                <a:lnTo>
                  <a:pt x="625347" y="215900"/>
                </a:lnTo>
                <a:lnTo>
                  <a:pt x="622615" y="178333"/>
                </a:lnTo>
                <a:lnTo>
                  <a:pt x="613010" y="135800"/>
                </a:lnTo>
                <a:lnTo>
                  <a:pt x="595185" y="92583"/>
                </a:lnTo>
                <a:lnTo>
                  <a:pt x="567793" y="52963"/>
                </a:lnTo>
                <a:lnTo>
                  <a:pt x="529486" y="21225"/>
                </a:lnTo>
                <a:lnTo>
                  <a:pt x="478916" y="1650"/>
                </a:lnTo>
                <a:lnTo>
                  <a:pt x="472185" y="635"/>
                </a:lnTo>
                <a:lnTo>
                  <a:pt x="465581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564005" cy="1356995"/>
            <a:chOff x="7572485" y="5458714"/>
            <a:chExt cx="1564005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691" y="6564439"/>
              <a:ext cx="92075" cy="251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1937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1937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680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680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267" y="626770"/>
                  </a:lnTo>
                  <a:lnTo>
                    <a:pt x="317118" y="670166"/>
                  </a:ln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60591" y="316608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118" y="670166"/>
                  </a:move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93526" y="356054"/>
                  </a:lnTo>
                  <a:lnTo>
                    <a:pt x="260591" y="316608"/>
                  </a:lnTo>
                  <a:lnTo>
                    <a:pt x="227511" y="277213"/>
                  </a:lnTo>
                  <a:lnTo>
                    <a:pt x="194382" y="237835"/>
                  </a:lnTo>
                  <a:lnTo>
                    <a:pt x="161302" y="198440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lnTo>
                    <a:pt x="112267" y="626770"/>
                  </a:lnTo>
                  <a:lnTo>
                    <a:pt x="317118" y="67016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228465" y="333049"/>
                  </a:lnTo>
                  <a:lnTo>
                    <a:pt x="256177" y="376726"/>
                  </a:lnTo>
                  <a:lnTo>
                    <a:pt x="283845" y="420508"/>
                  </a:lnTo>
                  <a:lnTo>
                    <a:pt x="311512" y="464290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52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4" y="0"/>
                </a:moveTo>
                <a:lnTo>
                  <a:pt x="419703" y="6790"/>
                </a:lnTo>
                <a:lnTo>
                  <a:pt x="376741" y="27108"/>
                </a:lnTo>
                <a:lnTo>
                  <a:pt x="344220" y="55613"/>
                </a:lnTo>
                <a:lnTo>
                  <a:pt x="321647" y="86965"/>
                </a:lnTo>
                <a:lnTo>
                  <a:pt x="308532" y="115824"/>
                </a:lnTo>
                <a:lnTo>
                  <a:pt x="283207" y="102425"/>
                </a:lnTo>
                <a:lnTo>
                  <a:pt x="253666" y="95027"/>
                </a:lnTo>
                <a:lnTo>
                  <a:pt x="222294" y="96821"/>
                </a:lnTo>
                <a:lnTo>
                  <a:pt x="191476" y="110998"/>
                </a:lnTo>
                <a:lnTo>
                  <a:pt x="169913" y="131369"/>
                </a:lnTo>
                <a:lnTo>
                  <a:pt x="154517" y="159956"/>
                </a:lnTo>
                <a:lnTo>
                  <a:pt x="146529" y="194258"/>
                </a:lnTo>
                <a:lnTo>
                  <a:pt x="147191" y="231775"/>
                </a:lnTo>
                <a:lnTo>
                  <a:pt x="99371" y="232493"/>
                </a:lnTo>
                <a:lnTo>
                  <a:pt x="59579" y="250666"/>
                </a:lnTo>
                <a:lnTo>
                  <a:pt x="30373" y="276602"/>
                </a:lnTo>
                <a:lnTo>
                  <a:pt x="4559" y="333765"/>
                </a:lnTo>
                <a:lnTo>
                  <a:pt x="0" y="374983"/>
                </a:lnTo>
                <a:lnTo>
                  <a:pt x="3712" y="418891"/>
                </a:lnTo>
                <a:lnTo>
                  <a:pt x="18779" y="460121"/>
                </a:lnTo>
                <a:lnTo>
                  <a:pt x="44440" y="493583"/>
                </a:lnTo>
                <a:lnTo>
                  <a:pt x="73916" y="518747"/>
                </a:lnTo>
                <a:lnTo>
                  <a:pt x="147369" y="543179"/>
                </a:lnTo>
                <a:lnTo>
                  <a:pt x="600670" y="541401"/>
                </a:lnTo>
                <a:lnTo>
                  <a:pt x="665832" y="523375"/>
                </a:lnTo>
                <a:lnTo>
                  <a:pt x="703979" y="498314"/>
                </a:lnTo>
                <a:lnTo>
                  <a:pt x="735993" y="459799"/>
                </a:lnTo>
                <a:lnTo>
                  <a:pt x="754492" y="405765"/>
                </a:lnTo>
                <a:lnTo>
                  <a:pt x="755998" y="370968"/>
                </a:lnTo>
                <a:lnTo>
                  <a:pt x="750143" y="329258"/>
                </a:lnTo>
                <a:lnTo>
                  <a:pt x="732592" y="286646"/>
                </a:lnTo>
                <a:lnTo>
                  <a:pt x="699013" y="249142"/>
                </a:lnTo>
                <a:lnTo>
                  <a:pt x="645069" y="222757"/>
                </a:lnTo>
                <a:lnTo>
                  <a:pt x="642221" y="183995"/>
                </a:lnTo>
                <a:lnTo>
                  <a:pt x="632302" y="140118"/>
                </a:lnTo>
                <a:lnTo>
                  <a:pt x="613921" y="95535"/>
                </a:lnTo>
                <a:lnTo>
                  <a:pt x="585683" y="54657"/>
                </a:lnTo>
                <a:lnTo>
                  <a:pt x="546196" y="21892"/>
                </a:lnTo>
                <a:lnTo>
                  <a:pt x="494066" y="1650"/>
                </a:lnTo>
                <a:lnTo>
                  <a:pt x="487030" y="762"/>
                </a:lnTo>
                <a:lnTo>
                  <a:pt x="47359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7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60" y="489613"/>
                </a:moveTo>
                <a:lnTo>
                  <a:pt x="497288" y="487327"/>
                </a:lnTo>
                <a:lnTo>
                  <a:pt x="544618" y="475865"/>
                </a:lnTo>
                <a:lnTo>
                  <a:pt x="578496" y="448274"/>
                </a:lnTo>
                <a:lnTo>
                  <a:pt x="600003" y="410856"/>
                </a:lnTo>
                <a:lnTo>
                  <a:pt x="610217" y="369914"/>
                </a:lnTo>
                <a:lnTo>
                  <a:pt x="610217" y="331752"/>
                </a:lnTo>
                <a:lnTo>
                  <a:pt x="605593" y="294872"/>
                </a:lnTo>
                <a:lnTo>
                  <a:pt x="597045" y="271411"/>
                </a:lnTo>
                <a:lnTo>
                  <a:pt x="584533" y="257260"/>
                </a:lnTo>
                <a:lnTo>
                  <a:pt x="568015" y="248313"/>
                </a:lnTo>
                <a:lnTo>
                  <a:pt x="544546" y="249587"/>
                </a:lnTo>
                <a:lnTo>
                  <a:pt x="529483" y="263839"/>
                </a:lnTo>
                <a:lnTo>
                  <a:pt x="524202" y="272709"/>
                </a:lnTo>
                <a:lnTo>
                  <a:pt x="530080" y="257838"/>
                </a:lnTo>
                <a:lnTo>
                  <a:pt x="536275" y="232045"/>
                </a:lnTo>
                <a:lnTo>
                  <a:pt x="537630" y="193989"/>
                </a:lnTo>
                <a:lnTo>
                  <a:pt x="532298" y="155218"/>
                </a:lnTo>
                <a:lnTo>
                  <a:pt x="518434" y="127282"/>
                </a:lnTo>
                <a:lnTo>
                  <a:pt x="498562" y="109006"/>
                </a:lnTo>
                <a:lnTo>
                  <a:pt x="474690" y="97183"/>
                </a:lnTo>
                <a:lnTo>
                  <a:pt x="447230" y="97457"/>
                </a:lnTo>
                <a:lnTo>
                  <a:pt x="416593" y="115471"/>
                </a:lnTo>
                <a:lnTo>
                  <a:pt x="421685" y="145241"/>
                </a:lnTo>
                <a:lnTo>
                  <a:pt x="422885" y="171033"/>
                </a:lnTo>
                <a:lnTo>
                  <a:pt x="418086" y="198731"/>
                </a:lnTo>
                <a:lnTo>
                  <a:pt x="405175" y="234216"/>
                </a:lnTo>
                <a:lnTo>
                  <a:pt x="419148" y="193080"/>
                </a:lnTo>
                <a:lnTo>
                  <a:pt x="423554" y="151257"/>
                </a:lnTo>
                <a:lnTo>
                  <a:pt x="416726" y="110153"/>
                </a:lnTo>
                <a:lnTo>
                  <a:pt x="396995" y="71176"/>
                </a:lnTo>
                <a:lnTo>
                  <a:pt x="362691" y="35734"/>
                </a:lnTo>
                <a:lnTo>
                  <a:pt x="312148" y="5235"/>
                </a:lnTo>
                <a:lnTo>
                  <a:pt x="274096" y="0"/>
                </a:lnTo>
                <a:lnTo>
                  <a:pt x="233710" y="11296"/>
                </a:lnTo>
                <a:lnTo>
                  <a:pt x="196025" y="36425"/>
                </a:lnTo>
                <a:lnTo>
                  <a:pt x="166081" y="72685"/>
                </a:lnTo>
                <a:lnTo>
                  <a:pt x="148915" y="117376"/>
                </a:lnTo>
                <a:lnTo>
                  <a:pt x="183812" y="129187"/>
                </a:lnTo>
                <a:lnTo>
                  <a:pt x="218708" y="151094"/>
                </a:lnTo>
                <a:lnTo>
                  <a:pt x="249631" y="190814"/>
                </a:lnTo>
                <a:lnTo>
                  <a:pt x="272613" y="256060"/>
                </a:lnTo>
                <a:lnTo>
                  <a:pt x="257382" y="207850"/>
                </a:lnTo>
                <a:lnTo>
                  <a:pt x="231860" y="165747"/>
                </a:lnTo>
                <a:lnTo>
                  <a:pt x="195387" y="134384"/>
                </a:lnTo>
                <a:lnTo>
                  <a:pt x="147302" y="118392"/>
                </a:lnTo>
                <a:lnTo>
                  <a:pt x="102575" y="125917"/>
                </a:lnTo>
                <a:lnTo>
                  <a:pt x="61008" y="153444"/>
                </a:lnTo>
                <a:lnTo>
                  <a:pt x="27316" y="193544"/>
                </a:lnTo>
                <a:lnTo>
                  <a:pt x="6212" y="238788"/>
                </a:lnTo>
                <a:lnTo>
                  <a:pt x="0" y="285070"/>
                </a:lnTo>
                <a:lnTo>
                  <a:pt x="1785" y="330343"/>
                </a:lnTo>
                <a:lnTo>
                  <a:pt x="11355" y="372979"/>
                </a:lnTo>
                <a:lnTo>
                  <a:pt x="28494" y="411349"/>
                </a:lnTo>
                <a:lnTo>
                  <a:pt x="52988" y="443826"/>
                </a:lnTo>
                <a:lnTo>
                  <a:pt x="84623" y="468781"/>
                </a:lnTo>
                <a:lnTo>
                  <a:pt x="123185" y="484586"/>
                </a:lnTo>
                <a:lnTo>
                  <a:pt x="168460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07465" y="1169288"/>
            <a:ext cx="6917055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6379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Örneğin,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sayısal</a:t>
            </a:r>
            <a:r>
              <a:rPr sz="1400" spc="1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alanda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çok</a:t>
            </a:r>
            <a:r>
              <a:rPr sz="1400" spc="1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yetenekli</a:t>
            </a:r>
            <a:r>
              <a:rPr sz="1400" spc="1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1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baba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çocuğunun</a:t>
            </a:r>
            <a:r>
              <a:rPr sz="1400" spc="1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dört</a:t>
            </a:r>
            <a:r>
              <a:rPr sz="1400" spc="1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işlemi</a:t>
            </a:r>
            <a:r>
              <a:rPr sz="1400" spc="1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hızlı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bir </a:t>
            </a:r>
            <a:r>
              <a:rPr sz="1400" dirty="0">
                <a:latin typeface="Microsoft Sans Serif"/>
                <a:cs typeface="Microsoft Sans Serif"/>
              </a:rPr>
              <a:t>şekilde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kavraması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üst</a:t>
            </a:r>
            <a:r>
              <a:rPr sz="1400" spc="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düzeyde</a:t>
            </a:r>
            <a:r>
              <a:rPr sz="1400" spc="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işlem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becerilerine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sahip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olmasını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bekleyebilir. </a:t>
            </a:r>
            <a:r>
              <a:rPr sz="1400" dirty="0">
                <a:latin typeface="Microsoft Sans Serif"/>
                <a:cs typeface="Microsoft Sans Serif"/>
              </a:rPr>
              <a:t>Çocuğu</a:t>
            </a:r>
            <a:r>
              <a:rPr sz="1400" spc="1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beklentileri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kapasitesinden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ötürü</a:t>
            </a:r>
            <a:r>
              <a:rPr sz="1400" spc="1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karşılayamayabilir.</a:t>
            </a:r>
            <a:r>
              <a:rPr sz="1400" spc="1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durumda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çocuğa </a:t>
            </a:r>
            <a:r>
              <a:rPr sz="1400" dirty="0">
                <a:latin typeface="Microsoft Sans Serif"/>
                <a:cs typeface="Microsoft Sans Serif"/>
              </a:rPr>
              <a:t>karşı</a:t>
            </a:r>
            <a:r>
              <a:rPr sz="1400" spc="3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gösterilen</a:t>
            </a:r>
            <a:r>
              <a:rPr sz="1400" spc="3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olumsuz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tavır</a:t>
            </a:r>
            <a:r>
              <a:rPr sz="1400" spc="3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3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söylemler</a:t>
            </a:r>
            <a:r>
              <a:rPr sz="1400" spc="3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onun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hayal</a:t>
            </a:r>
            <a:r>
              <a:rPr sz="1400" spc="3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kırıklığı</a:t>
            </a:r>
            <a:r>
              <a:rPr sz="1400" spc="3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yaşamasına</a:t>
            </a:r>
            <a:r>
              <a:rPr sz="1400" spc="37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neden olacaktır.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297180" algn="just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Çocuğunuzun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alandaki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eksikliği,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başarısızlığını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siz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ebeveynler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olarak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iyice </a:t>
            </a:r>
            <a:r>
              <a:rPr sz="1400" dirty="0">
                <a:latin typeface="Microsoft Sans Serif"/>
                <a:cs typeface="Microsoft Sans Serif"/>
              </a:rPr>
              <a:t>düşünüp,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değerlendirmeden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kendinize</a:t>
            </a:r>
            <a:r>
              <a:rPr sz="1400" spc="3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mal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etmeyiniz.</a:t>
            </a:r>
            <a:r>
              <a:rPr sz="1400" spc="36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Başarının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kapasite</a:t>
            </a:r>
            <a:r>
              <a:rPr sz="1400" spc="3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ilişkili </a:t>
            </a:r>
            <a:r>
              <a:rPr sz="1400" dirty="0">
                <a:latin typeface="Microsoft Sans Serif"/>
                <a:cs typeface="Microsoft Sans Serif"/>
              </a:rPr>
              <a:t>olduğunu,</a:t>
            </a:r>
            <a:r>
              <a:rPr sz="1400" spc="2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bireyden</a:t>
            </a:r>
            <a:r>
              <a:rPr sz="1400" spc="2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bireye</a:t>
            </a:r>
            <a:r>
              <a:rPr sz="1400" spc="2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farklılık</a:t>
            </a:r>
            <a:r>
              <a:rPr sz="1400" spc="2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gösterdiğini</a:t>
            </a:r>
            <a:r>
              <a:rPr sz="1400" spc="2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unutmayınız</a:t>
            </a:r>
            <a:r>
              <a:rPr sz="1400" spc="2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2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hiçbir</a:t>
            </a:r>
            <a:r>
              <a:rPr sz="1400" spc="28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zaman </a:t>
            </a:r>
            <a:r>
              <a:rPr sz="1400" dirty="0">
                <a:latin typeface="Microsoft Sans Serif"/>
                <a:cs typeface="Microsoft Sans Serif"/>
              </a:rPr>
              <a:t>çocuğunuzun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başarısını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komşunun,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spc="75" dirty="0">
                <a:latin typeface="Microsoft Sans Serif"/>
                <a:cs typeface="Microsoft Sans Serif"/>
              </a:rPr>
              <a:t>amcanın…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çocuğunun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başarısı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kıyaslama</a:t>
            </a:r>
            <a:r>
              <a:rPr sz="1400" spc="2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gibi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hata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yapmayınız.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405130" algn="just">
              <a:lnSpc>
                <a:spcPct val="100000"/>
              </a:lnSpc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Ebeveynler,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çocuklarının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gözünde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</a:t>
            </a:r>
            <a:r>
              <a:rPr sz="1400" spc="1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gelişimleri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açısından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büyük </a:t>
            </a:r>
            <a:r>
              <a:rPr sz="1400" dirty="0">
                <a:latin typeface="Microsoft Sans Serif"/>
                <a:cs typeface="Microsoft Sans Serif"/>
              </a:rPr>
              <a:t>rol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modeldir.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Ebeveynlerin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birçok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karakteristik</a:t>
            </a:r>
            <a:r>
              <a:rPr sz="1400" spc="2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özelliği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mizacına</a:t>
            </a:r>
            <a:r>
              <a:rPr sz="1400" spc="2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işler.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Bu </a:t>
            </a:r>
            <a:r>
              <a:rPr sz="1400" dirty="0">
                <a:latin typeface="Microsoft Sans Serif"/>
                <a:cs typeface="Microsoft Sans Serif"/>
              </a:rPr>
              <a:t>nedenle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davranış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tutumlarımıza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çok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dikkat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ederek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etkili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rol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modeli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sergilemeliyiz.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405130" algn="just">
              <a:lnSpc>
                <a:spcPct val="100000"/>
              </a:lnSpc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Onları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kişiliklerini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olumsuz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etkileyecek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zararlı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medya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içeriklerinden;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(zararlı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içeriğe </a:t>
            </a:r>
            <a:r>
              <a:rPr sz="1400" dirty="0">
                <a:latin typeface="Microsoft Sans Serif"/>
                <a:cs typeface="Microsoft Sans Serif"/>
              </a:rPr>
              <a:t>sahip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diziler,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filmler,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oyunlar,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sosyal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medya)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içeriklerde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sunulan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yanlış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rol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modeli </a:t>
            </a:r>
            <a:r>
              <a:rPr sz="1400" dirty="0">
                <a:latin typeface="Microsoft Sans Serif"/>
                <a:cs typeface="Microsoft Sans Serif"/>
              </a:rPr>
              <a:t>alınabilecek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kişiliklerden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uzak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tutmalıyız.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gelişimlerine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olumlu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katkı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sağlayacak </a:t>
            </a:r>
            <a:r>
              <a:rPr sz="1400" dirty="0">
                <a:latin typeface="Microsoft Sans Serif"/>
                <a:cs typeface="Microsoft Sans Serif"/>
              </a:rPr>
              <a:t>büyük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olumlu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şahsiyetleri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onlara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tanıtmalı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onları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rol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modeli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almaları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çaba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sarf </a:t>
            </a:r>
            <a:r>
              <a:rPr sz="1400" spc="-10" dirty="0">
                <a:latin typeface="Microsoft Sans Serif"/>
                <a:cs typeface="Microsoft Sans Serif"/>
              </a:rPr>
              <a:t>etmeliyiz.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624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399" y="489548"/>
                </a:moveTo>
                <a:lnTo>
                  <a:pt x="497202" y="487262"/>
                </a:lnTo>
                <a:lnTo>
                  <a:pt x="544532" y="475814"/>
                </a:lnTo>
                <a:lnTo>
                  <a:pt x="578421" y="448254"/>
                </a:lnTo>
                <a:lnTo>
                  <a:pt x="599935" y="410873"/>
                </a:lnTo>
                <a:lnTo>
                  <a:pt x="610141" y="369963"/>
                </a:lnTo>
                <a:lnTo>
                  <a:pt x="610105" y="331814"/>
                </a:lnTo>
                <a:lnTo>
                  <a:pt x="605499" y="294914"/>
                </a:lnTo>
                <a:lnTo>
                  <a:pt x="596976" y="271410"/>
                </a:lnTo>
                <a:lnTo>
                  <a:pt x="584477" y="257215"/>
                </a:lnTo>
                <a:lnTo>
                  <a:pt x="567941" y="248248"/>
                </a:lnTo>
                <a:lnTo>
                  <a:pt x="544452" y="249577"/>
                </a:lnTo>
                <a:lnTo>
                  <a:pt x="529381" y="263837"/>
                </a:lnTo>
                <a:lnTo>
                  <a:pt x="524096" y="272715"/>
                </a:lnTo>
                <a:lnTo>
                  <a:pt x="529968" y="257900"/>
                </a:lnTo>
                <a:lnTo>
                  <a:pt x="536181" y="232105"/>
                </a:lnTo>
                <a:lnTo>
                  <a:pt x="537572" y="194035"/>
                </a:lnTo>
                <a:lnTo>
                  <a:pt x="532272" y="155226"/>
                </a:lnTo>
                <a:lnTo>
                  <a:pt x="518411" y="127217"/>
                </a:lnTo>
                <a:lnTo>
                  <a:pt x="498549" y="109014"/>
                </a:lnTo>
                <a:lnTo>
                  <a:pt x="474675" y="97229"/>
                </a:lnTo>
                <a:lnTo>
                  <a:pt x="447206" y="97517"/>
                </a:lnTo>
                <a:lnTo>
                  <a:pt x="416557" y="115533"/>
                </a:lnTo>
                <a:lnTo>
                  <a:pt x="421611" y="145229"/>
                </a:lnTo>
                <a:lnTo>
                  <a:pt x="422796" y="170984"/>
                </a:lnTo>
                <a:lnTo>
                  <a:pt x="418004" y="198668"/>
                </a:lnTo>
                <a:lnTo>
                  <a:pt x="405127" y="234151"/>
                </a:lnTo>
                <a:lnTo>
                  <a:pt x="419116" y="193016"/>
                </a:lnTo>
                <a:lnTo>
                  <a:pt x="423523" y="151196"/>
                </a:lnTo>
                <a:lnTo>
                  <a:pt x="416684" y="110104"/>
                </a:lnTo>
                <a:lnTo>
                  <a:pt x="396933" y="71149"/>
                </a:lnTo>
                <a:lnTo>
                  <a:pt x="362606" y="35743"/>
                </a:lnTo>
                <a:lnTo>
                  <a:pt x="312036" y="5297"/>
                </a:lnTo>
                <a:lnTo>
                  <a:pt x="273996" y="0"/>
                </a:lnTo>
                <a:lnTo>
                  <a:pt x="233633" y="11259"/>
                </a:lnTo>
                <a:lnTo>
                  <a:pt x="195971" y="36368"/>
                </a:lnTo>
                <a:lnTo>
                  <a:pt x="166033" y="72621"/>
                </a:lnTo>
                <a:lnTo>
                  <a:pt x="148841" y="117311"/>
                </a:lnTo>
                <a:lnTo>
                  <a:pt x="183760" y="129142"/>
                </a:lnTo>
                <a:lnTo>
                  <a:pt x="218643" y="151093"/>
                </a:lnTo>
                <a:lnTo>
                  <a:pt x="249550" y="190856"/>
                </a:lnTo>
                <a:lnTo>
                  <a:pt x="272539" y="256122"/>
                </a:lnTo>
                <a:lnTo>
                  <a:pt x="257329" y="207856"/>
                </a:lnTo>
                <a:lnTo>
                  <a:pt x="231820" y="165746"/>
                </a:lnTo>
                <a:lnTo>
                  <a:pt x="195333" y="134375"/>
                </a:lnTo>
                <a:lnTo>
                  <a:pt x="147190" y="118327"/>
                </a:lnTo>
                <a:lnTo>
                  <a:pt x="102500" y="125923"/>
                </a:lnTo>
                <a:lnTo>
                  <a:pt x="60941" y="153474"/>
                </a:lnTo>
                <a:lnTo>
                  <a:pt x="27264" y="193551"/>
                </a:lnTo>
                <a:lnTo>
                  <a:pt x="6220" y="238723"/>
                </a:lnTo>
                <a:lnTo>
                  <a:pt x="0" y="285041"/>
                </a:lnTo>
                <a:lnTo>
                  <a:pt x="1771" y="330332"/>
                </a:lnTo>
                <a:lnTo>
                  <a:pt x="11323" y="372970"/>
                </a:lnTo>
                <a:lnTo>
                  <a:pt x="28445" y="411332"/>
                </a:lnTo>
                <a:lnTo>
                  <a:pt x="52925" y="443794"/>
                </a:lnTo>
                <a:lnTo>
                  <a:pt x="84551" y="468734"/>
                </a:lnTo>
                <a:lnTo>
                  <a:pt x="123113" y="484526"/>
                </a:lnTo>
                <a:lnTo>
                  <a:pt x="168399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2" y="-22097"/>
            <a:ext cx="626681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8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Ebeveynlere</a:t>
            </a:r>
            <a:r>
              <a:rPr sz="2400" u="sng" spc="-13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410956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81" y="126"/>
                </a:moveTo>
                <a:lnTo>
                  <a:pt x="406874" y="6542"/>
                </a:lnTo>
                <a:lnTo>
                  <a:pt x="365232" y="26214"/>
                </a:lnTo>
                <a:lnTo>
                  <a:pt x="333704" y="53830"/>
                </a:lnTo>
                <a:lnTo>
                  <a:pt x="299084" y="112141"/>
                </a:lnTo>
                <a:lnTo>
                  <a:pt x="274540" y="99228"/>
                </a:lnTo>
                <a:lnTo>
                  <a:pt x="245887" y="92090"/>
                </a:lnTo>
                <a:lnTo>
                  <a:pt x="215449" y="93835"/>
                </a:lnTo>
                <a:lnTo>
                  <a:pt x="185546" y="107568"/>
                </a:lnTo>
                <a:lnTo>
                  <a:pt x="164677" y="127311"/>
                </a:lnTo>
                <a:lnTo>
                  <a:pt x="149748" y="155019"/>
                </a:lnTo>
                <a:lnTo>
                  <a:pt x="141987" y="188275"/>
                </a:lnTo>
                <a:lnTo>
                  <a:pt x="142620" y="224662"/>
                </a:lnTo>
                <a:lnTo>
                  <a:pt x="96317" y="225329"/>
                </a:lnTo>
                <a:lnTo>
                  <a:pt x="57753" y="242951"/>
                </a:lnTo>
                <a:lnTo>
                  <a:pt x="13842" y="291338"/>
                </a:lnTo>
                <a:lnTo>
                  <a:pt x="0" y="363489"/>
                </a:lnTo>
                <a:lnTo>
                  <a:pt x="3591" y="406048"/>
                </a:lnTo>
                <a:lnTo>
                  <a:pt x="18160" y="446024"/>
                </a:lnTo>
                <a:lnTo>
                  <a:pt x="43076" y="478464"/>
                </a:lnTo>
                <a:lnTo>
                  <a:pt x="104671" y="518961"/>
                </a:lnTo>
                <a:lnTo>
                  <a:pt x="142874" y="526542"/>
                </a:lnTo>
                <a:lnTo>
                  <a:pt x="582294" y="524764"/>
                </a:lnTo>
                <a:lnTo>
                  <a:pt x="645494" y="507353"/>
                </a:lnTo>
                <a:lnTo>
                  <a:pt x="682458" y="483058"/>
                </a:lnTo>
                <a:lnTo>
                  <a:pt x="713472" y="445711"/>
                </a:lnTo>
                <a:lnTo>
                  <a:pt x="731392" y="393319"/>
                </a:lnTo>
                <a:lnTo>
                  <a:pt x="732873" y="359590"/>
                </a:lnTo>
                <a:lnTo>
                  <a:pt x="727203" y="319144"/>
                </a:lnTo>
                <a:lnTo>
                  <a:pt x="710188" y="277821"/>
                </a:lnTo>
                <a:lnTo>
                  <a:pt x="677634" y="241459"/>
                </a:lnTo>
                <a:lnTo>
                  <a:pt x="625347" y="215900"/>
                </a:lnTo>
                <a:lnTo>
                  <a:pt x="622615" y="178333"/>
                </a:lnTo>
                <a:lnTo>
                  <a:pt x="613010" y="135800"/>
                </a:lnTo>
                <a:lnTo>
                  <a:pt x="595185" y="92583"/>
                </a:lnTo>
                <a:lnTo>
                  <a:pt x="567793" y="52963"/>
                </a:lnTo>
                <a:lnTo>
                  <a:pt x="529486" y="21225"/>
                </a:lnTo>
                <a:lnTo>
                  <a:pt x="478916" y="1650"/>
                </a:lnTo>
                <a:lnTo>
                  <a:pt x="472185" y="635"/>
                </a:lnTo>
                <a:lnTo>
                  <a:pt x="465581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564005" cy="1356995"/>
            <a:chOff x="7572485" y="5458714"/>
            <a:chExt cx="1564005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691" y="6564439"/>
              <a:ext cx="92075" cy="251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1937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1937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680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680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267" y="626770"/>
                  </a:lnTo>
                  <a:lnTo>
                    <a:pt x="317118" y="670166"/>
                  </a:ln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60591" y="316608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118" y="670166"/>
                  </a:move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93526" y="356054"/>
                  </a:lnTo>
                  <a:lnTo>
                    <a:pt x="260591" y="316608"/>
                  </a:lnTo>
                  <a:lnTo>
                    <a:pt x="227511" y="277213"/>
                  </a:lnTo>
                  <a:lnTo>
                    <a:pt x="194382" y="237835"/>
                  </a:lnTo>
                  <a:lnTo>
                    <a:pt x="161302" y="198440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lnTo>
                    <a:pt x="112267" y="626770"/>
                  </a:lnTo>
                  <a:lnTo>
                    <a:pt x="317118" y="67016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228465" y="333049"/>
                  </a:lnTo>
                  <a:lnTo>
                    <a:pt x="256177" y="376726"/>
                  </a:lnTo>
                  <a:lnTo>
                    <a:pt x="283845" y="420508"/>
                  </a:lnTo>
                  <a:lnTo>
                    <a:pt x="311512" y="464290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52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4" y="0"/>
                </a:moveTo>
                <a:lnTo>
                  <a:pt x="419703" y="6790"/>
                </a:lnTo>
                <a:lnTo>
                  <a:pt x="376741" y="27108"/>
                </a:lnTo>
                <a:lnTo>
                  <a:pt x="344220" y="55613"/>
                </a:lnTo>
                <a:lnTo>
                  <a:pt x="321647" y="86965"/>
                </a:lnTo>
                <a:lnTo>
                  <a:pt x="308532" y="115824"/>
                </a:lnTo>
                <a:lnTo>
                  <a:pt x="283207" y="102425"/>
                </a:lnTo>
                <a:lnTo>
                  <a:pt x="253666" y="95027"/>
                </a:lnTo>
                <a:lnTo>
                  <a:pt x="222294" y="96821"/>
                </a:lnTo>
                <a:lnTo>
                  <a:pt x="191476" y="110998"/>
                </a:lnTo>
                <a:lnTo>
                  <a:pt x="169913" y="131369"/>
                </a:lnTo>
                <a:lnTo>
                  <a:pt x="154517" y="159956"/>
                </a:lnTo>
                <a:lnTo>
                  <a:pt x="146529" y="194258"/>
                </a:lnTo>
                <a:lnTo>
                  <a:pt x="147191" y="231775"/>
                </a:lnTo>
                <a:lnTo>
                  <a:pt x="99371" y="232493"/>
                </a:lnTo>
                <a:lnTo>
                  <a:pt x="59579" y="250666"/>
                </a:lnTo>
                <a:lnTo>
                  <a:pt x="30373" y="276602"/>
                </a:lnTo>
                <a:lnTo>
                  <a:pt x="4559" y="333765"/>
                </a:lnTo>
                <a:lnTo>
                  <a:pt x="0" y="374983"/>
                </a:lnTo>
                <a:lnTo>
                  <a:pt x="3712" y="418891"/>
                </a:lnTo>
                <a:lnTo>
                  <a:pt x="18779" y="460121"/>
                </a:lnTo>
                <a:lnTo>
                  <a:pt x="44440" y="493583"/>
                </a:lnTo>
                <a:lnTo>
                  <a:pt x="73916" y="518747"/>
                </a:lnTo>
                <a:lnTo>
                  <a:pt x="147369" y="543179"/>
                </a:lnTo>
                <a:lnTo>
                  <a:pt x="600670" y="541401"/>
                </a:lnTo>
                <a:lnTo>
                  <a:pt x="665832" y="523375"/>
                </a:lnTo>
                <a:lnTo>
                  <a:pt x="703979" y="498314"/>
                </a:lnTo>
                <a:lnTo>
                  <a:pt x="735993" y="459799"/>
                </a:lnTo>
                <a:lnTo>
                  <a:pt x="754492" y="405765"/>
                </a:lnTo>
                <a:lnTo>
                  <a:pt x="755998" y="370968"/>
                </a:lnTo>
                <a:lnTo>
                  <a:pt x="750143" y="329258"/>
                </a:lnTo>
                <a:lnTo>
                  <a:pt x="732592" y="286646"/>
                </a:lnTo>
                <a:lnTo>
                  <a:pt x="699013" y="249142"/>
                </a:lnTo>
                <a:lnTo>
                  <a:pt x="645069" y="222757"/>
                </a:lnTo>
                <a:lnTo>
                  <a:pt x="642221" y="183995"/>
                </a:lnTo>
                <a:lnTo>
                  <a:pt x="632302" y="140118"/>
                </a:lnTo>
                <a:lnTo>
                  <a:pt x="613921" y="95535"/>
                </a:lnTo>
                <a:lnTo>
                  <a:pt x="585683" y="54657"/>
                </a:lnTo>
                <a:lnTo>
                  <a:pt x="546196" y="21892"/>
                </a:lnTo>
                <a:lnTo>
                  <a:pt x="494066" y="1650"/>
                </a:lnTo>
                <a:lnTo>
                  <a:pt x="487030" y="762"/>
                </a:lnTo>
                <a:lnTo>
                  <a:pt x="47359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7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60" y="489613"/>
                </a:moveTo>
                <a:lnTo>
                  <a:pt x="497288" y="487327"/>
                </a:lnTo>
                <a:lnTo>
                  <a:pt x="544618" y="475865"/>
                </a:lnTo>
                <a:lnTo>
                  <a:pt x="578496" y="448274"/>
                </a:lnTo>
                <a:lnTo>
                  <a:pt x="600003" y="410856"/>
                </a:lnTo>
                <a:lnTo>
                  <a:pt x="610217" y="369914"/>
                </a:lnTo>
                <a:lnTo>
                  <a:pt x="610217" y="331752"/>
                </a:lnTo>
                <a:lnTo>
                  <a:pt x="605593" y="294872"/>
                </a:lnTo>
                <a:lnTo>
                  <a:pt x="597045" y="271411"/>
                </a:lnTo>
                <a:lnTo>
                  <a:pt x="584533" y="257260"/>
                </a:lnTo>
                <a:lnTo>
                  <a:pt x="568015" y="248313"/>
                </a:lnTo>
                <a:lnTo>
                  <a:pt x="544546" y="249587"/>
                </a:lnTo>
                <a:lnTo>
                  <a:pt x="529483" y="263839"/>
                </a:lnTo>
                <a:lnTo>
                  <a:pt x="524202" y="272709"/>
                </a:lnTo>
                <a:lnTo>
                  <a:pt x="530080" y="257838"/>
                </a:lnTo>
                <a:lnTo>
                  <a:pt x="536275" y="232045"/>
                </a:lnTo>
                <a:lnTo>
                  <a:pt x="537630" y="193989"/>
                </a:lnTo>
                <a:lnTo>
                  <a:pt x="532298" y="155218"/>
                </a:lnTo>
                <a:lnTo>
                  <a:pt x="518434" y="127282"/>
                </a:lnTo>
                <a:lnTo>
                  <a:pt x="498562" y="109006"/>
                </a:lnTo>
                <a:lnTo>
                  <a:pt x="474690" y="97183"/>
                </a:lnTo>
                <a:lnTo>
                  <a:pt x="447230" y="97457"/>
                </a:lnTo>
                <a:lnTo>
                  <a:pt x="416593" y="115471"/>
                </a:lnTo>
                <a:lnTo>
                  <a:pt x="421685" y="145241"/>
                </a:lnTo>
                <a:lnTo>
                  <a:pt x="422885" y="171033"/>
                </a:lnTo>
                <a:lnTo>
                  <a:pt x="418086" y="198731"/>
                </a:lnTo>
                <a:lnTo>
                  <a:pt x="405175" y="234216"/>
                </a:lnTo>
                <a:lnTo>
                  <a:pt x="419148" y="193080"/>
                </a:lnTo>
                <a:lnTo>
                  <a:pt x="423554" y="151257"/>
                </a:lnTo>
                <a:lnTo>
                  <a:pt x="416726" y="110153"/>
                </a:lnTo>
                <a:lnTo>
                  <a:pt x="396995" y="71176"/>
                </a:lnTo>
                <a:lnTo>
                  <a:pt x="362691" y="35734"/>
                </a:lnTo>
                <a:lnTo>
                  <a:pt x="312148" y="5235"/>
                </a:lnTo>
                <a:lnTo>
                  <a:pt x="274096" y="0"/>
                </a:lnTo>
                <a:lnTo>
                  <a:pt x="233710" y="11296"/>
                </a:lnTo>
                <a:lnTo>
                  <a:pt x="196025" y="36425"/>
                </a:lnTo>
                <a:lnTo>
                  <a:pt x="166081" y="72685"/>
                </a:lnTo>
                <a:lnTo>
                  <a:pt x="148915" y="117376"/>
                </a:lnTo>
                <a:lnTo>
                  <a:pt x="183812" y="129187"/>
                </a:lnTo>
                <a:lnTo>
                  <a:pt x="218708" y="151094"/>
                </a:lnTo>
                <a:lnTo>
                  <a:pt x="249631" y="190814"/>
                </a:lnTo>
                <a:lnTo>
                  <a:pt x="272613" y="256060"/>
                </a:lnTo>
                <a:lnTo>
                  <a:pt x="257382" y="207850"/>
                </a:lnTo>
                <a:lnTo>
                  <a:pt x="231860" y="165747"/>
                </a:lnTo>
                <a:lnTo>
                  <a:pt x="195387" y="134384"/>
                </a:lnTo>
                <a:lnTo>
                  <a:pt x="147302" y="118392"/>
                </a:lnTo>
                <a:lnTo>
                  <a:pt x="102575" y="125917"/>
                </a:lnTo>
                <a:lnTo>
                  <a:pt x="61008" y="153444"/>
                </a:lnTo>
                <a:lnTo>
                  <a:pt x="27316" y="193544"/>
                </a:lnTo>
                <a:lnTo>
                  <a:pt x="6212" y="238788"/>
                </a:lnTo>
                <a:lnTo>
                  <a:pt x="0" y="285070"/>
                </a:lnTo>
                <a:lnTo>
                  <a:pt x="1785" y="330343"/>
                </a:lnTo>
                <a:lnTo>
                  <a:pt x="11355" y="372979"/>
                </a:lnTo>
                <a:lnTo>
                  <a:pt x="28494" y="411349"/>
                </a:lnTo>
                <a:lnTo>
                  <a:pt x="52988" y="443826"/>
                </a:lnTo>
                <a:lnTo>
                  <a:pt x="84623" y="468781"/>
                </a:lnTo>
                <a:lnTo>
                  <a:pt x="123185" y="484586"/>
                </a:lnTo>
                <a:lnTo>
                  <a:pt x="168460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50416" y="1313180"/>
            <a:ext cx="691705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513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2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teknolojiyi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doğru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güvenli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2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şekilde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kullanmasına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yardımcı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olmalı, </a:t>
            </a:r>
            <a:r>
              <a:rPr sz="1400" dirty="0">
                <a:latin typeface="Microsoft Sans Serif"/>
                <a:cs typeface="Microsoft Sans Serif"/>
              </a:rPr>
              <a:t>teknolojiye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bağımlı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olmasının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önüne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geçmeliyiz.</a:t>
            </a:r>
            <a:r>
              <a:rPr sz="1400" spc="1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Yanlış</a:t>
            </a:r>
            <a:r>
              <a:rPr sz="1400" spc="1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teknoloji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kullanımı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bireyin </a:t>
            </a:r>
            <a:r>
              <a:rPr sz="1400" dirty="0">
                <a:latin typeface="Microsoft Sans Serif"/>
                <a:cs typeface="Microsoft Sans Serif"/>
              </a:rPr>
              <a:t>sağlıksız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oluşturmasına,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yanlış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hedefler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belirlemesine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neden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olabilir.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355600" algn="just">
              <a:lnSpc>
                <a:spcPct val="100000"/>
              </a:lnSpc>
              <a:buFont typeface="Wingdings"/>
              <a:buChar char=""/>
              <a:tabLst>
                <a:tab pos="368300" algn="l"/>
              </a:tabLst>
            </a:pPr>
            <a:r>
              <a:rPr sz="1400" dirty="0">
                <a:latin typeface="Microsoft Sans Serif"/>
                <a:cs typeface="Microsoft Sans Serif"/>
              </a:rPr>
              <a:t>Meslekleri</a:t>
            </a:r>
            <a:r>
              <a:rPr sz="1400" spc="47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cinsiyet-</a:t>
            </a:r>
            <a:r>
              <a:rPr sz="1400" dirty="0">
                <a:latin typeface="Microsoft Sans Serif"/>
                <a:cs typeface="Microsoft Sans Serif"/>
              </a:rPr>
              <a:t>meslek</a:t>
            </a:r>
            <a:r>
              <a:rPr sz="1400" spc="4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kalıbında</a:t>
            </a:r>
            <a:r>
              <a:rPr sz="1400" spc="4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değerlendirmemeli,</a:t>
            </a:r>
            <a:r>
              <a:rPr sz="1400" spc="4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çocuklarımızın</a:t>
            </a:r>
            <a:r>
              <a:rPr sz="1400" spc="47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mesleki </a:t>
            </a:r>
            <a:r>
              <a:rPr sz="1400" dirty="0">
                <a:latin typeface="Microsoft Sans Serif"/>
                <a:cs typeface="Microsoft Sans Serif"/>
              </a:rPr>
              <a:t>seçimlerini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daraltmamalıyız.</a:t>
            </a:r>
            <a:r>
              <a:rPr sz="1400" spc="12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Kalıp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yargılarla,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geçmişten</a:t>
            </a:r>
            <a:r>
              <a:rPr sz="1400" spc="1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süregelen</a:t>
            </a:r>
            <a:r>
              <a:rPr sz="1400" spc="1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birtakım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yanlış </a:t>
            </a:r>
            <a:r>
              <a:rPr sz="1400" dirty="0">
                <a:latin typeface="Microsoft Sans Serif"/>
                <a:cs typeface="Microsoft Sans Serif"/>
              </a:rPr>
              <a:t>öğretilerle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düşüncelerimize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yön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vermemeliyiz.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Kız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çocuğunuz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belki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otomotiv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sektöründe,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belki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inşaat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sektöründe</a:t>
            </a:r>
            <a:r>
              <a:rPr sz="1400" spc="114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çalışmak </a:t>
            </a:r>
            <a:r>
              <a:rPr sz="1400" dirty="0">
                <a:latin typeface="Microsoft Sans Serif"/>
                <a:cs typeface="Microsoft Sans Serif"/>
              </a:rPr>
              <a:t>isteyebilir.</a:t>
            </a:r>
            <a:r>
              <a:rPr sz="1400" spc="13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Çocuklarımız</a:t>
            </a:r>
            <a:r>
              <a:rPr sz="1400" spc="13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belki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toplumun</a:t>
            </a:r>
            <a:r>
              <a:rPr sz="1400" spc="13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beklentileriyle</a:t>
            </a:r>
            <a:r>
              <a:rPr sz="1400" spc="14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ters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12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tercihlere yönelebilir.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Engellemek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istediğimiz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şey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belki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onların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mutluluğu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olabilir.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45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kız</a:t>
            </a:r>
            <a:r>
              <a:rPr sz="1400" spc="4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çocuğunun</a:t>
            </a:r>
            <a:r>
              <a:rPr sz="1400" spc="4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onlarca</a:t>
            </a:r>
            <a:r>
              <a:rPr sz="1400" spc="4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</a:t>
            </a:r>
            <a:r>
              <a:rPr sz="1400" spc="4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arasından</a:t>
            </a:r>
            <a:r>
              <a:rPr sz="1400" spc="4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inşaat</a:t>
            </a:r>
            <a:r>
              <a:rPr sz="1400" spc="4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mühendisliğini</a:t>
            </a:r>
            <a:r>
              <a:rPr sz="1400" spc="47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seçmesini </a:t>
            </a:r>
            <a:r>
              <a:rPr sz="1400" dirty="0">
                <a:latin typeface="Microsoft Sans Serif"/>
                <a:cs typeface="Microsoft Sans Serif"/>
              </a:rPr>
              <a:t>toplum</a:t>
            </a:r>
            <a:r>
              <a:rPr sz="1400" spc="2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garipser.</a:t>
            </a:r>
            <a:r>
              <a:rPr sz="1400" spc="2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“Gül</a:t>
            </a:r>
            <a:r>
              <a:rPr sz="1400" spc="2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2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öğretmenlik</a:t>
            </a:r>
            <a:r>
              <a:rPr sz="1400" spc="2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mesleği</a:t>
            </a:r>
            <a:r>
              <a:rPr sz="1400" spc="2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dururken</a:t>
            </a:r>
            <a:r>
              <a:rPr sz="1400" spc="2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seçtiğin</a:t>
            </a:r>
            <a:r>
              <a:rPr sz="1400" spc="2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mesleğe</a:t>
            </a:r>
            <a:r>
              <a:rPr sz="1400" spc="2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bak!”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gibi </a:t>
            </a:r>
            <a:r>
              <a:rPr sz="1400" dirty="0">
                <a:latin typeface="Microsoft Sans Serif"/>
                <a:cs typeface="Microsoft Sans Serif"/>
              </a:rPr>
              <a:t>tepkilerle</a:t>
            </a:r>
            <a:r>
              <a:rPr sz="1400" spc="3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karşılaşabilir.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Mühim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3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başkalarının</a:t>
            </a:r>
            <a:r>
              <a:rPr sz="1400" spc="3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istek,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arzularını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tatmin</a:t>
            </a:r>
            <a:r>
              <a:rPr sz="1400" spc="3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etmek </a:t>
            </a:r>
            <a:r>
              <a:rPr sz="1400" dirty="0">
                <a:latin typeface="Microsoft Sans Serif"/>
                <a:cs typeface="Microsoft Sans Serif"/>
              </a:rPr>
              <a:t>değil;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bireyin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kişisel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değer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hiyerarşisi,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özellikleri,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yetenekleri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ilgileriyle </a:t>
            </a:r>
            <a:r>
              <a:rPr sz="1400" dirty="0">
                <a:latin typeface="Microsoft Sans Serif"/>
                <a:cs typeface="Microsoft Sans Serif"/>
              </a:rPr>
              <a:t>uyumlu; doyum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sağladığı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 işe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sahip</a:t>
            </a:r>
            <a:r>
              <a:rPr sz="1400" spc="-10" dirty="0">
                <a:latin typeface="Microsoft Sans Serif"/>
                <a:cs typeface="Microsoft Sans Serif"/>
              </a:rPr>
              <a:t> olmasıdır.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624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399" y="489548"/>
                </a:moveTo>
                <a:lnTo>
                  <a:pt x="497202" y="487262"/>
                </a:lnTo>
                <a:lnTo>
                  <a:pt x="544532" y="475814"/>
                </a:lnTo>
                <a:lnTo>
                  <a:pt x="578421" y="448254"/>
                </a:lnTo>
                <a:lnTo>
                  <a:pt x="599935" y="410873"/>
                </a:lnTo>
                <a:lnTo>
                  <a:pt x="610141" y="369963"/>
                </a:lnTo>
                <a:lnTo>
                  <a:pt x="610105" y="331814"/>
                </a:lnTo>
                <a:lnTo>
                  <a:pt x="605499" y="294914"/>
                </a:lnTo>
                <a:lnTo>
                  <a:pt x="596976" y="271410"/>
                </a:lnTo>
                <a:lnTo>
                  <a:pt x="584477" y="257215"/>
                </a:lnTo>
                <a:lnTo>
                  <a:pt x="567941" y="248248"/>
                </a:lnTo>
                <a:lnTo>
                  <a:pt x="544452" y="249577"/>
                </a:lnTo>
                <a:lnTo>
                  <a:pt x="529381" y="263837"/>
                </a:lnTo>
                <a:lnTo>
                  <a:pt x="524096" y="272715"/>
                </a:lnTo>
                <a:lnTo>
                  <a:pt x="529968" y="257900"/>
                </a:lnTo>
                <a:lnTo>
                  <a:pt x="536181" y="232105"/>
                </a:lnTo>
                <a:lnTo>
                  <a:pt x="537572" y="194035"/>
                </a:lnTo>
                <a:lnTo>
                  <a:pt x="532272" y="155226"/>
                </a:lnTo>
                <a:lnTo>
                  <a:pt x="518411" y="127217"/>
                </a:lnTo>
                <a:lnTo>
                  <a:pt x="498549" y="109014"/>
                </a:lnTo>
                <a:lnTo>
                  <a:pt x="474675" y="97229"/>
                </a:lnTo>
                <a:lnTo>
                  <a:pt x="447206" y="97517"/>
                </a:lnTo>
                <a:lnTo>
                  <a:pt x="416557" y="115533"/>
                </a:lnTo>
                <a:lnTo>
                  <a:pt x="421611" y="145229"/>
                </a:lnTo>
                <a:lnTo>
                  <a:pt x="422796" y="170984"/>
                </a:lnTo>
                <a:lnTo>
                  <a:pt x="418004" y="198668"/>
                </a:lnTo>
                <a:lnTo>
                  <a:pt x="405127" y="234151"/>
                </a:lnTo>
                <a:lnTo>
                  <a:pt x="419116" y="193016"/>
                </a:lnTo>
                <a:lnTo>
                  <a:pt x="423523" y="151196"/>
                </a:lnTo>
                <a:lnTo>
                  <a:pt x="416684" y="110104"/>
                </a:lnTo>
                <a:lnTo>
                  <a:pt x="396933" y="71149"/>
                </a:lnTo>
                <a:lnTo>
                  <a:pt x="362606" y="35743"/>
                </a:lnTo>
                <a:lnTo>
                  <a:pt x="312036" y="5297"/>
                </a:lnTo>
                <a:lnTo>
                  <a:pt x="273996" y="0"/>
                </a:lnTo>
                <a:lnTo>
                  <a:pt x="233633" y="11259"/>
                </a:lnTo>
                <a:lnTo>
                  <a:pt x="195971" y="36368"/>
                </a:lnTo>
                <a:lnTo>
                  <a:pt x="166033" y="72621"/>
                </a:lnTo>
                <a:lnTo>
                  <a:pt x="148841" y="117311"/>
                </a:lnTo>
                <a:lnTo>
                  <a:pt x="183760" y="129142"/>
                </a:lnTo>
                <a:lnTo>
                  <a:pt x="218643" y="151093"/>
                </a:lnTo>
                <a:lnTo>
                  <a:pt x="249550" y="190856"/>
                </a:lnTo>
                <a:lnTo>
                  <a:pt x="272539" y="256122"/>
                </a:lnTo>
                <a:lnTo>
                  <a:pt x="257329" y="207856"/>
                </a:lnTo>
                <a:lnTo>
                  <a:pt x="231820" y="165746"/>
                </a:lnTo>
                <a:lnTo>
                  <a:pt x="195333" y="134375"/>
                </a:lnTo>
                <a:lnTo>
                  <a:pt x="147190" y="118327"/>
                </a:lnTo>
                <a:lnTo>
                  <a:pt x="102500" y="125923"/>
                </a:lnTo>
                <a:lnTo>
                  <a:pt x="60941" y="153474"/>
                </a:lnTo>
                <a:lnTo>
                  <a:pt x="27264" y="193551"/>
                </a:lnTo>
                <a:lnTo>
                  <a:pt x="6220" y="238723"/>
                </a:lnTo>
                <a:lnTo>
                  <a:pt x="0" y="285041"/>
                </a:lnTo>
                <a:lnTo>
                  <a:pt x="1771" y="330332"/>
                </a:lnTo>
                <a:lnTo>
                  <a:pt x="11323" y="372970"/>
                </a:lnTo>
                <a:lnTo>
                  <a:pt x="28445" y="411332"/>
                </a:lnTo>
                <a:lnTo>
                  <a:pt x="52925" y="443794"/>
                </a:lnTo>
                <a:lnTo>
                  <a:pt x="84551" y="468734"/>
                </a:lnTo>
                <a:lnTo>
                  <a:pt x="123113" y="484526"/>
                </a:lnTo>
                <a:lnTo>
                  <a:pt x="168399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2" y="-22097"/>
            <a:ext cx="626681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8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Ebeveynlere</a:t>
            </a:r>
            <a:r>
              <a:rPr sz="2400" u="sng" spc="-13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410956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81" y="126"/>
                </a:moveTo>
                <a:lnTo>
                  <a:pt x="406874" y="6542"/>
                </a:lnTo>
                <a:lnTo>
                  <a:pt x="365232" y="26214"/>
                </a:lnTo>
                <a:lnTo>
                  <a:pt x="333704" y="53830"/>
                </a:lnTo>
                <a:lnTo>
                  <a:pt x="299084" y="112141"/>
                </a:lnTo>
                <a:lnTo>
                  <a:pt x="274540" y="99228"/>
                </a:lnTo>
                <a:lnTo>
                  <a:pt x="245887" y="92090"/>
                </a:lnTo>
                <a:lnTo>
                  <a:pt x="215449" y="93835"/>
                </a:lnTo>
                <a:lnTo>
                  <a:pt x="185546" y="107568"/>
                </a:lnTo>
                <a:lnTo>
                  <a:pt x="164677" y="127311"/>
                </a:lnTo>
                <a:lnTo>
                  <a:pt x="149748" y="155019"/>
                </a:lnTo>
                <a:lnTo>
                  <a:pt x="141987" y="188275"/>
                </a:lnTo>
                <a:lnTo>
                  <a:pt x="142620" y="224662"/>
                </a:lnTo>
                <a:lnTo>
                  <a:pt x="96317" y="225329"/>
                </a:lnTo>
                <a:lnTo>
                  <a:pt x="57753" y="242951"/>
                </a:lnTo>
                <a:lnTo>
                  <a:pt x="13842" y="291338"/>
                </a:lnTo>
                <a:lnTo>
                  <a:pt x="0" y="363489"/>
                </a:lnTo>
                <a:lnTo>
                  <a:pt x="3591" y="406048"/>
                </a:lnTo>
                <a:lnTo>
                  <a:pt x="18160" y="446024"/>
                </a:lnTo>
                <a:lnTo>
                  <a:pt x="43076" y="478464"/>
                </a:lnTo>
                <a:lnTo>
                  <a:pt x="104671" y="518961"/>
                </a:lnTo>
                <a:lnTo>
                  <a:pt x="142874" y="526542"/>
                </a:lnTo>
                <a:lnTo>
                  <a:pt x="582294" y="524764"/>
                </a:lnTo>
                <a:lnTo>
                  <a:pt x="645494" y="507353"/>
                </a:lnTo>
                <a:lnTo>
                  <a:pt x="682458" y="483058"/>
                </a:lnTo>
                <a:lnTo>
                  <a:pt x="713472" y="445711"/>
                </a:lnTo>
                <a:lnTo>
                  <a:pt x="731392" y="393319"/>
                </a:lnTo>
                <a:lnTo>
                  <a:pt x="732873" y="359590"/>
                </a:lnTo>
                <a:lnTo>
                  <a:pt x="727203" y="319144"/>
                </a:lnTo>
                <a:lnTo>
                  <a:pt x="710188" y="277821"/>
                </a:lnTo>
                <a:lnTo>
                  <a:pt x="677634" y="241459"/>
                </a:lnTo>
                <a:lnTo>
                  <a:pt x="625347" y="215900"/>
                </a:lnTo>
                <a:lnTo>
                  <a:pt x="622615" y="178333"/>
                </a:lnTo>
                <a:lnTo>
                  <a:pt x="613010" y="135800"/>
                </a:lnTo>
                <a:lnTo>
                  <a:pt x="595185" y="92583"/>
                </a:lnTo>
                <a:lnTo>
                  <a:pt x="567793" y="52963"/>
                </a:lnTo>
                <a:lnTo>
                  <a:pt x="529486" y="21225"/>
                </a:lnTo>
                <a:lnTo>
                  <a:pt x="478916" y="1650"/>
                </a:lnTo>
                <a:lnTo>
                  <a:pt x="472185" y="635"/>
                </a:lnTo>
                <a:lnTo>
                  <a:pt x="465581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564005" cy="1356995"/>
            <a:chOff x="7572485" y="5458714"/>
            <a:chExt cx="1564005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691" y="6564439"/>
              <a:ext cx="92075" cy="251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1937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1937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680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680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267" y="626770"/>
                  </a:lnTo>
                  <a:lnTo>
                    <a:pt x="317118" y="670166"/>
                  </a:ln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60591" y="316608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118" y="670166"/>
                  </a:move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93526" y="356054"/>
                  </a:lnTo>
                  <a:lnTo>
                    <a:pt x="260591" y="316608"/>
                  </a:lnTo>
                  <a:lnTo>
                    <a:pt x="227511" y="277213"/>
                  </a:lnTo>
                  <a:lnTo>
                    <a:pt x="194382" y="237835"/>
                  </a:lnTo>
                  <a:lnTo>
                    <a:pt x="161302" y="198440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lnTo>
                    <a:pt x="112267" y="626770"/>
                  </a:lnTo>
                  <a:lnTo>
                    <a:pt x="317118" y="67016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228465" y="333049"/>
                  </a:lnTo>
                  <a:lnTo>
                    <a:pt x="256177" y="376726"/>
                  </a:lnTo>
                  <a:lnTo>
                    <a:pt x="283845" y="420508"/>
                  </a:lnTo>
                  <a:lnTo>
                    <a:pt x="311512" y="464290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52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4" y="0"/>
                </a:moveTo>
                <a:lnTo>
                  <a:pt x="419703" y="6790"/>
                </a:lnTo>
                <a:lnTo>
                  <a:pt x="376741" y="27108"/>
                </a:lnTo>
                <a:lnTo>
                  <a:pt x="344220" y="55613"/>
                </a:lnTo>
                <a:lnTo>
                  <a:pt x="321647" y="86965"/>
                </a:lnTo>
                <a:lnTo>
                  <a:pt x="308532" y="115824"/>
                </a:lnTo>
                <a:lnTo>
                  <a:pt x="283207" y="102425"/>
                </a:lnTo>
                <a:lnTo>
                  <a:pt x="253666" y="95027"/>
                </a:lnTo>
                <a:lnTo>
                  <a:pt x="222294" y="96821"/>
                </a:lnTo>
                <a:lnTo>
                  <a:pt x="191476" y="110998"/>
                </a:lnTo>
                <a:lnTo>
                  <a:pt x="169913" y="131369"/>
                </a:lnTo>
                <a:lnTo>
                  <a:pt x="154517" y="159956"/>
                </a:lnTo>
                <a:lnTo>
                  <a:pt x="146529" y="194258"/>
                </a:lnTo>
                <a:lnTo>
                  <a:pt x="147191" y="231775"/>
                </a:lnTo>
                <a:lnTo>
                  <a:pt x="99371" y="232493"/>
                </a:lnTo>
                <a:lnTo>
                  <a:pt x="59579" y="250666"/>
                </a:lnTo>
                <a:lnTo>
                  <a:pt x="30373" y="276602"/>
                </a:lnTo>
                <a:lnTo>
                  <a:pt x="4559" y="333765"/>
                </a:lnTo>
                <a:lnTo>
                  <a:pt x="0" y="374983"/>
                </a:lnTo>
                <a:lnTo>
                  <a:pt x="3712" y="418891"/>
                </a:lnTo>
                <a:lnTo>
                  <a:pt x="18779" y="460121"/>
                </a:lnTo>
                <a:lnTo>
                  <a:pt x="44440" y="493583"/>
                </a:lnTo>
                <a:lnTo>
                  <a:pt x="73916" y="518747"/>
                </a:lnTo>
                <a:lnTo>
                  <a:pt x="147369" y="543179"/>
                </a:lnTo>
                <a:lnTo>
                  <a:pt x="600670" y="541401"/>
                </a:lnTo>
                <a:lnTo>
                  <a:pt x="665832" y="523375"/>
                </a:lnTo>
                <a:lnTo>
                  <a:pt x="703979" y="498314"/>
                </a:lnTo>
                <a:lnTo>
                  <a:pt x="735993" y="459799"/>
                </a:lnTo>
                <a:lnTo>
                  <a:pt x="754492" y="405765"/>
                </a:lnTo>
                <a:lnTo>
                  <a:pt x="755998" y="370968"/>
                </a:lnTo>
                <a:lnTo>
                  <a:pt x="750143" y="329258"/>
                </a:lnTo>
                <a:lnTo>
                  <a:pt x="732592" y="286646"/>
                </a:lnTo>
                <a:lnTo>
                  <a:pt x="699013" y="249142"/>
                </a:lnTo>
                <a:lnTo>
                  <a:pt x="645069" y="222757"/>
                </a:lnTo>
                <a:lnTo>
                  <a:pt x="642221" y="183995"/>
                </a:lnTo>
                <a:lnTo>
                  <a:pt x="632302" y="140118"/>
                </a:lnTo>
                <a:lnTo>
                  <a:pt x="613921" y="95535"/>
                </a:lnTo>
                <a:lnTo>
                  <a:pt x="585683" y="54657"/>
                </a:lnTo>
                <a:lnTo>
                  <a:pt x="546196" y="21892"/>
                </a:lnTo>
                <a:lnTo>
                  <a:pt x="494066" y="1650"/>
                </a:lnTo>
                <a:lnTo>
                  <a:pt x="487030" y="762"/>
                </a:lnTo>
                <a:lnTo>
                  <a:pt x="47359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7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60" y="489613"/>
                </a:moveTo>
                <a:lnTo>
                  <a:pt x="497288" y="487327"/>
                </a:lnTo>
                <a:lnTo>
                  <a:pt x="544618" y="475865"/>
                </a:lnTo>
                <a:lnTo>
                  <a:pt x="578496" y="448274"/>
                </a:lnTo>
                <a:lnTo>
                  <a:pt x="600003" y="410856"/>
                </a:lnTo>
                <a:lnTo>
                  <a:pt x="610217" y="369914"/>
                </a:lnTo>
                <a:lnTo>
                  <a:pt x="610217" y="331752"/>
                </a:lnTo>
                <a:lnTo>
                  <a:pt x="605593" y="294872"/>
                </a:lnTo>
                <a:lnTo>
                  <a:pt x="597045" y="271411"/>
                </a:lnTo>
                <a:lnTo>
                  <a:pt x="584533" y="257260"/>
                </a:lnTo>
                <a:lnTo>
                  <a:pt x="568015" y="248313"/>
                </a:lnTo>
                <a:lnTo>
                  <a:pt x="544546" y="249587"/>
                </a:lnTo>
                <a:lnTo>
                  <a:pt x="529483" y="263839"/>
                </a:lnTo>
                <a:lnTo>
                  <a:pt x="524202" y="272709"/>
                </a:lnTo>
                <a:lnTo>
                  <a:pt x="530080" y="257838"/>
                </a:lnTo>
                <a:lnTo>
                  <a:pt x="536275" y="232045"/>
                </a:lnTo>
                <a:lnTo>
                  <a:pt x="537630" y="193989"/>
                </a:lnTo>
                <a:lnTo>
                  <a:pt x="532298" y="155218"/>
                </a:lnTo>
                <a:lnTo>
                  <a:pt x="518434" y="127282"/>
                </a:lnTo>
                <a:lnTo>
                  <a:pt x="498562" y="109006"/>
                </a:lnTo>
                <a:lnTo>
                  <a:pt x="474690" y="97183"/>
                </a:lnTo>
                <a:lnTo>
                  <a:pt x="447230" y="97457"/>
                </a:lnTo>
                <a:lnTo>
                  <a:pt x="416593" y="115471"/>
                </a:lnTo>
                <a:lnTo>
                  <a:pt x="421685" y="145241"/>
                </a:lnTo>
                <a:lnTo>
                  <a:pt x="422885" y="171033"/>
                </a:lnTo>
                <a:lnTo>
                  <a:pt x="418086" y="198731"/>
                </a:lnTo>
                <a:lnTo>
                  <a:pt x="405175" y="234216"/>
                </a:lnTo>
                <a:lnTo>
                  <a:pt x="419148" y="193080"/>
                </a:lnTo>
                <a:lnTo>
                  <a:pt x="423554" y="151257"/>
                </a:lnTo>
                <a:lnTo>
                  <a:pt x="416726" y="110153"/>
                </a:lnTo>
                <a:lnTo>
                  <a:pt x="396995" y="71176"/>
                </a:lnTo>
                <a:lnTo>
                  <a:pt x="362691" y="35734"/>
                </a:lnTo>
                <a:lnTo>
                  <a:pt x="312148" y="5235"/>
                </a:lnTo>
                <a:lnTo>
                  <a:pt x="274096" y="0"/>
                </a:lnTo>
                <a:lnTo>
                  <a:pt x="233710" y="11296"/>
                </a:lnTo>
                <a:lnTo>
                  <a:pt x="196025" y="36425"/>
                </a:lnTo>
                <a:lnTo>
                  <a:pt x="166081" y="72685"/>
                </a:lnTo>
                <a:lnTo>
                  <a:pt x="148915" y="117376"/>
                </a:lnTo>
                <a:lnTo>
                  <a:pt x="183812" y="129187"/>
                </a:lnTo>
                <a:lnTo>
                  <a:pt x="218708" y="151094"/>
                </a:lnTo>
                <a:lnTo>
                  <a:pt x="249631" y="190814"/>
                </a:lnTo>
                <a:lnTo>
                  <a:pt x="272613" y="256060"/>
                </a:lnTo>
                <a:lnTo>
                  <a:pt x="257382" y="207850"/>
                </a:lnTo>
                <a:lnTo>
                  <a:pt x="231860" y="165747"/>
                </a:lnTo>
                <a:lnTo>
                  <a:pt x="195387" y="134384"/>
                </a:lnTo>
                <a:lnTo>
                  <a:pt x="147302" y="118392"/>
                </a:lnTo>
                <a:lnTo>
                  <a:pt x="102575" y="125917"/>
                </a:lnTo>
                <a:lnTo>
                  <a:pt x="61008" y="153444"/>
                </a:lnTo>
                <a:lnTo>
                  <a:pt x="27316" y="193544"/>
                </a:lnTo>
                <a:lnTo>
                  <a:pt x="6212" y="238788"/>
                </a:lnTo>
                <a:lnTo>
                  <a:pt x="0" y="285070"/>
                </a:lnTo>
                <a:lnTo>
                  <a:pt x="1785" y="330343"/>
                </a:lnTo>
                <a:lnTo>
                  <a:pt x="11355" y="372979"/>
                </a:lnTo>
                <a:lnTo>
                  <a:pt x="28494" y="411349"/>
                </a:lnTo>
                <a:lnTo>
                  <a:pt x="52988" y="443826"/>
                </a:lnTo>
                <a:lnTo>
                  <a:pt x="84623" y="468781"/>
                </a:lnTo>
                <a:lnTo>
                  <a:pt x="123185" y="484586"/>
                </a:lnTo>
                <a:lnTo>
                  <a:pt x="168460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50416" y="1526539"/>
            <a:ext cx="691705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623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Ebeveynler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olarak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şunu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iyi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bilmeliyiz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aile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baskısı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zorlaması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neticesinde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karar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almışsa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sonucunda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mutsuz,</a:t>
            </a:r>
            <a:r>
              <a:rPr sz="1400" spc="1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doyumsuz</a:t>
            </a:r>
            <a:r>
              <a:rPr sz="1400" spc="1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olduysa;</a:t>
            </a:r>
            <a:r>
              <a:rPr sz="1400" spc="1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durumda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buna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sebep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ebeveynini</a:t>
            </a:r>
            <a:r>
              <a:rPr sz="1400" spc="22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suçlayabilir.</a:t>
            </a:r>
            <a:r>
              <a:rPr sz="1400" spc="2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Ebeveynler</a:t>
            </a:r>
            <a:r>
              <a:rPr sz="1400" spc="2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</a:t>
            </a:r>
            <a:r>
              <a:rPr sz="1400" spc="2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yanlış</a:t>
            </a:r>
            <a:r>
              <a:rPr sz="1400" spc="22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yönlendirmelerinden</a:t>
            </a:r>
            <a:r>
              <a:rPr sz="1400" spc="2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dolayı</a:t>
            </a:r>
            <a:r>
              <a:rPr sz="1400" spc="2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vicdan </a:t>
            </a:r>
            <a:r>
              <a:rPr sz="1400" dirty="0">
                <a:latin typeface="Microsoft Sans Serif"/>
                <a:cs typeface="Microsoft Sans Serif"/>
              </a:rPr>
              <a:t>azabı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çekebilir.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Fakat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seçeneklerin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arasından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hür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iradesiyle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tercih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yaparsa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ve </a:t>
            </a:r>
            <a:r>
              <a:rPr sz="1400" dirty="0">
                <a:latin typeface="Microsoft Sans Serif"/>
                <a:cs typeface="Microsoft Sans Serif"/>
              </a:rPr>
              <a:t>sonucunda</a:t>
            </a:r>
            <a:r>
              <a:rPr sz="1400" spc="6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doyumsuz,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mutsuz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olursa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durumda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kendi</a:t>
            </a:r>
            <a:r>
              <a:rPr sz="1400" spc="6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aldığı</a:t>
            </a:r>
            <a:r>
              <a:rPr sz="1400" spc="6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kararın</a:t>
            </a:r>
            <a:r>
              <a:rPr sz="1400" spc="6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sonucunu </a:t>
            </a:r>
            <a:r>
              <a:rPr sz="1400" dirty="0">
                <a:latin typeface="Microsoft Sans Serif"/>
                <a:cs typeface="Microsoft Sans Serif"/>
              </a:rPr>
              <a:t>yaşamış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olacaktır.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07340" algn="just">
              <a:lnSpc>
                <a:spcPct val="100000"/>
              </a:lnSpc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Çocuğun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gelişimi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sürecinde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ebeveynlerin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aşırı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serbestiyet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göstermesi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de </a:t>
            </a:r>
            <a:r>
              <a:rPr sz="1400" dirty="0">
                <a:latin typeface="Microsoft Sans Serif"/>
                <a:cs typeface="Microsoft Sans Serif"/>
              </a:rPr>
              <a:t>uygun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değildir.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süreçte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ailesinin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bilgi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görüşlerine,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onların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desteğine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ihtiyaç </a:t>
            </a:r>
            <a:r>
              <a:rPr sz="1400" dirty="0">
                <a:latin typeface="Microsoft Sans Serif"/>
                <a:cs typeface="Microsoft Sans Serif"/>
              </a:rPr>
              <a:t>duyar.</a:t>
            </a:r>
            <a:r>
              <a:rPr sz="1400" spc="4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</a:t>
            </a:r>
            <a:r>
              <a:rPr sz="1400" spc="6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kendi</a:t>
            </a:r>
            <a:r>
              <a:rPr sz="1400" spc="4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başına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seçeneklerle</a:t>
            </a:r>
            <a:r>
              <a:rPr sz="1400" spc="4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ilgili</a:t>
            </a:r>
            <a:r>
              <a:rPr sz="1400" spc="4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edinmesi</a:t>
            </a:r>
            <a:r>
              <a:rPr sz="1400" spc="4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gereken</a:t>
            </a:r>
            <a:r>
              <a:rPr sz="1400" spc="484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bilgilerin </a:t>
            </a:r>
            <a:r>
              <a:rPr sz="1400" dirty="0">
                <a:latin typeface="Microsoft Sans Serif"/>
                <a:cs typeface="Microsoft Sans Serif"/>
              </a:rPr>
              <a:t>tamamına</a:t>
            </a:r>
            <a:r>
              <a:rPr sz="1400" spc="3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erişemeyebilir</a:t>
            </a:r>
            <a:r>
              <a:rPr sz="1400" spc="40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veya</a:t>
            </a:r>
            <a:r>
              <a:rPr sz="1400" spc="4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bazı</a:t>
            </a:r>
            <a:r>
              <a:rPr sz="1400" spc="3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faktörleri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göz</a:t>
            </a:r>
            <a:r>
              <a:rPr sz="1400" spc="40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ardı</a:t>
            </a:r>
            <a:r>
              <a:rPr sz="1400" spc="3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edebilir.</a:t>
            </a:r>
            <a:r>
              <a:rPr sz="1400" spc="4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3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</a:t>
            </a:r>
            <a:r>
              <a:rPr sz="1400" spc="3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onun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uygun </a:t>
            </a:r>
            <a:r>
              <a:rPr sz="1400" dirty="0">
                <a:latin typeface="Microsoft Sans Serif"/>
                <a:cs typeface="Microsoft Sans Serif"/>
              </a:rPr>
              <a:t>olmayan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seçimler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yapmasına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neden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olabilir.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353060" algn="just">
              <a:lnSpc>
                <a:spcPct val="100000"/>
              </a:lnSpc>
              <a:buFont typeface="Wingdings"/>
              <a:buChar char=""/>
              <a:tabLst>
                <a:tab pos="365760" algn="l"/>
              </a:tabLst>
            </a:pPr>
            <a:r>
              <a:rPr sz="1400" dirty="0">
                <a:latin typeface="Microsoft Sans Serif"/>
                <a:cs typeface="Microsoft Sans Serif"/>
              </a:rPr>
              <a:t>Yapılması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gereken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önceden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vurgulandığı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çocuğa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her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zaman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destek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olmak;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1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seçenekleri</a:t>
            </a:r>
            <a:r>
              <a:rPr sz="1400" spc="1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1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ilgili</a:t>
            </a:r>
            <a:r>
              <a:rPr sz="1400" spc="1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riskleri,</a:t>
            </a:r>
            <a:r>
              <a:rPr sz="1400" spc="1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çalışma</a:t>
            </a:r>
            <a:r>
              <a:rPr sz="1400" spc="1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şartları,</a:t>
            </a:r>
            <a:r>
              <a:rPr sz="1400" spc="1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avantajları,</a:t>
            </a:r>
            <a:r>
              <a:rPr sz="1400" spc="1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dezavantajları,</a:t>
            </a:r>
            <a:r>
              <a:rPr sz="1400" spc="1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zorluk </a:t>
            </a:r>
            <a:r>
              <a:rPr sz="1400" dirty="0">
                <a:latin typeface="Microsoft Sans Serif"/>
                <a:cs typeface="Microsoft Sans Serif"/>
              </a:rPr>
              <a:t>derecesi,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kazanç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durumu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bilgileri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ona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sunarak;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eğer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seçimleri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arasında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ilgi, </a:t>
            </a:r>
            <a:r>
              <a:rPr sz="1400" dirty="0">
                <a:latin typeface="Microsoft Sans Serif"/>
                <a:cs typeface="Microsoft Sans Serif"/>
              </a:rPr>
              <a:t>yetenek,</a:t>
            </a:r>
            <a:r>
              <a:rPr sz="1400" spc="3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özellikleri,</a:t>
            </a:r>
            <a:r>
              <a:rPr sz="1400" spc="3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</a:t>
            </a:r>
            <a:r>
              <a:rPr sz="1400" spc="40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değerleri</a:t>
            </a:r>
            <a:r>
              <a:rPr sz="1400" spc="4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uyumlu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olanlar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varsa</a:t>
            </a:r>
            <a:r>
              <a:rPr sz="1400" spc="4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bunları</a:t>
            </a:r>
            <a:r>
              <a:rPr sz="1400" spc="38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teşvik </a:t>
            </a:r>
            <a:r>
              <a:rPr sz="1400" dirty="0">
                <a:latin typeface="Microsoft Sans Serif"/>
                <a:cs typeface="Microsoft Sans Serif"/>
              </a:rPr>
              <a:t>ederek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nihai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tercihi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çocuğa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bırakmaktır.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2624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399" y="489548"/>
                </a:moveTo>
                <a:lnTo>
                  <a:pt x="497202" y="487262"/>
                </a:lnTo>
                <a:lnTo>
                  <a:pt x="544532" y="475814"/>
                </a:lnTo>
                <a:lnTo>
                  <a:pt x="578421" y="448254"/>
                </a:lnTo>
                <a:lnTo>
                  <a:pt x="599935" y="410873"/>
                </a:lnTo>
                <a:lnTo>
                  <a:pt x="610141" y="369963"/>
                </a:lnTo>
                <a:lnTo>
                  <a:pt x="610105" y="331814"/>
                </a:lnTo>
                <a:lnTo>
                  <a:pt x="605499" y="294914"/>
                </a:lnTo>
                <a:lnTo>
                  <a:pt x="596976" y="271410"/>
                </a:lnTo>
                <a:lnTo>
                  <a:pt x="584477" y="257215"/>
                </a:lnTo>
                <a:lnTo>
                  <a:pt x="567941" y="248248"/>
                </a:lnTo>
                <a:lnTo>
                  <a:pt x="544452" y="249577"/>
                </a:lnTo>
                <a:lnTo>
                  <a:pt x="529381" y="263837"/>
                </a:lnTo>
                <a:lnTo>
                  <a:pt x="524096" y="272715"/>
                </a:lnTo>
                <a:lnTo>
                  <a:pt x="529968" y="257900"/>
                </a:lnTo>
                <a:lnTo>
                  <a:pt x="536181" y="232105"/>
                </a:lnTo>
                <a:lnTo>
                  <a:pt x="537572" y="194035"/>
                </a:lnTo>
                <a:lnTo>
                  <a:pt x="532272" y="155226"/>
                </a:lnTo>
                <a:lnTo>
                  <a:pt x="518411" y="127217"/>
                </a:lnTo>
                <a:lnTo>
                  <a:pt x="498549" y="109014"/>
                </a:lnTo>
                <a:lnTo>
                  <a:pt x="474675" y="97229"/>
                </a:lnTo>
                <a:lnTo>
                  <a:pt x="447206" y="97517"/>
                </a:lnTo>
                <a:lnTo>
                  <a:pt x="416557" y="115533"/>
                </a:lnTo>
                <a:lnTo>
                  <a:pt x="421611" y="145229"/>
                </a:lnTo>
                <a:lnTo>
                  <a:pt x="422796" y="170984"/>
                </a:lnTo>
                <a:lnTo>
                  <a:pt x="418004" y="198668"/>
                </a:lnTo>
                <a:lnTo>
                  <a:pt x="405127" y="234151"/>
                </a:lnTo>
                <a:lnTo>
                  <a:pt x="419116" y="193016"/>
                </a:lnTo>
                <a:lnTo>
                  <a:pt x="423523" y="151196"/>
                </a:lnTo>
                <a:lnTo>
                  <a:pt x="416684" y="110104"/>
                </a:lnTo>
                <a:lnTo>
                  <a:pt x="396933" y="71149"/>
                </a:lnTo>
                <a:lnTo>
                  <a:pt x="362606" y="35743"/>
                </a:lnTo>
                <a:lnTo>
                  <a:pt x="312036" y="5297"/>
                </a:lnTo>
                <a:lnTo>
                  <a:pt x="273996" y="0"/>
                </a:lnTo>
                <a:lnTo>
                  <a:pt x="233633" y="11259"/>
                </a:lnTo>
                <a:lnTo>
                  <a:pt x="195971" y="36368"/>
                </a:lnTo>
                <a:lnTo>
                  <a:pt x="166033" y="72621"/>
                </a:lnTo>
                <a:lnTo>
                  <a:pt x="148841" y="117311"/>
                </a:lnTo>
                <a:lnTo>
                  <a:pt x="183760" y="129142"/>
                </a:lnTo>
                <a:lnTo>
                  <a:pt x="218643" y="151093"/>
                </a:lnTo>
                <a:lnTo>
                  <a:pt x="249550" y="190856"/>
                </a:lnTo>
                <a:lnTo>
                  <a:pt x="272539" y="256122"/>
                </a:lnTo>
                <a:lnTo>
                  <a:pt x="257329" y="207856"/>
                </a:lnTo>
                <a:lnTo>
                  <a:pt x="231820" y="165746"/>
                </a:lnTo>
                <a:lnTo>
                  <a:pt x="195333" y="134375"/>
                </a:lnTo>
                <a:lnTo>
                  <a:pt x="147190" y="118327"/>
                </a:lnTo>
                <a:lnTo>
                  <a:pt x="102500" y="125923"/>
                </a:lnTo>
                <a:lnTo>
                  <a:pt x="60941" y="153474"/>
                </a:lnTo>
                <a:lnTo>
                  <a:pt x="27264" y="193551"/>
                </a:lnTo>
                <a:lnTo>
                  <a:pt x="6220" y="238723"/>
                </a:lnTo>
                <a:lnTo>
                  <a:pt x="0" y="285041"/>
                </a:lnTo>
                <a:lnTo>
                  <a:pt x="1771" y="330332"/>
                </a:lnTo>
                <a:lnTo>
                  <a:pt x="11323" y="372970"/>
                </a:lnTo>
                <a:lnTo>
                  <a:pt x="28445" y="411332"/>
                </a:lnTo>
                <a:lnTo>
                  <a:pt x="52925" y="443794"/>
                </a:lnTo>
                <a:lnTo>
                  <a:pt x="84551" y="468734"/>
                </a:lnTo>
                <a:lnTo>
                  <a:pt x="123113" y="484526"/>
                </a:lnTo>
                <a:lnTo>
                  <a:pt x="168399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2" y="-22097"/>
            <a:ext cx="626681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marR="5080" indent="-168592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8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5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Ebeveynlere</a:t>
            </a:r>
            <a:r>
              <a:rPr sz="2400" u="sng" spc="-13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410956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81" y="126"/>
                </a:moveTo>
                <a:lnTo>
                  <a:pt x="406874" y="6542"/>
                </a:lnTo>
                <a:lnTo>
                  <a:pt x="365232" y="26214"/>
                </a:lnTo>
                <a:lnTo>
                  <a:pt x="333704" y="53830"/>
                </a:lnTo>
                <a:lnTo>
                  <a:pt x="299084" y="112141"/>
                </a:lnTo>
                <a:lnTo>
                  <a:pt x="274540" y="99228"/>
                </a:lnTo>
                <a:lnTo>
                  <a:pt x="245887" y="92090"/>
                </a:lnTo>
                <a:lnTo>
                  <a:pt x="215449" y="93835"/>
                </a:lnTo>
                <a:lnTo>
                  <a:pt x="185546" y="107568"/>
                </a:lnTo>
                <a:lnTo>
                  <a:pt x="164677" y="127311"/>
                </a:lnTo>
                <a:lnTo>
                  <a:pt x="149748" y="155019"/>
                </a:lnTo>
                <a:lnTo>
                  <a:pt x="141987" y="188275"/>
                </a:lnTo>
                <a:lnTo>
                  <a:pt x="142620" y="224662"/>
                </a:lnTo>
                <a:lnTo>
                  <a:pt x="96317" y="225329"/>
                </a:lnTo>
                <a:lnTo>
                  <a:pt x="57753" y="242951"/>
                </a:lnTo>
                <a:lnTo>
                  <a:pt x="13842" y="291338"/>
                </a:lnTo>
                <a:lnTo>
                  <a:pt x="0" y="363489"/>
                </a:lnTo>
                <a:lnTo>
                  <a:pt x="3591" y="406048"/>
                </a:lnTo>
                <a:lnTo>
                  <a:pt x="18160" y="446024"/>
                </a:lnTo>
                <a:lnTo>
                  <a:pt x="43076" y="478464"/>
                </a:lnTo>
                <a:lnTo>
                  <a:pt x="104671" y="518961"/>
                </a:lnTo>
                <a:lnTo>
                  <a:pt x="142874" y="526542"/>
                </a:lnTo>
                <a:lnTo>
                  <a:pt x="582294" y="524764"/>
                </a:lnTo>
                <a:lnTo>
                  <a:pt x="645494" y="507353"/>
                </a:lnTo>
                <a:lnTo>
                  <a:pt x="682458" y="483058"/>
                </a:lnTo>
                <a:lnTo>
                  <a:pt x="713472" y="445711"/>
                </a:lnTo>
                <a:lnTo>
                  <a:pt x="731392" y="393319"/>
                </a:lnTo>
                <a:lnTo>
                  <a:pt x="732873" y="359590"/>
                </a:lnTo>
                <a:lnTo>
                  <a:pt x="727203" y="319144"/>
                </a:lnTo>
                <a:lnTo>
                  <a:pt x="710188" y="277821"/>
                </a:lnTo>
                <a:lnTo>
                  <a:pt x="677634" y="241459"/>
                </a:lnTo>
                <a:lnTo>
                  <a:pt x="625347" y="215900"/>
                </a:lnTo>
                <a:lnTo>
                  <a:pt x="622615" y="178333"/>
                </a:lnTo>
                <a:lnTo>
                  <a:pt x="613010" y="135800"/>
                </a:lnTo>
                <a:lnTo>
                  <a:pt x="595185" y="92583"/>
                </a:lnTo>
                <a:lnTo>
                  <a:pt x="567793" y="52963"/>
                </a:lnTo>
                <a:lnTo>
                  <a:pt x="529486" y="21225"/>
                </a:lnTo>
                <a:lnTo>
                  <a:pt x="478916" y="1650"/>
                </a:lnTo>
                <a:lnTo>
                  <a:pt x="472185" y="635"/>
                </a:lnTo>
                <a:lnTo>
                  <a:pt x="465581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564005" cy="1356995"/>
            <a:chOff x="7572485" y="5458714"/>
            <a:chExt cx="1564005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691" y="6564439"/>
              <a:ext cx="92075" cy="25121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8549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1937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4967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1937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680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7675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680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9038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267" y="626770"/>
                  </a:lnTo>
                  <a:lnTo>
                    <a:pt x="317118" y="670166"/>
                  </a:ln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60591" y="316608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57462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118" y="670166"/>
                  </a:moveTo>
                  <a:lnTo>
                    <a:pt x="421893" y="515048"/>
                  </a:lnTo>
                  <a:lnTo>
                    <a:pt x="390501" y="475050"/>
                  </a:lnTo>
                  <a:lnTo>
                    <a:pt x="358578" y="435241"/>
                  </a:lnTo>
                  <a:lnTo>
                    <a:pt x="326221" y="395587"/>
                  </a:lnTo>
                  <a:lnTo>
                    <a:pt x="293526" y="356054"/>
                  </a:lnTo>
                  <a:lnTo>
                    <a:pt x="260591" y="316608"/>
                  </a:lnTo>
                  <a:lnTo>
                    <a:pt x="227511" y="277213"/>
                  </a:lnTo>
                  <a:lnTo>
                    <a:pt x="194382" y="237835"/>
                  </a:lnTo>
                  <a:lnTo>
                    <a:pt x="161302" y="198440"/>
                  </a:lnTo>
                  <a:lnTo>
                    <a:pt x="128367" y="158993"/>
                  </a:lnTo>
                  <a:lnTo>
                    <a:pt x="95672" y="119460"/>
                  </a:lnTo>
                  <a:lnTo>
                    <a:pt x="63315" y="79807"/>
                  </a:lnTo>
                  <a:lnTo>
                    <a:pt x="31392" y="39998"/>
                  </a:lnTo>
                  <a:lnTo>
                    <a:pt x="0" y="0"/>
                  </a:lnTo>
                  <a:lnTo>
                    <a:pt x="112267" y="626770"/>
                  </a:lnTo>
                  <a:lnTo>
                    <a:pt x="317118" y="67016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4834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22" y="39062"/>
                  </a:lnTo>
                  <a:lnTo>
                    <a:pt x="58853" y="79067"/>
                  </a:lnTo>
                  <a:lnTo>
                    <a:pt x="87737" y="119912"/>
                  </a:lnTo>
                  <a:lnTo>
                    <a:pt x="116317" y="161491"/>
                  </a:lnTo>
                  <a:lnTo>
                    <a:pt x="144637" y="203699"/>
                  </a:lnTo>
                  <a:lnTo>
                    <a:pt x="172739" y="246431"/>
                  </a:lnTo>
                  <a:lnTo>
                    <a:pt x="200667" y="289583"/>
                  </a:lnTo>
                  <a:lnTo>
                    <a:pt x="228465" y="333049"/>
                  </a:lnTo>
                  <a:lnTo>
                    <a:pt x="256177" y="376726"/>
                  </a:lnTo>
                  <a:lnTo>
                    <a:pt x="283845" y="420508"/>
                  </a:lnTo>
                  <a:lnTo>
                    <a:pt x="311512" y="464290"/>
                  </a:lnTo>
                  <a:lnTo>
                    <a:pt x="339224" y="507967"/>
                  </a:lnTo>
                  <a:lnTo>
                    <a:pt x="367022" y="551435"/>
                  </a:lnTo>
                  <a:lnTo>
                    <a:pt x="394950" y="594589"/>
                  </a:lnTo>
                  <a:lnTo>
                    <a:pt x="423052" y="637324"/>
                  </a:lnTo>
                  <a:lnTo>
                    <a:pt x="451372" y="679535"/>
                  </a:lnTo>
                  <a:lnTo>
                    <a:pt x="479952" y="721117"/>
                  </a:lnTo>
                  <a:lnTo>
                    <a:pt x="508836" y="761966"/>
                  </a:lnTo>
                  <a:lnTo>
                    <a:pt x="538067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52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4" y="0"/>
                </a:moveTo>
                <a:lnTo>
                  <a:pt x="419703" y="6790"/>
                </a:lnTo>
                <a:lnTo>
                  <a:pt x="376741" y="27108"/>
                </a:lnTo>
                <a:lnTo>
                  <a:pt x="344220" y="55613"/>
                </a:lnTo>
                <a:lnTo>
                  <a:pt x="321647" y="86965"/>
                </a:lnTo>
                <a:lnTo>
                  <a:pt x="308532" y="115824"/>
                </a:lnTo>
                <a:lnTo>
                  <a:pt x="283207" y="102425"/>
                </a:lnTo>
                <a:lnTo>
                  <a:pt x="253666" y="95027"/>
                </a:lnTo>
                <a:lnTo>
                  <a:pt x="222294" y="96821"/>
                </a:lnTo>
                <a:lnTo>
                  <a:pt x="191476" y="110998"/>
                </a:lnTo>
                <a:lnTo>
                  <a:pt x="169913" y="131369"/>
                </a:lnTo>
                <a:lnTo>
                  <a:pt x="154517" y="159956"/>
                </a:lnTo>
                <a:lnTo>
                  <a:pt x="146529" y="194258"/>
                </a:lnTo>
                <a:lnTo>
                  <a:pt x="147191" y="231775"/>
                </a:lnTo>
                <a:lnTo>
                  <a:pt x="99371" y="232493"/>
                </a:lnTo>
                <a:lnTo>
                  <a:pt x="59579" y="250666"/>
                </a:lnTo>
                <a:lnTo>
                  <a:pt x="30373" y="276602"/>
                </a:lnTo>
                <a:lnTo>
                  <a:pt x="4559" y="333765"/>
                </a:lnTo>
                <a:lnTo>
                  <a:pt x="0" y="374983"/>
                </a:lnTo>
                <a:lnTo>
                  <a:pt x="3712" y="418891"/>
                </a:lnTo>
                <a:lnTo>
                  <a:pt x="18779" y="460121"/>
                </a:lnTo>
                <a:lnTo>
                  <a:pt x="44440" y="493583"/>
                </a:lnTo>
                <a:lnTo>
                  <a:pt x="73916" y="518747"/>
                </a:lnTo>
                <a:lnTo>
                  <a:pt x="147369" y="543179"/>
                </a:lnTo>
                <a:lnTo>
                  <a:pt x="600670" y="541401"/>
                </a:lnTo>
                <a:lnTo>
                  <a:pt x="665832" y="523375"/>
                </a:lnTo>
                <a:lnTo>
                  <a:pt x="703979" y="498314"/>
                </a:lnTo>
                <a:lnTo>
                  <a:pt x="735993" y="459799"/>
                </a:lnTo>
                <a:lnTo>
                  <a:pt x="754492" y="405765"/>
                </a:lnTo>
                <a:lnTo>
                  <a:pt x="755998" y="370968"/>
                </a:lnTo>
                <a:lnTo>
                  <a:pt x="750143" y="329258"/>
                </a:lnTo>
                <a:lnTo>
                  <a:pt x="732592" y="286646"/>
                </a:lnTo>
                <a:lnTo>
                  <a:pt x="699013" y="249142"/>
                </a:lnTo>
                <a:lnTo>
                  <a:pt x="645069" y="222757"/>
                </a:lnTo>
                <a:lnTo>
                  <a:pt x="642221" y="183995"/>
                </a:lnTo>
                <a:lnTo>
                  <a:pt x="632302" y="140118"/>
                </a:lnTo>
                <a:lnTo>
                  <a:pt x="613921" y="95535"/>
                </a:lnTo>
                <a:lnTo>
                  <a:pt x="585683" y="54657"/>
                </a:lnTo>
                <a:lnTo>
                  <a:pt x="546196" y="21892"/>
                </a:lnTo>
                <a:lnTo>
                  <a:pt x="494066" y="1650"/>
                </a:lnTo>
                <a:lnTo>
                  <a:pt x="487030" y="762"/>
                </a:lnTo>
                <a:lnTo>
                  <a:pt x="47359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7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60" y="489613"/>
                </a:moveTo>
                <a:lnTo>
                  <a:pt x="497288" y="487327"/>
                </a:lnTo>
                <a:lnTo>
                  <a:pt x="544618" y="475865"/>
                </a:lnTo>
                <a:lnTo>
                  <a:pt x="578496" y="448274"/>
                </a:lnTo>
                <a:lnTo>
                  <a:pt x="600003" y="410856"/>
                </a:lnTo>
                <a:lnTo>
                  <a:pt x="610217" y="369914"/>
                </a:lnTo>
                <a:lnTo>
                  <a:pt x="610217" y="331752"/>
                </a:lnTo>
                <a:lnTo>
                  <a:pt x="605593" y="294872"/>
                </a:lnTo>
                <a:lnTo>
                  <a:pt x="597045" y="271411"/>
                </a:lnTo>
                <a:lnTo>
                  <a:pt x="584533" y="257260"/>
                </a:lnTo>
                <a:lnTo>
                  <a:pt x="568015" y="248313"/>
                </a:lnTo>
                <a:lnTo>
                  <a:pt x="544546" y="249587"/>
                </a:lnTo>
                <a:lnTo>
                  <a:pt x="529483" y="263839"/>
                </a:lnTo>
                <a:lnTo>
                  <a:pt x="524202" y="272709"/>
                </a:lnTo>
                <a:lnTo>
                  <a:pt x="530080" y="257838"/>
                </a:lnTo>
                <a:lnTo>
                  <a:pt x="536275" y="232045"/>
                </a:lnTo>
                <a:lnTo>
                  <a:pt x="537630" y="193989"/>
                </a:lnTo>
                <a:lnTo>
                  <a:pt x="532298" y="155218"/>
                </a:lnTo>
                <a:lnTo>
                  <a:pt x="518434" y="127282"/>
                </a:lnTo>
                <a:lnTo>
                  <a:pt x="498562" y="109006"/>
                </a:lnTo>
                <a:lnTo>
                  <a:pt x="474690" y="97183"/>
                </a:lnTo>
                <a:lnTo>
                  <a:pt x="447230" y="97457"/>
                </a:lnTo>
                <a:lnTo>
                  <a:pt x="416593" y="115471"/>
                </a:lnTo>
                <a:lnTo>
                  <a:pt x="421685" y="145241"/>
                </a:lnTo>
                <a:lnTo>
                  <a:pt x="422885" y="171033"/>
                </a:lnTo>
                <a:lnTo>
                  <a:pt x="418086" y="198731"/>
                </a:lnTo>
                <a:lnTo>
                  <a:pt x="405175" y="234216"/>
                </a:lnTo>
                <a:lnTo>
                  <a:pt x="419148" y="193080"/>
                </a:lnTo>
                <a:lnTo>
                  <a:pt x="423554" y="151257"/>
                </a:lnTo>
                <a:lnTo>
                  <a:pt x="416726" y="110153"/>
                </a:lnTo>
                <a:lnTo>
                  <a:pt x="396995" y="71176"/>
                </a:lnTo>
                <a:lnTo>
                  <a:pt x="362691" y="35734"/>
                </a:lnTo>
                <a:lnTo>
                  <a:pt x="312148" y="5235"/>
                </a:lnTo>
                <a:lnTo>
                  <a:pt x="274096" y="0"/>
                </a:lnTo>
                <a:lnTo>
                  <a:pt x="233710" y="11296"/>
                </a:lnTo>
                <a:lnTo>
                  <a:pt x="196025" y="36425"/>
                </a:lnTo>
                <a:lnTo>
                  <a:pt x="166081" y="72685"/>
                </a:lnTo>
                <a:lnTo>
                  <a:pt x="148915" y="117376"/>
                </a:lnTo>
                <a:lnTo>
                  <a:pt x="183812" y="129187"/>
                </a:lnTo>
                <a:lnTo>
                  <a:pt x="218708" y="151094"/>
                </a:lnTo>
                <a:lnTo>
                  <a:pt x="249631" y="190814"/>
                </a:lnTo>
                <a:lnTo>
                  <a:pt x="272613" y="256060"/>
                </a:lnTo>
                <a:lnTo>
                  <a:pt x="257382" y="207850"/>
                </a:lnTo>
                <a:lnTo>
                  <a:pt x="231860" y="165747"/>
                </a:lnTo>
                <a:lnTo>
                  <a:pt x="195387" y="134384"/>
                </a:lnTo>
                <a:lnTo>
                  <a:pt x="147302" y="118392"/>
                </a:lnTo>
                <a:lnTo>
                  <a:pt x="102575" y="125917"/>
                </a:lnTo>
                <a:lnTo>
                  <a:pt x="61008" y="153444"/>
                </a:lnTo>
                <a:lnTo>
                  <a:pt x="27316" y="193544"/>
                </a:lnTo>
                <a:lnTo>
                  <a:pt x="6212" y="238788"/>
                </a:lnTo>
                <a:lnTo>
                  <a:pt x="0" y="285070"/>
                </a:lnTo>
                <a:lnTo>
                  <a:pt x="1785" y="330343"/>
                </a:lnTo>
                <a:lnTo>
                  <a:pt x="11355" y="372979"/>
                </a:lnTo>
                <a:lnTo>
                  <a:pt x="28494" y="411349"/>
                </a:lnTo>
                <a:lnTo>
                  <a:pt x="52988" y="443826"/>
                </a:lnTo>
                <a:lnTo>
                  <a:pt x="84623" y="468781"/>
                </a:lnTo>
                <a:lnTo>
                  <a:pt x="123185" y="484586"/>
                </a:lnTo>
                <a:lnTo>
                  <a:pt x="168460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50416" y="1312290"/>
            <a:ext cx="6914515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623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Maddi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imkanınız ne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olursa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olsun çevrenizde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sahip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olduğunuz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kaynakları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fark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ediniz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çocuklarınızın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bunlardan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faydalanmalarını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sağlayınız.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30734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Kütüphaneler,</a:t>
            </a:r>
            <a:r>
              <a:rPr sz="1400" spc="3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müzeler,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halk</a:t>
            </a:r>
            <a:r>
              <a:rPr sz="1400" spc="3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eğitim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merkezleri,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spor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kompleksleri…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3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ücretsiz erişilebilecek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hizmetlerden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çocuklarınızın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yararlanmasını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sağlayınız.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54418" y="3019425"/>
            <a:ext cx="91249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Microsoft Sans Serif"/>
                <a:cs typeface="Microsoft Sans Serif"/>
              </a:rPr>
              <a:t>kurumlarını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50416" y="3019425"/>
            <a:ext cx="57899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734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Maddi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durumunuzu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desteklemek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burs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veren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özel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devlet </a:t>
            </a:r>
            <a:r>
              <a:rPr sz="1400" dirty="0">
                <a:latin typeface="Microsoft Sans Serif"/>
                <a:cs typeface="Microsoft Sans Serif"/>
              </a:rPr>
              <a:t>araştırınız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burs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başvurularında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bulununuz.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50416" y="3872941"/>
            <a:ext cx="691769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734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Çocuklarınızın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gelişimlerine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katkı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sağlayacak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değerleri;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azmi;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kararlılığı; </a:t>
            </a:r>
            <a:r>
              <a:rPr sz="1400" dirty="0">
                <a:latin typeface="Microsoft Sans Serif"/>
                <a:cs typeface="Microsoft Sans Serif"/>
              </a:rPr>
              <a:t>pes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etmemeyi,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motive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olmayı,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planlı-</a:t>
            </a:r>
            <a:r>
              <a:rPr sz="1400" dirty="0">
                <a:latin typeface="Microsoft Sans Serif"/>
                <a:cs typeface="Microsoft Sans Serif"/>
              </a:rPr>
              <a:t>programlı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olmayı,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amaç-</a:t>
            </a:r>
            <a:r>
              <a:rPr sz="1400" dirty="0">
                <a:latin typeface="Microsoft Sans Serif"/>
                <a:cs typeface="Microsoft Sans Serif"/>
              </a:rPr>
              <a:t>hedef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oluşturmayı,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zamanı </a:t>
            </a:r>
            <a:r>
              <a:rPr sz="1400" dirty="0">
                <a:latin typeface="Microsoft Sans Serif"/>
                <a:cs typeface="Microsoft Sans Serif"/>
              </a:rPr>
              <a:t>israf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55" dirty="0">
                <a:latin typeface="Microsoft Sans Serif"/>
                <a:cs typeface="Microsoft Sans Serif"/>
              </a:rPr>
              <a:t>etmemeyi….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öğretiniz.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6350" indent="307340" algn="just">
              <a:lnSpc>
                <a:spcPct val="100000"/>
              </a:lnSpc>
              <a:buFont typeface="Wingdings"/>
              <a:buChar char=""/>
              <a:tabLst>
                <a:tab pos="320040" algn="l"/>
              </a:tabLst>
            </a:pPr>
            <a:r>
              <a:rPr sz="1400" dirty="0">
                <a:latin typeface="Microsoft Sans Serif"/>
                <a:cs typeface="Microsoft Sans Serif"/>
              </a:rPr>
              <a:t>Hepsinden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önemlisi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başta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ahlaklı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iyi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olmayı;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noktada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yardımseverlik, </a:t>
            </a:r>
            <a:r>
              <a:rPr sz="1400" dirty="0">
                <a:latin typeface="Microsoft Sans Serif"/>
                <a:cs typeface="Microsoft Sans Serif"/>
              </a:rPr>
              <a:t>empati,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sabır,</a:t>
            </a:r>
            <a:r>
              <a:rPr sz="1400" spc="3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adalet,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spc="105" dirty="0">
                <a:latin typeface="Microsoft Sans Serif"/>
                <a:cs typeface="Microsoft Sans Serif"/>
              </a:rPr>
              <a:t>saygı…</a:t>
            </a:r>
            <a:r>
              <a:rPr sz="1400" spc="3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gibi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kültürel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3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evrensel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değerlerimizi</a:t>
            </a:r>
            <a:r>
              <a:rPr sz="1400" spc="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öğrenmelerine </a:t>
            </a:r>
            <a:r>
              <a:rPr sz="1400" dirty="0">
                <a:latin typeface="Microsoft Sans Serif"/>
                <a:cs typeface="Microsoft Sans Serif"/>
              </a:rPr>
              <a:t>yardımcı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olunuz.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-6350"/>
            <a:ext cx="9150350" cy="6870700"/>
            <a:chOff x="-6349" y="-6350"/>
            <a:chExt cx="9150350" cy="68707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6F2F9F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B989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76191" y="2812542"/>
            <a:ext cx="4280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ÖĞRETMENLERE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4906771" y="3422141"/>
            <a:ext cx="2618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Microsoft Sans Serif"/>
                <a:cs typeface="Microsoft Sans Serif"/>
              </a:rPr>
              <a:t>ÖNERİLER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4173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484" y="489548"/>
                </a:moveTo>
                <a:lnTo>
                  <a:pt x="497287" y="487262"/>
                </a:lnTo>
                <a:lnTo>
                  <a:pt x="544617" y="475814"/>
                </a:lnTo>
                <a:lnTo>
                  <a:pt x="578506" y="448254"/>
                </a:lnTo>
                <a:lnTo>
                  <a:pt x="600020" y="410873"/>
                </a:lnTo>
                <a:lnTo>
                  <a:pt x="610226" y="369963"/>
                </a:lnTo>
                <a:lnTo>
                  <a:pt x="610190" y="331814"/>
                </a:lnTo>
                <a:lnTo>
                  <a:pt x="605584" y="294914"/>
                </a:lnTo>
                <a:lnTo>
                  <a:pt x="597061" y="271410"/>
                </a:lnTo>
                <a:lnTo>
                  <a:pt x="584562" y="257215"/>
                </a:lnTo>
                <a:lnTo>
                  <a:pt x="568026" y="248248"/>
                </a:lnTo>
                <a:lnTo>
                  <a:pt x="544537" y="249577"/>
                </a:lnTo>
                <a:lnTo>
                  <a:pt x="529466" y="263837"/>
                </a:lnTo>
                <a:lnTo>
                  <a:pt x="524181" y="272715"/>
                </a:lnTo>
                <a:lnTo>
                  <a:pt x="530053" y="257900"/>
                </a:lnTo>
                <a:lnTo>
                  <a:pt x="536266" y="232105"/>
                </a:lnTo>
                <a:lnTo>
                  <a:pt x="537657" y="194035"/>
                </a:lnTo>
                <a:lnTo>
                  <a:pt x="532357" y="155226"/>
                </a:lnTo>
                <a:lnTo>
                  <a:pt x="518496" y="127217"/>
                </a:lnTo>
                <a:lnTo>
                  <a:pt x="498634" y="109014"/>
                </a:lnTo>
                <a:lnTo>
                  <a:pt x="474760" y="97229"/>
                </a:lnTo>
                <a:lnTo>
                  <a:pt x="447291" y="97517"/>
                </a:lnTo>
                <a:lnTo>
                  <a:pt x="416642" y="115533"/>
                </a:lnTo>
                <a:lnTo>
                  <a:pt x="421696" y="145229"/>
                </a:lnTo>
                <a:lnTo>
                  <a:pt x="422881" y="170984"/>
                </a:lnTo>
                <a:lnTo>
                  <a:pt x="418089" y="198668"/>
                </a:lnTo>
                <a:lnTo>
                  <a:pt x="405212" y="234151"/>
                </a:lnTo>
                <a:lnTo>
                  <a:pt x="419201" y="193016"/>
                </a:lnTo>
                <a:lnTo>
                  <a:pt x="423608" y="151196"/>
                </a:lnTo>
                <a:lnTo>
                  <a:pt x="416769" y="110104"/>
                </a:lnTo>
                <a:lnTo>
                  <a:pt x="397018" y="71149"/>
                </a:lnTo>
                <a:lnTo>
                  <a:pt x="362691" y="35743"/>
                </a:lnTo>
                <a:lnTo>
                  <a:pt x="312121" y="5297"/>
                </a:lnTo>
                <a:lnTo>
                  <a:pt x="274081" y="0"/>
                </a:lnTo>
                <a:lnTo>
                  <a:pt x="233718" y="11259"/>
                </a:lnTo>
                <a:lnTo>
                  <a:pt x="196056" y="36368"/>
                </a:lnTo>
                <a:lnTo>
                  <a:pt x="166118" y="72621"/>
                </a:lnTo>
                <a:lnTo>
                  <a:pt x="148926" y="117311"/>
                </a:lnTo>
                <a:lnTo>
                  <a:pt x="183845" y="129142"/>
                </a:lnTo>
                <a:lnTo>
                  <a:pt x="218728" y="151093"/>
                </a:lnTo>
                <a:lnTo>
                  <a:pt x="249635" y="190856"/>
                </a:lnTo>
                <a:lnTo>
                  <a:pt x="272624" y="256122"/>
                </a:lnTo>
                <a:lnTo>
                  <a:pt x="257414" y="207856"/>
                </a:lnTo>
                <a:lnTo>
                  <a:pt x="231905" y="165746"/>
                </a:lnTo>
                <a:lnTo>
                  <a:pt x="195418" y="134375"/>
                </a:lnTo>
                <a:lnTo>
                  <a:pt x="147275" y="118327"/>
                </a:lnTo>
                <a:lnTo>
                  <a:pt x="102583" y="125923"/>
                </a:lnTo>
                <a:lnTo>
                  <a:pt x="61010" y="153474"/>
                </a:lnTo>
                <a:lnTo>
                  <a:pt x="27296" y="193551"/>
                </a:lnTo>
                <a:lnTo>
                  <a:pt x="6178" y="238723"/>
                </a:lnTo>
                <a:lnTo>
                  <a:pt x="0" y="285041"/>
                </a:lnTo>
                <a:lnTo>
                  <a:pt x="1803" y="330332"/>
                </a:lnTo>
                <a:lnTo>
                  <a:pt x="11377" y="372970"/>
                </a:lnTo>
                <a:lnTo>
                  <a:pt x="28514" y="411332"/>
                </a:lnTo>
                <a:lnTo>
                  <a:pt x="53003" y="443794"/>
                </a:lnTo>
                <a:lnTo>
                  <a:pt x="84634" y="468734"/>
                </a:lnTo>
                <a:lnTo>
                  <a:pt x="123198" y="484526"/>
                </a:lnTo>
                <a:lnTo>
                  <a:pt x="168484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961" rIns="0" bIns="0" rtlCol="0">
            <a:spAutoFit/>
          </a:bodyPr>
          <a:lstStyle/>
          <a:p>
            <a:pPr marL="2216785" marR="5080" indent="-160210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3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3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4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Öğretmenlere</a:t>
            </a:r>
            <a:r>
              <a:rPr sz="2400" u="sng" spc="-10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143954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02" y="126"/>
                </a:moveTo>
                <a:lnTo>
                  <a:pt x="406922" y="6542"/>
                </a:lnTo>
                <a:lnTo>
                  <a:pt x="365280" y="26214"/>
                </a:lnTo>
                <a:lnTo>
                  <a:pt x="333751" y="53830"/>
                </a:lnTo>
                <a:lnTo>
                  <a:pt x="299132" y="112141"/>
                </a:lnTo>
                <a:lnTo>
                  <a:pt x="274587" y="99228"/>
                </a:lnTo>
                <a:lnTo>
                  <a:pt x="245935" y="92090"/>
                </a:lnTo>
                <a:lnTo>
                  <a:pt x="215497" y="93835"/>
                </a:lnTo>
                <a:lnTo>
                  <a:pt x="185594" y="107568"/>
                </a:lnTo>
                <a:lnTo>
                  <a:pt x="164724" y="127311"/>
                </a:lnTo>
                <a:lnTo>
                  <a:pt x="149796" y="155019"/>
                </a:lnTo>
                <a:lnTo>
                  <a:pt x="142035" y="188275"/>
                </a:lnTo>
                <a:lnTo>
                  <a:pt x="142668" y="224662"/>
                </a:lnTo>
                <a:lnTo>
                  <a:pt x="96311" y="225329"/>
                </a:lnTo>
                <a:lnTo>
                  <a:pt x="57753" y="242951"/>
                </a:lnTo>
                <a:lnTo>
                  <a:pt x="13890" y="291338"/>
                </a:lnTo>
                <a:lnTo>
                  <a:pt x="0" y="363489"/>
                </a:lnTo>
                <a:lnTo>
                  <a:pt x="3585" y="406048"/>
                </a:lnTo>
                <a:lnTo>
                  <a:pt x="18208" y="446024"/>
                </a:lnTo>
                <a:lnTo>
                  <a:pt x="43070" y="478464"/>
                </a:lnTo>
                <a:lnTo>
                  <a:pt x="104701" y="518961"/>
                </a:lnTo>
                <a:lnTo>
                  <a:pt x="142922" y="526542"/>
                </a:lnTo>
                <a:lnTo>
                  <a:pt x="582342" y="524764"/>
                </a:lnTo>
                <a:lnTo>
                  <a:pt x="645487" y="507353"/>
                </a:lnTo>
                <a:lnTo>
                  <a:pt x="682469" y="483058"/>
                </a:lnTo>
                <a:lnTo>
                  <a:pt x="713508" y="445711"/>
                </a:lnTo>
                <a:lnTo>
                  <a:pt x="731440" y="393319"/>
                </a:lnTo>
                <a:lnTo>
                  <a:pt x="732920" y="359590"/>
                </a:lnTo>
                <a:lnTo>
                  <a:pt x="727250" y="319144"/>
                </a:lnTo>
                <a:lnTo>
                  <a:pt x="710235" y="277821"/>
                </a:lnTo>
                <a:lnTo>
                  <a:pt x="677682" y="241459"/>
                </a:lnTo>
                <a:lnTo>
                  <a:pt x="625395" y="215900"/>
                </a:lnTo>
                <a:lnTo>
                  <a:pt x="622618" y="178333"/>
                </a:lnTo>
                <a:lnTo>
                  <a:pt x="613001" y="135800"/>
                </a:lnTo>
                <a:lnTo>
                  <a:pt x="595185" y="92583"/>
                </a:lnTo>
                <a:lnTo>
                  <a:pt x="567812" y="52963"/>
                </a:lnTo>
                <a:lnTo>
                  <a:pt x="529525" y="21225"/>
                </a:lnTo>
                <a:lnTo>
                  <a:pt x="478964" y="1650"/>
                </a:lnTo>
                <a:lnTo>
                  <a:pt x="472106" y="635"/>
                </a:lnTo>
                <a:lnTo>
                  <a:pt x="465502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458714"/>
            <a:ext cx="1492250" cy="1356995"/>
            <a:chOff x="7572485" y="5458714"/>
            <a:chExt cx="1492250" cy="135699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0190" y="6564439"/>
              <a:ext cx="92201" cy="2512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647175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47175" y="6293027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5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43466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2064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43466" y="5832182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2064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66174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807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66174" y="5836132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807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87664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87664" y="5948273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85961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395" y="626770"/>
                  </a:lnTo>
                  <a:lnTo>
                    <a:pt x="317246" y="670166"/>
                  </a:lnTo>
                  <a:lnTo>
                    <a:pt x="421894" y="515048"/>
                  </a:lnTo>
                  <a:lnTo>
                    <a:pt x="390526" y="475050"/>
                  </a:lnTo>
                  <a:lnTo>
                    <a:pt x="358620" y="435241"/>
                  </a:lnTo>
                  <a:lnTo>
                    <a:pt x="326273" y="395587"/>
                  </a:lnTo>
                  <a:lnTo>
                    <a:pt x="260646" y="316608"/>
                  </a:lnTo>
                  <a:lnTo>
                    <a:pt x="128392" y="158993"/>
                  </a:lnTo>
                  <a:lnTo>
                    <a:pt x="95688" y="119460"/>
                  </a:lnTo>
                  <a:lnTo>
                    <a:pt x="63323" y="79807"/>
                  </a:lnTo>
                  <a:lnTo>
                    <a:pt x="31394" y="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85961" y="5675820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246" y="670166"/>
                  </a:moveTo>
                  <a:lnTo>
                    <a:pt x="421894" y="515048"/>
                  </a:lnTo>
                  <a:lnTo>
                    <a:pt x="390526" y="475050"/>
                  </a:lnTo>
                  <a:lnTo>
                    <a:pt x="358620" y="435241"/>
                  </a:lnTo>
                  <a:lnTo>
                    <a:pt x="326273" y="395587"/>
                  </a:lnTo>
                  <a:lnTo>
                    <a:pt x="293582" y="356054"/>
                  </a:lnTo>
                  <a:lnTo>
                    <a:pt x="260646" y="316608"/>
                  </a:lnTo>
                  <a:lnTo>
                    <a:pt x="227562" y="277213"/>
                  </a:lnTo>
                  <a:lnTo>
                    <a:pt x="194426" y="237835"/>
                  </a:lnTo>
                  <a:lnTo>
                    <a:pt x="161337" y="198440"/>
                  </a:lnTo>
                  <a:lnTo>
                    <a:pt x="128392" y="158993"/>
                  </a:lnTo>
                  <a:lnTo>
                    <a:pt x="95688" y="119460"/>
                  </a:lnTo>
                  <a:lnTo>
                    <a:pt x="63323" y="79807"/>
                  </a:lnTo>
                  <a:lnTo>
                    <a:pt x="31394" y="39998"/>
                  </a:lnTo>
                  <a:lnTo>
                    <a:pt x="0" y="0"/>
                  </a:lnTo>
                  <a:lnTo>
                    <a:pt x="112395" y="626770"/>
                  </a:lnTo>
                  <a:lnTo>
                    <a:pt x="317246" y="67016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33333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39" y="39062"/>
                  </a:lnTo>
                  <a:lnTo>
                    <a:pt x="58884" y="79067"/>
                  </a:lnTo>
                  <a:lnTo>
                    <a:pt x="87779" y="119912"/>
                  </a:lnTo>
                  <a:lnTo>
                    <a:pt x="116366" y="161491"/>
                  </a:lnTo>
                  <a:lnTo>
                    <a:pt x="144690" y="203699"/>
                  </a:lnTo>
                  <a:lnTo>
                    <a:pt x="172795" y="246431"/>
                  </a:lnTo>
                  <a:lnTo>
                    <a:pt x="200724" y="289583"/>
                  </a:lnTo>
                  <a:lnTo>
                    <a:pt x="339260" y="507967"/>
                  </a:lnTo>
                  <a:lnTo>
                    <a:pt x="367052" y="551435"/>
                  </a:lnTo>
                  <a:lnTo>
                    <a:pt x="394974" y="594589"/>
                  </a:lnTo>
                  <a:lnTo>
                    <a:pt x="423070" y="637324"/>
                  </a:lnTo>
                  <a:lnTo>
                    <a:pt x="451384" y="679535"/>
                  </a:lnTo>
                  <a:lnTo>
                    <a:pt x="479959" y="721117"/>
                  </a:lnTo>
                  <a:lnTo>
                    <a:pt x="508839" y="761966"/>
                  </a:lnTo>
                  <a:lnTo>
                    <a:pt x="538068" y="801977"/>
                  </a:lnTo>
                  <a:lnTo>
                    <a:pt x="567690" y="841044"/>
                  </a:lnTo>
                  <a:lnTo>
                    <a:pt x="455041" y="21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33333" y="5465064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59"/>
                  </a:moveTo>
                  <a:lnTo>
                    <a:pt x="0" y="0"/>
                  </a:lnTo>
                  <a:lnTo>
                    <a:pt x="29639" y="39062"/>
                  </a:lnTo>
                  <a:lnTo>
                    <a:pt x="58884" y="79067"/>
                  </a:lnTo>
                  <a:lnTo>
                    <a:pt x="87779" y="119912"/>
                  </a:lnTo>
                  <a:lnTo>
                    <a:pt x="116366" y="161491"/>
                  </a:lnTo>
                  <a:lnTo>
                    <a:pt x="144690" y="203699"/>
                  </a:lnTo>
                  <a:lnTo>
                    <a:pt x="172795" y="246431"/>
                  </a:lnTo>
                  <a:lnTo>
                    <a:pt x="200724" y="289583"/>
                  </a:lnTo>
                  <a:lnTo>
                    <a:pt x="228520" y="333049"/>
                  </a:lnTo>
                  <a:lnTo>
                    <a:pt x="256229" y="376726"/>
                  </a:lnTo>
                  <a:lnTo>
                    <a:pt x="283892" y="420508"/>
                  </a:lnTo>
                  <a:lnTo>
                    <a:pt x="311555" y="464290"/>
                  </a:lnTo>
                  <a:lnTo>
                    <a:pt x="339260" y="507967"/>
                  </a:lnTo>
                  <a:lnTo>
                    <a:pt x="367052" y="551435"/>
                  </a:lnTo>
                  <a:lnTo>
                    <a:pt x="394974" y="594589"/>
                  </a:lnTo>
                  <a:lnTo>
                    <a:pt x="423070" y="637324"/>
                  </a:lnTo>
                  <a:lnTo>
                    <a:pt x="451384" y="679535"/>
                  </a:lnTo>
                  <a:lnTo>
                    <a:pt x="479959" y="721117"/>
                  </a:lnTo>
                  <a:lnTo>
                    <a:pt x="508839" y="761966"/>
                  </a:lnTo>
                  <a:lnTo>
                    <a:pt x="538068" y="801977"/>
                  </a:lnTo>
                  <a:lnTo>
                    <a:pt x="567690" y="841044"/>
                  </a:lnTo>
                  <a:lnTo>
                    <a:pt x="455041" y="21255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2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428653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2" y="0"/>
                </a:moveTo>
                <a:lnTo>
                  <a:pt x="419701" y="6790"/>
                </a:lnTo>
                <a:lnTo>
                  <a:pt x="376740" y="27108"/>
                </a:lnTo>
                <a:lnTo>
                  <a:pt x="344218" y="55613"/>
                </a:lnTo>
                <a:lnTo>
                  <a:pt x="321645" y="86965"/>
                </a:lnTo>
                <a:lnTo>
                  <a:pt x="308530" y="115824"/>
                </a:lnTo>
                <a:lnTo>
                  <a:pt x="283205" y="102425"/>
                </a:lnTo>
                <a:lnTo>
                  <a:pt x="253665" y="95027"/>
                </a:lnTo>
                <a:lnTo>
                  <a:pt x="222293" y="96821"/>
                </a:lnTo>
                <a:lnTo>
                  <a:pt x="191474" y="110998"/>
                </a:lnTo>
                <a:lnTo>
                  <a:pt x="169917" y="131369"/>
                </a:lnTo>
                <a:lnTo>
                  <a:pt x="154520" y="159956"/>
                </a:lnTo>
                <a:lnTo>
                  <a:pt x="146529" y="194258"/>
                </a:lnTo>
                <a:lnTo>
                  <a:pt x="147189" y="231775"/>
                </a:lnTo>
                <a:lnTo>
                  <a:pt x="99372" y="232493"/>
                </a:lnTo>
                <a:lnTo>
                  <a:pt x="59580" y="250666"/>
                </a:lnTo>
                <a:lnTo>
                  <a:pt x="30373" y="276602"/>
                </a:lnTo>
                <a:lnTo>
                  <a:pt x="4560" y="333765"/>
                </a:lnTo>
                <a:lnTo>
                  <a:pt x="0" y="374983"/>
                </a:lnTo>
                <a:lnTo>
                  <a:pt x="3711" y="418891"/>
                </a:lnTo>
                <a:lnTo>
                  <a:pt x="18780" y="460121"/>
                </a:lnTo>
                <a:lnTo>
                  <a:pt x="44438" y="493583"/>
                </a:lnTo>
                <a:lnTo>
                  <a:pt x="73915" y="518747"/>
                </a:lnTo>
                <a:lnTo>
                  <a:pt x="147367" y="543179"/>
                </a:lnTo>
                <a:lnTo>
                  <a:pt x="600668" y="541401"/>
                </a:lnTo>
                <a:lnTo>
                  <a:pt x="665830" y="523375"/>
                </a:lnTo>
                <a:lnTo>
                  <a:pt x="703977" y="498314"/>
                </a:lnTo>
                <a:lnTo>
                  <a:pt x="735991" y="459799"/>
                </a:lnTo>
                <a:lnTo>
                  <a:pt x="754491" y="405765"/>
                </a:lnTo>
                <a:lnTo>
                  <a:pt x="755996" y="370968"/>
                </a:lnTo>
                <a:lnTo>
                  <a:pt x="750142" y="329258"/>
                </a:lnTo>
                <a:lnTo>
                  <a:pt x="732593" y="286646"/>
                </a:lnTo>
                <a:lnTo>
                  <a:pt x="699017" y="249142"/>
                </a:lnTo>
                <a:lnTo>
                  <a:pt x="645080" y="222757"/>
                </a:lnTo>
                <a:lnTo>
                  <a:pt x="642226" y="183995"/>
                </a:lnTo>
                <a:lnTo>
                  <a:pt x="632304" y="140118"/>
                </a:lnTo>
                <a:lnTo>
                  <a:pt x="613921" y="95535"/>
                </a:lnTo>
                <a:lnTo>
                  <a:pt x="585682" y="54657"/>
                </a:lnTo>
                <a:lnTo>
                  <a:pt x="546194" y="21892"/>
                </a:lnTo>
                <a:lnTo>
                  <a:pt x="494064" y="1650"/>
                </a:lnTo>
                <a:lnTo>
                  <a:pt x="487029" y="762"/>
                </a:lnTo>
                <a:lnTo>
                  <a:pt x="473592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1774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58" y="489613"/>
                </a:moveTo>
                <a:lnTo>
                  <a:pt x="497286" y="487327"/>
                </a:lnTo>
                <a:lnTo>
                  <a:pt x="544615" y="475865"/>
                </a:lnTo>
                <a:lnTo>
                  <a:pt x="578494" y="448274"/>
                </a:lnTo>
                <a:lnTo>
                  <a:pt x="600001" y="410856"/>
                </a:lnTo>
                <a:lnTo>
                  <a:pt x="610215" y="369914"/>
                </a:lnTo>
                <a:lnTo>
                  <a:pt x="610215" y="331752"/>
                </a:lnTo>
                <a:lnTo>
                  <a:pt x="605590" y="294872"/>
                </a:lnTo>
                <a:lnTo>
                  <a:pt x="597043" y="271411"/>
                </a:lnTo>
                <a:lnTo>
                  <a:pt x="584531" y="257260"/>
                </a:lnTo>
                <a:lnTo>
                  <a:pt x="568012" y="248313"/>
                </a:lnTo>
                <a:lnTo>
                  <a:pt x="544543" y="249587"/>
                </a:lnTo>
                <a:lnTo>
                  <a:pt x="529479" y="263839"/>
                </a:lnTo>
                <a:lnTo>
                  <a:pt x="524194" y="272709"/>
                </a:lnTo>
                <a:lnTo>
                  <a:pt x="530065" y="257838"/>
                </a:lnTo>
                <a:lnTo>
                  <a:pt x="536268" y="232045"/>
                </a:lnTo>
                <a:lnTo>
                  <a:pt x="537626" y="193989"/>
                </a:lnTo>
                <a:lnTo>
                  <a:pt x="532295" y="155218"/>
                </a:lnTo>
                <a:lnTo>
                  <a:pt x="518432" y="127282"/>
                </a:lnTo>
                <a:lnTo>
                  <a:pt x="498559" y="109006"/>
                </a:lnTo>
                <a:lnTo>
                  <a:pt x="474688" y="97183"/>
                </a:lnTo>
                <a:lnTo>
                  <a:pt x="447228" y="97457"/>
                </a:lnTo>
                <a:lnTo>
                  <a:pt x="416590" y="115471"/>
                </a:lnTo>
                <a:lnTo>
                  <a:pt x="421682" y="145241"/>
                </a:lnTo>
                <a:lnTo>
                  <a:pt x="422883" y="171033"/>
                </a:lnTo>
                <a:lnTo>
                  <a:pt x="418083" y="198731"/>
                </a:lnTo>
                <a:lnTo>
                  <a:pt x="405173" y="234216"/>
                </a:lnTo>
                <a:lnTo>
                  <a:pt x="419145" y="193080"/>
                </a:lnTo>
                <a:lnTo>
                  <a:pt x="423552" y="151257"/>
                </a:lnTo>
                <a:lnTo>
                  <a:pt x="416724" y="110153"/>
                </a:lnTo>
                <a:lnTo>
                  <a:pt x="396992" y="71176"/>
                </a:lnTo>
                <a:lnTo>
                  <a:pt x="362689" y="35734"/>
                </a:lnTo>
                <a:lnTo>
                  <a:pt x="312146" y="5235"/>
                </a:lnTo>
                <a:lnTo>
                  <a:pt x="274089" y="0"/>
                </a:lnTo>
                <a:lnTo>
                  <a:pt x="233702" y="11296"/>
                </a:lnTo>
                <a:lnTo>
                  <a:pt x="196019" y="36425"/>
                </a:lnTo>
                <a:lnTo>
                  <a:pt x="166078" y="72685"/>
                </a:lnTo>
                <a:lnTo>
                  <a:pt x="148912" y="117376"/>
                </a:lnTo>
                <a:lnTo>
                  <a:pt x="183810" y="129187"/>
                </a:lnTo>
                <a:lnTo>
                  <a:pt x="218705" y="151094"/>
                </a:lnTo>
                <a:lnTo>
                  <a:pt x="249629" y="190814"/>
                </a:lnTo>
                <a:lnTo>
                  <a:pt x="272610" y="256060"/>
                </a:lnTo>
                <a:lnTo>
                  <a:pt x="257379" y="207850"/>
                </a:lnTo>
                <a:lnTo>
                  <a:pt x="231858" y="165747"/>
                </a:lnTo>
                <a:lnTo>
                  <a:pt x="195385" y="134384"/>
                </a:lnTo>
                <a:lnTo>
                  <a:pt x="147300" y="118392"/>
                </a:lnTo>
                <a:lnTo>
                  <a:pt x="102570" y="125970"/>
                </a:lnTo>
                <a:lnTo>
                  <a:pt x="61003" y="153492"/>
                </a:lnTo>
                <a:lnTo>
                  <a:pt x="27313" y="193562"/>
                </a:lnTo>
                <a:lnTo>
                  <a:pt x="6215" y="238788"/>
                </a:lnTo>
                <a:lnTo>
                  <a:pt x="0" y="285070"/>
                </a:lnTo>
                <a:lnTo>
                  <a:pt x="1783" y="330343"/>
                </a:lnTo>
                <a:lnTo>
                  <a:pt x="11352" y="372979"/>
                </a:lnTo>
                <a:lnTo>
                  <a:pt x="28491" y="411349"/>
                </a:lnTo>
                <a:lnTo>
                  <a:pt x="52986" y="443826"/>
                </a:lnTo>
                <a:lnTo>
                  <a:pt x="84621" y="468781"/>
                </a:lnTo>
                <a:lnTo>
                  <a:pt x="123184" y="484586"/>
                </a:lnTo>
                <a:lnTo>
                  <a:pt x="168458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50416" y="1739900"/>
            <a:ext cx="2720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7600" algn="l"/>
                <a:tab pos="1472565" algn="l"/>
                <a:tab pos="2440305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öğretmenler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de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çocukların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0" dirty="0">
                <a:latin typeface="Microsoft Sans Serif"/>
                <a:cs typeface="Microsoft Sans Serif"/>
              </a:rPr>
              <a:t>için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50416" y="1526539"/>
            <a:ext cx="64592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indent="-35623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68935" algn="l"/>
                <a:tab pos="1379855" algn="l"/>
                <a:tab pos="1969770" algn="l"/>
                <a:tab pos="2725420" algn="l"/>
                <a:tab pos="3658235" algn="l"/>
                <a:tab pos="4530090" algn="l"/>
                <a:tab pos="5178425" algn="l"/>
                <a:tab pos="6110605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Çocukların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kişilik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gelişimi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sürecinde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ebeveyni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model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almasının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0" dirty="0">
                <a:latin typeface="Microsoft Sans Serif"/>
                <a:cs typeface="Microsoft Sans Serif"/>
              </a:rPr>
              <a:t>yanı</a:t>
            </a:r>
            <a:endParaRPr sz="1400">
              <a:latin typeface="Microsoft Sans Serif"/>
              <a:cs typeface="Microsoft Sans Serif"/>
            </a:endParaRPr>
          </a:p>
          <a:p>
            <a:pPr marL="2865755">
              <a:lnSpc>
                <a:spcPct val="100000"/>
              </a:lnSpc>
              <a:tabLst>
                <a:tab pos="3545840" algn="l"/>
                <a:tab pos="3902075" algn="l"/>
                <a:tab pos="4257040" algn="l"/>
                <a:tab pos="513715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önemli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bir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rol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modeldir.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Çocuklarımızın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616443" y="1526539"/>
            <a:ext cx="4508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Sans Serif"/>
                <a:cs typeface="Microsoft Sans Serif"/>
              </a:rPr>
              <a:t>sıra kişilik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50416" y="1953260"/>
            <a:ext cx="6917055" cy="408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gelişimlerine</a:t>
            </a:r>
            <a:r>
              <a:rPr sz="1400" spc="4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sağlıklı</a:t>
            </a:r>
            <a:r>
              <a:rPr sz="1400" spc="45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4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şekilde</a:t>
            </a:r>
            <a:r>
              <a:rPr sz="1400" spc="45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katkı</a:t>
            </a:r>
            <a:r>
              <a:rPr sz="1400" spc="4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sunmak</a:t>
            </a:r>
            <a:r>
              <a:rPr sz="1400" spc="4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4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doğru</a:t>
            </a:r>
            <a:r>
              <a:rPr sz="1400" spc="45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4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rol</a:t>
            </a:r>
            <a:r>
              <a:rPr sz="1400" spc="4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modeli</a:t>
            </a:r>
            <a:r>
              <a:rPr sz="1400" spc="4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olmalı</a:t>
            </a:r>
            <a:r>
              <a:rPr sz="1400" spc="459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ve </a:t>
            </a:r>
            <a:r>
              <a:rPr sz="1400" dirty="0">
                <a:latin typeface="Microsoft Sans Serif"/>
                <a:cs typeface="Microsoft Sans Serif"/>
              </a:rPr>
              <a:t>davranışlarımızı,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tutumlarımızı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sergilerken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dikkatli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olmalıyız.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Çocukların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kişiliklerinin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sağlıklı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şekilde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gelişmesi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örnek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şahsiyetleri,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önemli kişilikleri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tanıtınız.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368300" indent="-355600" algn="just">
              <a:lnSpc>
                <a:spcPct val="100000"/>
              </a:lnSpc>
              <a:buFont typeface="Wingdings"/>
              <a:buChar char=""/>
              <a:tabLst>
                <a:tab pos="36830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medyadaki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olumsuz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ikonu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model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almaması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teknolojinin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doğru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ve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bilinçli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kullanımı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hakkında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çocuklarımızı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bilgilendiriniz.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6350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Çocuklarımızın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kendilerini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geliştirmelerine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en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fazla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katkı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sağlayacak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kitap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okuma </a:t>
            </a:r>
            <a:r>
              <a:rPr sz="1400" dirty="0">
                <a:latin typeface="Microsoft Sans Serif"/>
                <a:cs typeface="Microsoft Sans Serif"/>
              </a:rPr>
              <a:t>sevgisini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onlara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aşılayınız.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40513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İşlenilen</a:t>
            </a:r>
            <a:r>
              <a:rPr sz="1400" spc="3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dersin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nihayetinde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amaca</a:t>
            </a:r>
            <a:r>
              <a:rPr sz="1400" spc="3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hizmet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ettiğinin</a:t>
            </a:r>
            <a:r>
              <a:rPr sz="1400" spc="3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farkında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olarak </a:t>
            </a:r>
            <a:r>
              <a:rPr sz="1400" dirty="0">
                <a:latin typeface="Microsoft Sans Serif"/>
                <a:cs typeface="Microsoft Sans Serif"/>
              </a:rPr>
              <a:t>derslerin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etkililiğinin, verimliliğinin,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anlaşılabilirliğinin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artması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çeşitli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öğretim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teknik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ve </a:t>
            </a:r>
            <a:r>
              <a:rPr sz="1400" spc="-10" dirty="0">
                <a:latin typeface="Microsoft Sans Serif"/>
                <a:cs typeface="Microsoft Sans Serif"/>
              </a:rPr>
              <a:t>yöntemlerinden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yararlanınız.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4173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484" y="489548"/>
                </a:moveTo>
                <a:lnTo>
                  <a:pt x="497287" y="487262"/>
                </a:lnTo>
                <a:lnTo>
                  <a:pt x="544617" y="475814"/>
                </a:lnTo>
                <a:lnTo>
                  <a:pt x="578506" y="448254"/>
                </a:lnTo>
                <a:lnTo>
                  <a:pt x="600020" y="410873"/>
                </a:lnTo>
                <a:lnTo>
                  <a:pt x="610226" y="369963"/>
                </a:lnTo>
                <a:lnTo>
                  <a:pt x="610190" y="331814"/>
                </a:lnTo>
                <a:lnTo>
                  <a:pt x="605584" y="294914"/>
                </a:lnTo>
                <a:lnTo>
                  <a:pt x="597061" y="271410"/>
                </a:lnTo>
                <a:lnTo>
                  <a:pt x="584562" y="257215"/>
                </a:lnTo>
                <a:lnTo>
                  <a:pt x="568026" y="248248"/>
                </a:lnTo>
                <a:lnTo>
                  <a:pt x="544537" y="249577"/>
                </a:lnTo>
                <a:lnTo>
                  <a:pt x="529466" y="263837"/>
                </a:lnTo>
                <a:lnTo>
                  <a:pt x="524181" y="272715"/>
                </a:lnTo>
                <a:lnTo>
                  <a:pt x="530053" y="257900"/>
                </a:lnTo>
                <a:lnTo>
                  <a:pt x="536266" y="232105"/>
                </a:lnTo>
                <a:lnTo>
                  <a:pt x="537657" y="194035"/>
                </a:lnTo>
                <a:lnTo>
                  <a:pt x="532357" y="155226"/>
                </a:lnTo>
                <a:lnTo>
                  <a:pt x="518496" y="127217"/>
                </a:lnTo>
                <a:lnTo>
                  <a:pt x="498634" y="109014"/>
                </a:lnTo>
                <a:lnTo>
                  <a:pt x="474760" y="97229"/>
                </a:lnTo>
                <a:lnTo>
                  <a:pt x="447291" y="97517"/>
                </a:lnTo>
                <a:lnTo>
                  <a:pt x="416642" y="115533"/>
                </a:lnTo>
                <a:lnTo>
                  <a:pt x="421696" y="145229"/>
                </a:lnTo>
                <a:lnTo>
                  <a:pt x="422881" y="170984"/>
                </a:lnTo>
                <a:lnTo>
                  <a:pt x="418089" y="198668"/>
                </a:lnTo>
                <a:lnTo>
                  <a:pt x="405212" y="234151"/>
                </a:lnTo>
                <a:lnTo>
                  <a:pt x="419201" y="193016"/>
                </a:lnTo>
                <a:lnTo>
                  <a:pt x="423608" y="151196"/>
                </a:lnTo>
                <a:lnTo>
                  <a:pt x="416769" y="110104"/>
                </a:lnTo>
                <a:lnTo>
                  <a:pt x="397018" y="71149"/>
                </a:lnTo>
                <a:lnTo>
                  <a:pt x="362691" y="35743"/>
                </a:lnTo>
                <a:lnTo>
                  <a:pt x="312121" y="5297"/>
                </a:lnTo>
                <a:lnTo>
                  <a:pt x="274081" y="0"/>
                </a:lnTo>
                <a:lnTo>
                  <a:pt x="233718" y="11259"/>
                </a:lnTo>
                <a:lnTo>
                  <a:pt x="196056" y="36368"/>
                </a:lnTo>
                <a:lnTo>
                  <a:pt x="166118" y="72621"/>
                </a:lnTo>
                <a:lnTo>
                  <a:pt x="148926" y="117311"/>
                </a:lnTo>
                <a:lnTo>
                  <a:pt x="183845" y="129142"/>
                </a:lnTo>
                <a:lnTo>
                  <a:pt x="218728" y="151093"/>
                </a:lnTo>
                <a:lnTo>
                  <a:pt x="249635" y="190856"/>
                </a:lnTo>
                <a:lnTo>
                  <a:pt x="272624" y="256122"/>
                </a:lnTo>
                <a:lnTo>
                  <a:pt x="257414" y="207856"/>
                </a:lnTo>
                <a:lnTo>
                  <a:pt x="231905" y="165746"/>
                </a:lnTo>
                <a:lnTo>
                  <a:pt x="195418" y="134375"/>
                </a:lnTo>
                <a:lnTo>
                  <a:pt x="147275" y="118327"/>
                </a:lnTo>
                <a:lnTo>
                  <a:pt x="102583" y="125923"/>
                </a:lnTo>
                <a:lnTo>
                  <a:pt x="61010" y="153474"/>
                </a:lnTo>
                <a:lnTo>
                  <a:pt x="27296" y="193551"/>
                </a:lnTo>
                <a:lnTo>
                  <a:pt x="6178" y="238723"/>
                </a:lnTo>
                <a:lnTo>
                  <a:pt x="0" y="285041"/>
                </a:lnTo>
                <a:lnTo>
                  <a:pt x="1803" y="330332"/>
                </a:lnTo>
                <a:lnTo>
                  <a:pt x="11377" y="372970"/>
                </a:lnTo>
                <a:lnTo>
                  <a:pt x="28514" y="411332"/>
                </a:lnTo>
                <a:lnTo>
                  <a:pt x="53003" y="443794"/>
                </a:lnTo>
                <a:lnTo>
                  <a:pt x="84634" y="468734"/>
                </a:lnTo>
                <a:lnTo>
                  <a:pt x="123198" y="484526"/>
                </a:lnTo>
                <a:lnTo>
                  <a:pt x="168484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961" rIns="0" bIns="0" rtlCol="0">
            <a:spAutoFit/>
          </a:bodyPr>
          <a:lstStyle/>
          <a:p>
            <a:pPr marL="2216785" marR="5080" indent="-160210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3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3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4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Öğretmenlere</a:t>
            </a:r>
            <a:r>
              <a:rPr sz="2400" u="sng" spc="-10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286829" y="3429127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02" y="126"/>
                </a:moveTo>
                <a:lnTo>
                  <a:pt x="406922" y="6542"/>
                </a:lnTo>
                <a:lnTo>
                  <a:pt x="365280" y="26214"/>
                </a:lnTo>
                <a:lnTo>
                  <a:pt x="333751" y="53830"/>
                </a:lnTo>
                <a:lnTo>
                  <a:pt x="299132" y="112140"/>
                </a:lnTo>
                <a:lnTo>
                  <a:pt x="274587" y="99228"/>
                </a:lnTo>
                <a:lnTo>
                  <a:pt x="245935" y="92090"/>
                </a:lnTo>
                <a:lnTo>
                  <a:pt x="215497" y="93835"/>
                </a:lnTo>
                <a:lnTo>
                  <a:pt x="185594" y="107569"/>
                </a:lnTo>
                <a:lnTo>
                  <a:pt x="164724" y="127311"/>
                </a:lnTo>
                <a:lnTo>
                  <a:pt x="149796" y="155019"/>
                </a:lnTo>
                <a:lnTo>
                  <a:pt x="142035" y="188275"/>
                </a:lnTo>
                <a:lnTo>
                  <a:pt x="142668" y="224662"/>
                </a:lnTo>
                <a:lnTo>
                  <a:pt x="96311" y="225329"/>
                </a:lnTo>
                <a:lnTo>
                  <a:pt x="57753" y="242951"/>
                </a:lnTo>
                <a:lnTo>
                  <a:pt x="13890" y="291338"/>
                </a:lnTo>
                <a:lnTo>
                  <a:pt x="0" y="363489"/>
                </a:lnTo>
                <a:lnTo>
                  <a:pt x="3585" y="406048"/>
                </a:lnTo>
                <a:lnTo>
                  <a:pt x="18208" y="446024"/>
                </a:lnTo>
                <a:lnTo>
                  <a:pt x="43070" y="478464"/>
                </a:lnTo>
                <a:lnTo>
                  <a:pt x="104701" y="518961"/>
                </a:lnTo>
                <a:lnTo>
                  <a:pt x="142922" y="526542"/>
                </a:lnTo>
                <a:lnTo>
                  <a:pt x="582342" y="524764"/>
                </a:lnTo>
                <a:lnTo>
                  <a:pt x="645487" y="507317"/>
                </a:lnTo>
                <a:lnTo>
                  <a:pt x="682469" y="483003"/>
                </a:lnTo>
                <a:lnTo>
                  <a:pt x="713508" y="445662"/>
                </a:lnTo>
                <a:lnTo>
                  <a:pt x="731440" y="393319"/>
                </a:lnTo>
                <a:lnTo>
                  <a:pt x="732920" y="359590"/>
                </a:lnTo>
                <a:lnTo>
                  <a:pt x="727250" y="319144"/>
                </a:lnTo>
                <a:lnTo>
                  <a:pt x="710235" y="277821"/>
                </a:lnTo>
                <a:lnTo>
                  <a:pt x="677682" y="241459"/>
                </a:lnTo>
                <a:lnTo>
                  <a:pt x="625395" y="215900"/>
                </a:lnTo>
                <a:lnTo>
                  <a:pt x="622618" y="178333"/>
                </a:lnTo>
                <a:lnTo>
                  <a:pt x="613001" y="135800"/>
                </a:lnTo>
                <a:lnTo>
                  <a:pt x="595185" y="92583"/>
                </a:lnTo>
                <a:lnTo>
                  <a:pt x="567812" y="52963"/>
                </a:lnTo>
                <a:lnTo>
                  <a:pt x="529525" y="21225"/>
                </a:lnTo>
                <a:lnTo>
                  <a:pt x="478964" y="1650"/>
                </a:lnTo>
                <a:lnTo>
                  <a:pt x="472106" y="635"/>
                </a:lnTo>
                <a:lnTo>
                  <a:pt x="465502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303646"/>
            <a:ext cx="1564005" cy="1357630"/>
            <a:chOff x="7572485" y="5303646"/>
            <a:chExt cx="1564005" cy="1357630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691" y="6409461"/>
              <a:ext cx="92075" cy="25121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18549" y="6138049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4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8549" y="6138049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4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14967" y="5677204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1937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4967" y="5677204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1937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7675" y="5681154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680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7675" y="5681154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680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9038" y="5793295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9038" y="5793295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7462" y="5520816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267" y="626795"/>
                  </a:lnTo>
                  <a:lnTo>
                    <a:pt x="317118" y="670191"/>
                  </a:lnTo>
                  <a:lnTo>
                    <a:pt x="421893" y="515073"/>
                  </a:lnTo>
                  <a:lnTo>
                    <a:pt x="390501" y="475075"/>
                  </a:lnTo>
                  <a:lnTo>
                    <a:pt x="358578" y="435266"/>
                  </a:lnTo>
                  <a:lnTo>
                    <a:pt x="326221" y="395612"/>
                  </a:lnTo>
                  <a:lnTo>
                    <a:pt x="260591" y="316632"/>
                  </a:lnTo>
                  <a:lnTo>
                    <a:pt x="128367" y="159010"/>
                  </a:lnTo>
                  <a:lnTo>
                    <a:pt x="95672" y="119474"/>
                  </a:lnTo>
                  <a:lnTo>
                    <a:pt x="63315" y="79817"/>
                  </a:lnTo>
                  <a:lnTo>
                    <a:pt x="31392" y="40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57462" y="5520816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118" y="670191"/>
                  </a:moveTo>
                  <a:lnTo>
                    <a:pt x="421893" y="515073"/>
                  </a:lnTo>
                  <a:lnTo>
                    <a:pt x="390501" y="475075"/>
                  </a:lnTo>
                  <a:lnTo>
                    <a:pt x="358578" y="435266"/>
                  </a:lnTo>
                  <a:lnTo>
                    <a:pt x="326221" y="395612"/>
                  </a:lnTo>
                  <a:lnTo>
                    <a:pt x="293526" y="356079"/>
                  </a:lnTo>
                  <a:lnTo>
                    <a:pt x="260591" y="316632"/>
                  </a:lnTo>
                  <a:lnTo>
                    <a:pt x="227511" y="277236"/>
                  </a:lnTo>
                  <a:lnTo>
                    <a:pt x="194382" y="237856"/>
                  </a:lnTo>
                  <a:lnTo>
                    <a:pt x="161302" y="198459"/>
                  </a:lnTo>
                  <a:lnTo>
                    <a:pt x="128367" y="159010"/>
                  </a:lnTo>
                  <a:lnTo>
                    <a:pt x="95672" y="119474"/>
                  </a:lnTo>
                  <a:lnTo>
                    <a:pt x="63315" y="79817"/>
                  </a:lnTo>
                  <a:lnTo>
                    <a:pt x="31392" y="40003"/>
                  </a:lnTo>
                  <a:lnTo>
                    <a:pt x="0" y="0"/>
                  </a:lnTo>
                  <a:lnTo>
                    <a:pt x="112267" y="626795"/>
                  </a:lnTo>
                  <a:lnTo>
                    <a:pt x="317118" y="67019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04834" y="5309996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22" y="39081"/>
                  </a:lnTo>
                  <a:lnTo>
                    <a:pt x="58853" y="79104"/>
                  </a:lnTo>
                  <a:lnTo>
                    <a:pt x="87737" y="119963"/>
                  </a:lnTo>
                  <a:lnTo>
                    <a:pt x="116317" y="161554"/>
                  </a:lnTo>
                  <a:lnTo>
                    <a:pt x="144637" y="203771"/>
                  </a:lnTo>
                  <a:lnTo>
                    <a:pt x="172739" y="246512"/>
                  </a:lnTo>
                  <a:lnTo>
                    <a:pt x="200667" y="289670"/>
                  </a:lnTo>
                  <a:lnTo>
                    <a:pt x="339224" y="508065"/>
                  </a:lnTo>
                  <a:lnTo>
                    <a:pt x="367022" y="551532"/>
                  </a:lnTo>
                  <a:lnTo>
                    <a:pt x="394950" y="594685"/>
                  </a:lnTo>
                  <a:lnTo>
                    <a:pt x="423052" y="637418"/>
                  </a:lnTo>
                  <a:lnTo>
                    <a:pt x="451372" y="679628"/>
                  </a:lnTo>
                  <a:lnTo>
                    <a:pt x="479952" y="721209"/>
                  </a:lnTo>
                  <a:lnTo>
                    <a:pt x="508836" y="762056"/>
                  </a:lnTo>
                  <a:lnTo>
                    <a:pt x="538067" y="802066"/>
                  </a:lnTo>
                  <a:lnTo>
                    <a:pt x="567690" y="841133"/>
                  </a:lnTo>
                  <a:lnTo>
                    <a:pt x="455041" y="21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4834" y="5309996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97"/>
                  </a:moveTo>
                  <a:lnTo>
                    <a:pt x="0" y="0"/>
                  </a:lnTo>
                  <a:lnTo>
                    <a:pt x="29622" y="39081"/>
                  </a:lnTo>
                  <a:lnTo>
                    <a:pt x="58853" y="79104"/>
                  </a:lnTo>
                  <a:lnTo>
                    <a:pt x="87737" y="119963"/>
                  </a:lnTo>
                  <a:lnTo>
                    <a:pt x="116317" y="161554"/>
                  </a:lnTo>
                  <a:lnTo>
                    <a:pt x="144637" y="203771"/>
                  </a:lnTo>
                  <a:lnTo>
                    <a:pt x="172739" y="246512"/>
                  </a:lnTo>
                  <a:lnTo>
                    <a:pt x="200667" y="289670"/>
                  </a:lnTo>
                  <a:lnTo>
                    <a:pt x="228465" y="333141"/>
                  </a:lnTo>
                  <a:lnTo>
                    <a:pt x="256177" y="376821"/>
                  </a:lnTo>
                  <a:lnTo>
                    <a:pt x="283845" y="420604"/>
                  </a:lnTo>
                  <a:lnTo>
                    <a:pt x="311512" y="464387"/>
                  </a:lnTo>
                  <a:lnTo>
                    <a:pt x="339224" y="508065"/>
                  </a:lnTo>
                  <a:lnTo>
                    <a:pt x="367022" y="551532"/>
                  </a:lnTo>
                  <a:lnTo>
                    <a:pt x="394950" y="594685"/>
                  </a:lnTo>
                  <a:lnTo>
                    <a:pt x="423052" y="637418"/>
                  </a:lnTo>
                  <a:lnTo>
                    <a:pt x="451372" y="679628"/>
                  </a:lnTo>
                  <a:lnTo>
                    <a:pt x="479952" y="721209"/>
                  </a:lnTo>
                  <a:lnTo>
                    <a:pt x="508836" y="762056"/>
                  </a:lnTo>
                  <a:lnTo>
                    <a:pt x="538067" y="802066"/>
                  </a:lnTo>
                  <a:lnTo>
                    <a:pt x="567690" y="841133"/>
                  </a:lnTo>
                  <a:lnTo>
                    <a:pt x="455041" y="21259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1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214333" y="3429127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80204" y="126"/>
                </a:moveTo>
                <a:lnTo>
                  <a:pt x="419696" y="6741"/>
                </a:lnTo>
                <a:lnTo>
                  <a:pt x="376736" y="27045"/>
                </a:lnTo>
                <a:lnTo>
                  <a:pt x="344216" y="55549"/>
                </a:lnTo>
                <a:lnTo>
                  <a:pt x="321647" y="86888"/>
                </a:lnTo>
                <a:lnTo>
                  <a:pt x="308538" y="115697"/>
                </a:lnTo>
                <a:lnTo>
                  <a:pt x="283211" y="102371"/>
                </a:lnTo>
                <a:lnTo>
                  <a:pt x="253666" y="95011"/>
                </a:lnTo>
                <a:lnTo>
                  <a:pt x="222290" y="96819"/>
                </a:lnTo>
                <a:lnTo>
                  <a:pt x="191469" y="110998"/>
                </a:lnTo>
                <a:lnTo>
                  <a:pt x="169913" y="131351"/>
                </a:lnTo>
                <a:lnTo>
                  <a:pt x="154517" y="159908"/>
                </a:lnTo>
                <a:lnTo>
                  <a:pt x="146530" y="194204"/>
                </a:lnTo>
                <a:lnTo>
                  <a:pt x="147197" y="231775"/>
                </a:lnTo>
                <a:lnTo>
                  <a:pt x="99374" y="232437"/>
                </a:lnTo>
                <a:lnTo>
                  <a:pt x="59582" y="250602"/>
                </a:lnTo>
                <a:lnTo>
                  <a:pt x="30374" y="276530"/>
                </a:lnTo>
                <a:lnTo>
                  <a:pt x="4557" y="333694"/>
                </a:lnTo>
                <a:lnTo>
                  <a:pt x="0" y="374919"/>
                </a:lnTo>
                <a:lnTo>
                  <a:pt x="3712" y="418836"/>
                </a:lnTo>
                <a:lnTo>
                  <a:pt x="18775" y="460121"/>
                </a:lnTo>
                <a:lnTo>
                  <a:pt x="44439" y="493510"/>
                </a:lnTo>
                <a:lnTo>
                  <a:pt x="73915" y="518636"/>
                </a:lnTo>
                <a:lnTo>
                  <a:pt x="147362" y="543052"/>
                </a:lnTo>
                <a:lnTo>
                  <a:pt x="600676" y="541274"/>
                </a:lnTo>
                <a:lnTo>
                  <a:pt x="665832" y="523302"/>
                </a:lnTo>
                <a:lnTo>
                  <a:pt x="703979" y="498224"/>
                </a:lnTo>
                <a:lnTo>
                  <a:pt x="735992" y="459685"/>
                </a:lnTo>
                <a:lnTo>
                  <a:pt x="754486" y="405638"/>
                </a:lnTo>
                <a:lnTo>
                  <a:pt x="755997" y="370889"/>
                </a:lnTo>
                <a:lnTo>
                  <a:pt x="750143" y="329186"/>
                </a:lnTo>
                <a:lnTo>
                  <a:pt x="732592" y="286555"/>
                </a:lnTo>
                <a:lnTo>
                  <a:pt x="699014" y="249027"/>
                </a:lnTo>
                <a:lnTo>
                  <a:pt x="645075" y="222631"/>
                </a:lnTo>
                <a:lnTo>
                  <a:pt x="642227" y="183922"/>
                </a:lnTo>
                <a:lnTo>
                  <a:pt x="632309" y="140081"/>
                </a:lnTo>
                <a:lnTo>
                  <a:pt x="613927" y="95519"/>
                </a:lnTo>
                <a:lnTo>
                  <a:pt x="585689" y="54652"/>
                </a:lnTo>
                <a:lnTo>
                  <a:pt x="546202" y="21891"/>
                </a:lnTo>
                <a:lnTo>
                  <a:pt x="494072" y="1650"/>
                </a:lnTo>
                <a:lnTo>
                  <a:pt x="480204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1774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58" y="489613"/>
                </a:moveTo>
                <a:lnTo>
                  <a:pt x="497286" y="487327"/>
                </a:lnTo>
                <a:lnTo>
                  <a:pt x="544615" y="475865"/>
                </a:lnTo>
                <a:lnTo>
                  <a:pt x="578494" y="448274"/>
                </a:lnTo>
                <a:lnTo>
                  <a:pt x="600001" y="410856"/>
                </a:lnTo>
                <a:lnTo>
                  <a:pt x="610215" y="369914"/>
                </a:lnTo>
                <a:lnTo>
                  <a:pt x="610215" y="331752"/>
                </a:lnTo>
                <a:lnTo>
                  <a:pt x="605590" y="294872"/>
                </a:lnTo>
                <a:lnTo>
                  <a:pt x="597043" y="271411"/>
                </a:lnTo>
                <a:lnTo>
                  <a:pt x="584531" y="257260"/>
                </a:lnTo>
                <a:lnTo>
                  <a:pt x="568012" y="248313"/>
                </a:lnTo>
                <a:lnTo>
                  <a:pt x="544543" y="249587"/>
                </a:lnTo>
                <a:lnTo>
                  <a:pt x="529479" y="263839"/>
                </a:lnTo>
                <a:lnTo>
                  <a:pt x="524194" y="272709"/>
                </a:lnTo>
                <a:lnTo>
                  <a:pt x="530065" y="257838"/>
                </a:lnTo>
                <a:lnTo>
                  <a:pt x="536268" y="232045"/>
                </a:lnTo>
                <a:lnTo>
                  <a:pt x="537626" y="193989"/>
                </a:lnTo>
                <a:lnTo>
                  <a:pt x="532295" y="155218"/>
                </a:lnTo>
                <a:lnTo>
                  <a:pt x="518432" y="127282"/>
                </a:lnTo>
                <a:lnTo>
                  <a:pt x="498559" y="109006"/>
                </a:lnTo>
                <a:lnTo>
                  <a:pt x="474688" y="97183"/>
                </a:lnTo>
                <a:lnTo>
                  <a:pt x="447228" y="97457"/>
                </a:lnTo>
                <a:lnTo>
                  <a:pt x="416590" y="115471"/>
                </a:lnTo>
                <a:lnTo>
                  <a:pt x="421682" y="145241"/>
                </a:lnTo>
                <a:lnTo>
                  <a:pt x="422883" y="171033"/>
                </a:lnTo>
                <a:lnTo>
                  <a:pt x="418083" y="198731"/>
                </a:lnTo>
                <a:lnTo>
                  <a:pt x="405173" y="234216"/>
                </a:lnTo>
                <a:lnTo>
                  <a:pt x="419145" y="193080"/>
                </a:lnTo>
                <a:lnTo>
                  <a:pt x="423552" y="151257"/>
                </a:lnTo>
                <a:lnTo>
                  <a:pt x="416724" y="110153"/>
                </a:lnTo>
                <a:lnTo>
                  <a:pt x="396992" y="71176"/>
                </a:lnTo>
                <a:lnTo>
                  <a:pt x="362689" y="35734"/>
                </a:lnTo>
                <a:lnTo>
                  <a:pt x="312146" y="5235"/>
                </a:lnTo>
                <a:lnTo>
                  <a:pt x="274089" y="0"/>
                </a:lnTo>
                <a:lnTo>
                  <a:pt x="233702" y="11296"/>
                </a:lnTo>
                <a:lnTo>
                  <a:pt x="196019" y="36425"/>
                </a:lnTo>
                <a:lnTo>
                  <a:pt x="166078" y="72685"/>
                </a:lnTo>
                <a:lnTo>
                  <a:pt x="148912" y="117376"/>
                </a:lnTo>
                <a:lnTo>
                  <a:pt x="183810" y="129187"/>
                </a:lnTo>
                <a:lnTo>
                  <a:pt x="218705" y="151094"/>
                </a:lnTo>
                <a:lnTo>
                  <a:pt x="249629" y="190814"/>
                </a:lnTo>
                <a:lnTo>
                  <a:pt x="272610" y="256060"/>
                </a:lnTo>
                <a:lnTo>
                  <a:pt x="257379" y="207850"/>
                </a:lnTo>
                <a:lnTo>
                  <a:pt x="231858" y="165747"/>
                </a:lnTo>
                <a:lnTo>
                  <a:pt x="195385" y="134384"/>
                </a:lnTo>
                <a:lnTo>
                  <a:pt x="147300" y="118392"/>
                </a:lnTo>
                <a:lnTo>
                  <a:pt x="102570" y="125970"/>
                </a:lnTo>
                <a:lnTo>
                  <a:pt x="61003" y="153492"/>
                </a:lnTo>
                <a:lnTo>
                  <a:pt x="27313" y="193562"/>
                </a:lnTo>
                <a:lnTo>
                  <a:pt x="6215" y="238788"/>
                </a:lnTo>
                <a:lnTo>
                  <a:pt x="0" y="285070"/>
                </a:lnTo>
                <a:lnTo>
                  <a:pt x="1783" y="330343"/>
                </a:lnTo>
                <a:lnTo>
                  <a:pt x="11352" y="372979"/>
                </a:lnTo>
                <a:lnTo>
                  <a:pt x="28491" y="411349"/>
                </a:lnTo>
                <a:lnTo>
                  <a:pt x="52986" y="443826"/>
                </a:lnTo>
                <a:lnTo>
                  <a:pt x="84621" y="468781"/>
                </a:lnTo>
                <a:lnTo>
                  <a:pt x="123184" y="484586"/>
                </a:lnTo>
                <a:lnTo>
                  <a:pt x="168458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50416" y="1526539"/>
            <a:ext cx="6917055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 indent="356235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Çocuklarımızın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özel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bilgi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20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beceri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gerektiren;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kişisel-</a:t>
            </a:r>
            <a:r>
              <a:rPr sz="1400" dirty="0">
                <a:latin typeface="Microsoft Sans Serif"/>
                <a:cs typeface="Microsoft Sans Serif"/>
              </a:rPr>
              <a:t>sosyal,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eğitsel-</a:t>
            </a:r>
            <a:r>
              <a:rPr sz="1400" dirty="0">
                <a:latin typeface="Microsoft Sans Serif"/>
                <a:cs typeface="Microsoft Sans Serif"/>
              </a:rPr>
              <a:t>akademik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ve </a:t>
            </a:r>
            <a:r>
              <a:rPr sz="1400" spc="-10" dirty="0">
                <a:latin typeface="Microsoft Sans Serif"/>
                <a:cs typeface="Microsoft Sans Serif"/>
              </a:rPr>
              <a:t>mesleki-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rehberliği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alanlarında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desteğe</a:t>
            </a:r>
            <a:r>
              <a:rPr sz="1400" spc="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ihtiyacı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olduğu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zaman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rehberlik</a:t>
            </a:r>
            <a:r>
              <a:rPr sz="1400" spc="90" dirty="0">
                <a:latin typeface="Microsoft Sans Serif"/>
                <a:cs typeface="Microsoft Sans Serif"/>
              </a:rPr>
              <a:t>  </a:t>
            </a:r>
            <a:r>
              <a:rPr sz="1400" spc="-25" dirty="0">
                <a:latin typeface="Microsoft Sans Serif"/>
                <a:cs typeface="Microsoft Sans Serif"/>
              </a:rPr>
              <a:t>ve </a:t>
            </a:r>
            <a:r>
              <a:rPr sz="1400" dirty="0">
                <a:latin typeface="Microsoft Sans Serif"/>
                <a:cs typeface="Microsoft Sans Serif"/>
              </a:rPr>
              <a:t>psikolojik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danışma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servisine</a:t>
            </a:r>
            <a:r>
              <a:rPr sz="1400" spc="-10" dirty="0">
                <a:latin typeface="Microsoft Sans Serif"/>
                <a:cs typeface="Microsoft Sans Serif"/>
              </a:rPr>
              <a:t> yönlendirilmesini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sağlayınız.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Velilerin</a:t>
            </a:r>
            <a:r>
              <a:rPr sz="1400" spc="25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25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rehberliği</a:t>
            </a:r>
            <a:r>
              <a:rPr sz="1400" spc="24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konusunda</a:t>
            </a:r>
            <a:r>
              <a:rPr sz="1400" spc="254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farkındalık</a:t>
            </a:r>
            <a:r>
              <a:rPr sz="1400" spc="25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düzeylerinin</a:t>
            </a:r>
            <a:r>
              <a:rPr sz="1400" spc="24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artması</a:t>
            </a:r>
            <a:r>
              <a:rPr sz="1400" spc="250" dirty="0">
                <a:latin typeface="Microsoft Sans Serif"/>
                <a:cs typeface="Microsoft Sans Serif"/>
              </a:rPr>
              <a:t>  </a:t>
            </a:r>
            <a:r>
              <a:rPr sz="1400" spc="-20" dirty="0">
                <a:latin typeface="Microsoft Sans Serif"/>
                <a:cs typeface="Microsoft Sans Serif"/>
              </a:rPr>
              <a:t>için </a:t>
            </a:r>
            <a:r>
              <a:rPr sz="1400" dirty="0">
                <a:latin typeface="Microsoft Sans Serif"/>
                <a:cs typeface="Microsoft Sans Serif"/>
              </a:rPr>
              <a:t>düzenlenecek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seminerlerin</a:t>
            </a:r>
            <a:r>
              <a:rPr sz="1400" spc="3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rehberlik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psikolojik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danışma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servisi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işbirliği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içinde </a:t>
            </a:r>
            <a:r>
              <a:rPr sz="1400" dirty="0">
                <a:latin typeface="Microsoft Sans Serif"/>
                <a:cs typeface="Microsoft Sans Serif"/>
              </a:rPr>
              <a:t>organizasyonunu</a:t>
            </a:r>
            <a:r>
              <a:rPr sz="1400" spc="15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6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velilerin</a:t>
            </a:r>
            <a:r>
              <a:rPr sz="1400" spc="15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katılımlarını</a:t>
            </a:r>
            <a:r>
              <a:rPr sz="1400" spc="15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veya</a:t>
            </a:r>
            <a:r>
              <a:rPr sz="1400" spc="16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paylaşılan</a:t>
            </a:r>
            <a:r>
              <a:rPr sz="1400" spc="15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dosyalara</a:t>
            </a:r>
            <a:r>
              <a:rPr sz="1400" spc="15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velilerin</a:t>
            </a:r>
            <a:r>
              <a:rPr sz="1400" spc="160" dirty="0">
                <a:latin typeface="Microsoft Sans Serif"/>
                <a:cs typeface="Microsoft Sans Serif"/>
              </a:rPr>
              <a:t>  </a:t>
            </a:r>
            <a:r>
              <a:rPr sz="1400" spc="-25" dirty="0">
                <a:latin typeface="Microsoft Sans Serif"/>
                <a:cs typeface="Microsoft Sans Serif"/>
              </a:rPr>
              <a:t>ve </a:t>
            </a:r>
            <a:r>
              <a:rPr sz="1400" dirty="0">
                <a:latin typeface="Microsoft Sans Serif"/>
                <a:cs typeface="Microsoft Sans Serif"/>
              </a:rPr>
              <a:t>öğrencilerin</a:t>
            </a:r>
            <a:r>
              <a:rPr sz="1400" spc="3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ulaşmalarını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sağlayınız.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405130" algn="just">
              <a:lnSpc>
                <a:spcPct val="100000"/>
              </a:lnSpc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Bireyi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tanıma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tekniklerini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rehberlik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psikolojik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danışma</a:t>
            </a:r>
            <a:r>
              <a:rPr sz="1400" spc="1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servisi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işbirliği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içinde </a:t>
            </a:r>
            <a:r>
              <a:rPr sz="1400" dirty="0">
                <a:latin typeface="Microsoft Sans Serif"/>
                <a:cs typeface="Microsoft Sans Serif"/>
              </a:rPr>
              <a:t>uygulayınız.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Değerlendirme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sonuçlarına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göre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gerekli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müdahale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yönlendirmelerde bulununuz.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405130" algn="just">
              <a:lnSpc>
                <a:spcPct val="100000"/>
              </a:lnSpc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Sınıfında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herhangi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alanda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yetersizliği</a:t>
            </a:r>
            <a:r>
              <a:rPr sz="1400" spc="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fark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edilen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öğrencinin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rehberlik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spc="-25" dirty="0">
                <a:latin typeface="Microsoft Sans Serif"/>
                <a:cs typeface="Microsoft Sans Serif"/>
              </a:rPr>
              <a:t>ve </a:t>
            </a:r>
            <a:r>
              <a:rPr sz="1400" dirty="0">
                <a:latin typeface="Microsoft Sans Serif"/>
                <a:cs typeface="Microsoft Sans Serif"/>
              </a:rPr>
              <a:t>psikolojik</a:t>
            </a:r>
            <a:r>
              <a:rPr sz="1400" spc="4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danışma</a:t>
            </a:r>
            <a:r>
              <a:rPr sz="1400" spc="4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servisi</a:t>
            </a:r>
            <a:r>
              <a:rPr sz="1400" spc="45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4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veli</a:t>
            </a:r>
            <a:r>
              <a:rPr sz="1400" spc="4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4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işbirliği</a:t>
            </a:r>
            <a:r>
              <a:rPr sz="1400" spc="4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içerisinde</a:t>
            </a:r>
            <a:r>
              <a:rPr sz="1400" spc="4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özel</a:t>
            </a:r>
            <a:r>
              <a:rPr sz="1400" spc="43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eğitim</a:t>
            </a:r>
            <a:r>
              <a:rPr sz="1400" spc="4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hizmetlerinden </a:t>
            </a:r>
            <a:r>
              <a:rPr sz="1400" dirty="0">
                <a:latin typeface="Microsoft Sans Serif"/>
                <a:cs typeface="Microsoft Sans Serif"/>
              </a:rPr>
              <a:t>faydalanmasını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sağlamaya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çalışınız.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40513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Son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kademedeki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çocukların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üst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öğrenim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kurumlarını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daha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iyi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tanımaları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sağlıklı </a:t>
            </a:r>
            <a:r>
              <a:rPr sz="1400" dirty="0">
                <a:latin typeface="Microsoft Sans Serif"/>
                <a:cs typeface="Microsoft Sans Serif"/>
              </a:rPr>
              <a:t>karar</a:t>
            </a:r>
            <a:r>
              <a:rPr sz="1400" spc="1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verebilmeleri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1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üst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öğrenim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kurumlarını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rehberlik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psikolojik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danışma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servisi </a:t>
            </a:r>
            <a:r>
              <a:rPr sz="1400" dirty="0">
                <a:latin typeface="Microsoft Sans Serif"/>
                <a:cs typeface="Microsoft Sans Serif"/>
              </a:rPr>
              <a:t>ile işbirliği yaparak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sınıfça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ziyaret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ediniz. (4.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sınıf, 8.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sınıf,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12. </a:t>
            </a:r>
            <a:r>
              <a:rPr sz="1400" spc="-10" dirty="0">
                <a:latin typeface="Microsoft Sans Serif"/>
                <a:cs typeface="Microsoft Sans Serif"/>
              </a:rPr>
              <a:t>sınıflar)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5E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9398" y="5414390"/>
            <a:ext cx="873760" cy="627380"/>
          </a:xfrm>
          <a:custGeom>
            <a:avLst/>
            <a:gdLst/>
            <a:ahLst/>
            <a:cxnLst/>
            <a:rect l="l" t="t" r="r" b="b"/>
            <a:pathLst>
              <a:path w="873760" h="627379">
                <a:moveTo>
                  <a:pt x="547038" y="0"/>
                </a:moveTo>
                <a:lnTo>
                  <a:pt x="484785" y="7774"/>
                </a:lnTo>
                <a:lnTo>
                  <a:pt x="435161" y="31227"/>
                </a:lnTo>
                <a:lnTo>
                  <a:pt x="397597" y="64154"/>
                </a:lnTo>
                <a:lnTo>
                  <a:pt x="371528" y="100348"/>
                </a:lnTo>
                <a:lnTo>
                  <a:pt x="356385" y="133604"/>
                </a:lnTo>
                <a:lnTo>
                  <a:pt x="327132" y="118213"/>
                </a:lnTo>
                <a:lnTo>
                  <a:pt x="293006" y="109728"/>
                </a:lnTo>
                <a:lnTo>
                  <a:pt x="256766" y="111815"/>
                </a:lnTo>
                <a:lnTo>
                  <a:pt x="221168" y="128143"/>
                </a:lnTo>
                <a:lnTo>
                  <a:pt x="196265" y="151718"/>
                </a:lnTo>
                <a:lnTo>
                  <a:pt x="178481" y="184729"/>
                </a:lnTo>
                <a:lnTo>
                  <a:pt x="169255" y="224324"/>
                </a:lnTo>
                <a:lnTo>
                  <a:pt x="170026" y="267652"/>
                </a:lnTo>
                <a:lnTo>
                  <a:pt x="114785" y="268474"/>
                </a:lnTo>
                <a:lnTo>
                  <a:pt x="68819" y="289474"/>
                </a:lnTo>
                <a:lnTo>
                  <a:pt x="35084" y="319423"/>
                </a:lnTo>
                <a:lnTo>
                  <a:pt x="5268" y="385425"/>
                </a:lnTo>
                <a:lnTo>
                  <a:pt x="0" y="433047"/>
                </a:lnTo>
                <a:lnTo>
                  <a:pt x="4287" y="483779"/>
                </a:lnTo>
                <a:lnTo>
                  <a:pt x="21690" y="531444"/>
                </a:lnTo>
                <a:lnTo>
                  <a:pt x="51333" y="570057"/>
                </a:lnTo>
                <a:lnTo>
                  <a:pt x="85380" y="599103"/>
                </a:lnTo>
                <a:lnTo>
                  <a:pt x="124713" y="618290"/>
                </a:lnTo>
                <a:lnTo>
                  <a:pt x="170216" y="627329"/>
                </a:lnTo>
                <a:lnTo>
                  <a:pt x="693786" y="625271"/>
                </a:lnTo>
                <a:lnTo>
                  <a:pt x="754299" y="611060"/>
                </a:lnTo>
                <a:lnTo>
                  <a:pt x="791481" y="591756"/>
                </a:lnTo>
                <a:lnTo>
                  <a:pt x="826694" y="562487"/>
                </a:lnTo>
                <a:lnTo>
                  <a:pt x="855000" y="521878"/>
                </a:lnTo>
                <a:lnTo>
                  <a:pt x="871459" y="468553"/>
                </a:lnTo>
                <a:lnTo>
                  <a:pt x="873379" y="435842"/>
                </a:lnTo>
                <a:lnTo>
                  <a:pt x="869968" y="396754"/>
                </a:lnTo>
                <a:lnTo>
                  <a:pt x="858331" y="355319"/>
                </a:lnTo>
                <a:lnTo>
                  <a:pt x="835570" y="315563"/>
                </a:lnTo>
                <a:lnTo>
                  <a:pt x="798790" y="281514"/>
                </a:lnTo>
                <a:lnTo>
                  <a:pt x="745094" y="257200"/>
                </a:lnTo>
                <a:lnTo>
                  <a:pt x="742733" y="219322"/>
                </a:lnTo>
                <a:lnTo>
                  <a:pt x="734539" y="176563"/>
                </a:lnTo>
                <a:lnTo>
                  <a:pt x="719502" y="132132"/>
                </a:lnTo>
                <a:lnTo>
                  <a:pt x="696609" y="89240"/>
                </a:lnTo>
                <a:lnTo>
                  <a:pt x="664850" y="51097"/>
                </a:lnTo>
                <a:lnTo>
                  <a:pt x="623212" y="20915"/>
                </a:lnTo>
                <a:lnTo>
                  <a:pt x="570685" y="1905"/>
                </a:lnTo>
                <a:lnTo>
                  <a:pt x="554670" y="127"/>
                </a:lnTo>
                <a:lnTo>
                  <a:pt x="54703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4173" y="221491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4" h="489585">
                <a:moveTo>
                  <a:pt x="168484" y="489548"/>
                </a:moveTo>
                <a:lnTo>
                  <a:pt x="497287" y="487262"/>
                </a:lnTo>
                <a:lnTo>
                  <a:pt x="544617" y="475814"/>
                </a:lnTo>
                <a:lnTo>
                  <a:pt x="578506" y="448254"/>
                </a:lnTo>
                <a:lnTo>
                  <a:pt x="600020" y="410873"/>
                </a:lnTo>
                <a:lnTo>
                  <a:pt x="610226" y="369963"/>
                </a:lnTo>
                <a:lnTo>
                  <a:pt x="610190" y="331814"/>
                </a:lnTo>
                <a:lnTo>
                  <a:pt x="605584" y="294914"/>
                </a:lnTo>
                <a:lnTo>
                  <a:pt x="597061" y="271410"/>
                </a:lnTo>
                <a:lnTo>
                  <a:pt x="584562" y="257215"/>
                </a:lnTo>
                <a:lnTo>
                  <a:pt x="568026" y="248248"/>
                </a:lnTo>
                <a:lnTo>
                  <a:pt x="544537" y="249577"/>
                </a:lnTo>
                <a:lnTo>
                  <a:pt x="529466" y="263837"/>
                </a:lnTo>
                <a:lnTo>
                  <a:pt x="524181" y="272715"/>
                </a:lnTo>
                <a:lnTo>
                  <a:pt x="530053" y="257900"/>
                </a:lnTo>
                <a:lnTo>
                  <a:pt x="536266" y="232105"/>
                </a:lnTo>
                <a:lnTo>
                  <a:pt x="537657" y="194035"/>
                </a:lnTo>
                <a:lnTo>
                  <a:pt x="532357" y="155226"/>
                </a:lnTo>
                <a:lnTo>
                  <a:pt x="518496" y="127217"/>
                </a:lnTo>
                <a:lnTo>
                  <a:pt x="498634" y="109014"/>
                </a:lnTo>
                <a:lnTo>
                  <a:pt x="474760" y="97229"/>
                </a:lnTo>
                <a:lnTo>
                  <a:pt x="447291" y="97517"/>
                </a:lnTo>
                <a:lnTo>
                  <a:pt x="416642" y="115533"/>
                </a:lnTo>
                <a:lnTo>
                  <a:pt x="421696" y="145229"/>
                </a:lnTo>
                <a:lnTo>
                  <a:pt x="422881" y="170984"/>
                </a:lnTo>
                <a:lnTo>
                  <a:pt x="418089" y="198668"/>
                </a:lnTo>
                <a:lnTo>
                  <a:pt x="405212" y="234151"/>
                </a:lnTo>
                <a:lnTo>
                  <a:pt x="419201" y="193016"/>
                </a:lnTo>
                <a:lnTo>
                  <a:pt x="423608" y="151196"/>
                </a:lnTo>
                <a:lnTo>
                  <a:pt x="416769" y="110104"/>
                </a:lnTo>
                <a:lnTo>
                  <a:pt x="397018" y="71149"/>
                </a:lnTo>
                <a:lnTo>
                  <a:pt x="362691" y="35743"/>
                </a:lnTo>
                <a:lnTo>
                  <a:pt x="312121" y="5297"/>
                </a:lnTo>
                <a:lnTo>
                  <a:pt x="274081" y="0"/>
                </a:lnTo>
                <a:lnTo>
                  <a:pt x="233718" y="11259"/>
                </a:lnTo>
                <a:lnTo>
                  <a:pt x="196056" y="36368"/>
                </a:lnTo>
                <a:lnTo>
                  <a:pt x="166118" y="72621"/>
                </a:lnTo>
                <a:lnTo>
                  <a:pt x="148926" y="117311"/>
                </a:lnTo>
                <a:lnTo>
                  <a:pt x="183845" y="129142"/>
                </a:lnTo>
                <a:lnTo>
                  <a:pt x="218728" y="151093"/>
                </a:lnTo>
                <a:lnTo>
                  <a:pt x="249635" y="190856"/>
                </a:lnTo>
                <a:lnTo>
                  <a:pt x="272624" y="256122"/>
                </a:lnTo>
                <a:lnTo>
                  <a:pt x="257414" y="207856"/>
                </a:lnTo>
                <a:lnTo>
                  <a:pt x="231905" y="165746"/>
                </a:lnTo>
                <a:lnTo>
                  <a:pt x="195418" y="134375"/>
                </a:lnTo>
                <a:lnTo>
                  <a:pt x="147275" y="118327"/>
                </a:lnTo>
                <a:lnTo>
                  <a:pt x="102583" y="125923"/>
                </a:lnTo>
                <a:lnTo>
                  <a:pt x="61010" y="153474"/>
                </a:lnTo>
                <a:lnTo>
                  <a:pt x="27296" y="193551"/>
                </a:lnTo>
                <a:lnTo>
                  <a:pt x="6178" y="238723"/>
                </a:lnTo>
                <a:lnTo>
                  <a:pt x="0" y="285041"/>
                </a:lnTo>
                <a:lnTo>
                  <a:pt x="1803" y="330332"/>
                </a:lnTo>
                <a:lnTo>
                  <a:pt x="11377" y="372970"/>
                </a:lnTo>
                <a:lnTo>
                  <a:pt x="28514" y="411332"/>
                </a:lnTo>
                <a:lnTo>
                  <a:pt x="53003" y="443794"/>
                </a:lnTo>
                <a:lnTo>
                  <a:pt x="84634" y="468734"/>
                </a:lnTo>
                <a:lnTo>
                  <a:pt x="123198" y="484526"/>
                </a:lnTo>
                <a:lnTo>
                  <a:pt x="168484" y="489548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961" rIns="0" bIns="0" rtlCol="0">
            <a:spAutoFit/>
          </a:bodyPr>
          <a:lstStyle/>
          <a:p>
            <a:pPr marL="2216785" marR="5080" indent="-1602105">
              <a:lnSpc>
                <a:spcPct val="142100"/>
              </a:lnSpc>
              <a:spcBef>
                <a:spcPts val="100"/>
              </a:spcBef>
            </a:pP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Çocuklarımızın</a:t>
            </a:r>
            <a:r>
              <a:rPr sz="2400" u="sng" spc="6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Sağlıklı</a:t>
            </a:r>
            <a:r>
              <a:rPr sz="2400" u="sng" spc="3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Kariyer</a:t>
            </a:r>
            <a:r>
              <a:rPr sz="2400" u="sng" spc="3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Gelişimleri</a:t>
            </a:r>
            <a:r>
              <a:rPr sz="2400" u="sng" spc="45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2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İçin</a:t>
            </a:r>
            <a:r>
              <a:rPr sz="2400" spc="-20" dirty="0">
                <a:solidFill>
                  <a:srgbClr val="D50527"/>
                </a:solidFill>
              </a:rPr>
              <a:t> </a:t>
            </a:r>
            <a:r>
              <a:rPr sz="2400" u="sng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Öğretmenlere</a:t>
            </a:r>
            <a:r>
              <a:rPr sz="2400" u="sng" spc="-10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 </a:t>
            </a:r>
            <a:r>
              <a:rPr sz="2400" u="sng" spc="-10" dirty="0">
                <a:solidFill>
                  <a:srgbClr val="D50527"/>
                </a:solidFill>
                <a:uFill>
                  <a:solidFill>
                    <a:srgbClr val="D50527"/>
                  </a:solidFill>
                </a:uFill>
              </a:rPr>
              <a:t>Öneriler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-6350" y="5404611"/>
            <a:ext cx="1049020" cy="1419225"/>
            <a:chOff x="-6350" y="5404611"/>
            <a:chExt cx="1049020" cy="14192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309" y="6570522"/>
              <a:ext cx="72555" cy="253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95300" y="0"/>
                  </a:moveTo>
                  <a:lnTo>
                    <a:pt x="0" y="351802"/>
                  </a:lnTo>
                  <a:lnTo>
                    <a:pt x="289890" y="75374"/>
                  </a:lnTo>
                  <a:lnTo>
                    <a:pt x="9530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154" y="6301498"/>
              <a:ext cx="290195" cy="352425"/>
            </a:xfrm>
            <a:custGeom>
              <a:avLst/>
              <a:gdLst/>
              <a:ahLst/>
              <a:cxnLst/>
              <a:rect l="l" t="t" r="r" b="b"/>
              <a:pathLst>
                <a:path w="290194" h="352425">
                  <a:moveTo>
                    <a:pt x="0" y="351802"/>
                  </a:moveTo>
                  <a:lnTo>
                    <a:pt x="95300" y="0"/>
                  </a:lnTo>
                  <a:lnTo>
                    <a:pt x="289890" y="75374"/>
                  </a:lnTo>
                  <a:lnTo>
                    <a:pt x="0" y="351802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2159" y="81343"/>
                  </a:lnTo>
                  <a:lnTo>
                    <a:pt x="114211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1689" y="5877775"/>
              <a:ext cx="114300" cy="81915"/>
            </a:xfrm>
            <a:custGeom>
              <a:avLst/>
              <a:gdLst/>
              <a:ahLst/>
              <a:cxnLst/>
              <a:rect l="l" t="t" r="r" b="b"/>
              <a:pathLst>
                <a:path w="114300" h="81914">
                  <a:moveTo>
                    <a:pt x="0" y="0"/>
                  </a:moveTo>
                  <a:lnTo>
                    <a:pt x="114211" y="9944"/>
                  </a:lnTo>
                  <a:lnTo>
                    <a:pt x="2159" y="813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185864" y="0"/>
                  </a:moveTo>
                  <a:lnTo>
                    <a:pt x="0" y="51917"/>
                  </a:lnTo>
                  <a:lnTo>
                    <a:pt x="205663" y="361264"/>
                  </a:lnTo>
                  <a:lnTo>
                    <a:pt x="185864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701" y="5877826"/>
              <a:ext cx="205740" cy="361315"/>
            </a:xfrm>
            <a:custGeom>
              <a:avLst/>
              <a:gdLst/>
              <a:ahLst/>
              <a:cxnLst/>
              <a:rect l="l" t="t" r="r" b="b"/>
              <a:pathLst>
                <a:path w="205740" h="361314">
                  <a:moveTo>
                    <a:pt x="0" y="51917"/>
                  </a:moveTo>
                  <a:lnTo>
                    <a:pt x="185864" y="0"/>
                  </a:lnTo>
                  <a:lnTo>
                    <a:pt x="205663" y="361264"/>
                  </a:lnTo>
                  <a:lnTo>
                    <a:pt x="0" y="5191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0" y="22121"/>
                  </a:lnTo>
                  <a:lnTo>
                    <a:pt x="586333" y="321117"/>
                  </a:lnTo>
                  <a:lnTo>
                    <a:pt x="446151" y="1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918697"/>
              <a:ext cx="586740" cy="321310"/>
            </a:xfrm>
            <a:custGeom>
              <a:avLst/>
              <a:gdLst/>
              <a:ahLst/>
              <a:cxnLst/>
              <a:rect l="l" t="t" r="r" b="b"/>
              <a:pathLst>
                <a:path w="586740" h="321310">
                  <a:moveTo>
                    <a:pt x="0" y="0"/>
                  </a:moveTo>
                  <a:lnTo>
                    <a:pt x="446151" y="13764"/>
                  </a:lnTo>
                  <a:lnTo>
                    <a:pt x="586333" y="321117"/>
                  </a:lnTo>
                  <a:lnTo>
                    <a:pt x="0" y="22121"/>
                  </a:lnTo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0" y="0"/>
                  </a:moveTo>
                  <a:lnTo>
                    <a:pt x="35293" y="635762"/>
                  </a:lnTo>
                  <a:lnTo>
                    <a:pt x="233400" y="703745"/>
                  </a:ln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20194" y="345931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333" y="5675147"/>
              <a:ext cx="356235" cy="704215"/>
            </a:xfrm>
            <a:custGeom>
              <a:avLst/>
              <a:gdLst/>
              <a:ahLst/>
              <a:cxnLst/>
              <a:rect l="l" t="t" r="r" b="b"/>
              <a:pathLst>
                <a:path w="356234" h="704214">
                  <a:moveTo>
                    <a:pt x="233400" y="703745"/>
                  </a:moveTo>
                  <a:lnTo>
                    <a:pt x="356184" y="562495"/>
                  </a:lnTo>
                  <a:lnTo>
                    <a:pt x="329890" y="518981"/>
                  </a:lnTo>
                  <a:lnTo>
                    <a:pt x="303043" y="475590"/>
                  </a:lnTo>
                  <a:lnTo>
                    <a:pt x="275745" y="432299"/>
                  </a:lnTo>
                  <a:lnTo>
                    <a:pt x="248095" y="389087"/>
                  </a:lnTo>
                  <a:lnTo>
                    <a:pt x="220194" y="345931"/>
                  </a:lnTo>
                  <a:lnTo>
                    <a:pt x="192143" y="302808"/>
                  </a:lnTo>
                  <a:lnTo>
                    <a:pt x="164041" y="259696"/>
                  </a:lnTo>
                  <a:lnTo>
                    <a:pt x="135989" y="216573"/>
                  </a:lnTo>
                  <a:lnTo>
                    <a:pt x="108088" y="173416"/>
                  </a:lnTo>
                  <a:lnTo>
                    <a:pt x="80438" y="130202"/>
                  </a:lnTo>
                  <a:lnTo>
                    <a:pt x="53140" y="86910"/>
                  </a:lnTo>
                  <a:lnTo>
                    <a:pt x="26293" y="43517"/>
                  </a:lnTo>
                  <a:lnTo>
                    <a:pt x="0" y="0"/>
                  </a:lnTo>
                  <a:lnTo>
                    <a:pt x="35293" y="635762"/>
                  </a:lnTo>
                  <a:lnTo>
                    <a:pt x="233400" y="703745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0" y="0"/>
                  </a:move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6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699" y="5410961"/>
              <a:ext cx="461645" cy="904240"/>
            </a:xfrm>
            <a:custGeom>
              <a:avLst/>
              <a:gdLst/>
              <a:ahLst/>
              <a:cxnLst/>
              <a:rect l="l" t="t" r="r" b="b"/>
              <a:pathLst>
                <a:path w="461645" h="904239">
                  <a:moveTo>
                    <a:pt x="425831" y="266268"/>
                  </a:moveTo>
                  <a:lnTo>
                    <a:pt x="0" y="0"/>
                  </a:lnTo>
                  <a:lnTo>
                    <a:pt x="24656" y="42370"/>
                  </a:lnTo>
                  <a:lnTo>
                    <a:pt x="48809" y="85629"/>
                  </a:lnTo>
                  <a:lnTo>
                    <a:pt x="72514" y="129679"/>
                  </a:lnTo>
                  <a:lnTo>
                    <a:pt x="95827" y="174421"/>
                  </a:lnTo>
                  <a:lnTo>
                    <a:pt x="118804" y="219756"/>
                  </a:lnTo>
                  <a:lnTo>
                    <a:pt x="141502" y="265585"/>
                  </a:lnTo>
                  <a:lnTo>
                    <a:pt x="163975" y="311809"/>
                  </a:lnTo>
                  <a:lnTo>
                    <a:pt x="186281" y="358330"/>
                  </a:lnTo>
                  <a:lnTo>
                    <a:pt x="208475" y="405049"/>
                  </a:lnTo>
                  <a:lnTo>
                    <a:pt x="230612" y="451867"/>
                  </a:lnTo>
                  <a:lnTo>
                    <a:pt x="252750" y="498686"/>
                  </a:lnTo>
                  <a:lnTo>
                    <a:pt x="274944" y="545406"/>
                  </a:lnTo>
                  <a:lnTo>
                    <a:pt x="297250" y="591930"/>
                  </a:lnTo>
                  <a:lnTo>
                    <a:pt x="319723" y="638157"/>
                  </a:lnTo>
                  <a:lnTo>
                    <a:pt x="342421" y="683990"/>
                  </a:lnTo>
                  <a:lnTo>
                    <a:pt x="365398" y="729330"/>
                  </a:lnTo>
                  <a:lnTo>
                    <a:pt x="388711" y="774078"/>
                  </a:lnTo>
                  <a:lnTo>
                    <a:pt x="412416" y="818135"/>
                  </a:lnTo>
                  <a:lnTo>
                    <a:pt x="436569" y="861403"/>
                  </a:lnTo>
                  <a:lnTo>
                    <a:pt x="461225" y="903782"/>
                  </a:lnTo>
                  <a:lnTo>
                    <a:pt x="425831" y="266268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143954" y="3572002"/>
            <a:ext cx="733425" cy="527050"/>
          </a:xfrm>
          <a:custGeom>
            <a:avLst/>
            <a:gdLst/>
            <a:ahLst/>
            <a:cxnLst/>
            <a:rect l="l" t="t" r="r" b="b"/>
            <a:pathLst>
              <a:path w="733425" h="527050">
                <a:moveTo>
                  <a:pt x="465502" y="126"/>
                </a:moveTo>
                <a:lnTo>
                  <a:pt x="406922" y="6542"/>
                </a:lnTo>
                <a:lnTo>
                  <a:pt x="365280" y="26214"/>
                </a:lnTo>
                <a:lnTo>
                  <a:pt x="333751" y="53830"/>
                </a:lnTo>
                <a:lnTo>
                  <a:pt x="299132" y="112141"/>
                </a:lnTo>
                <a:lnTo>
                  <a:pt x="274587" y="99228"/>
                </a:lnTo>
                <a:lnTo>
                  <a:pt x="245935" y="92090"/>
                </a:lnTo>
                <a:lnTo>
                  <a:pt x="215497" y="93835"/>
                </a:lnTo>
                <a:lnTo>
                  <a:pt x="185594" y="107568"/>
                </a:lnTo>
                <a:lnTo>
                  <a:pt x="164724" y="127311"/>
                </a:lnTo>
                <a:lnTo>
                  <a:pt x="149796" y="155019"/>
                </a:lnTo>
                <a:lnTo>
                  <a:pt x="142035" y="188275"/>
                </a:lnTo>
                <a:lnTo>
                  <a:pt x="142668" y="224662"/>
                </a:lnTo>
                <a:lnTo>
                  <a:pt x="96311" y="225329"/>
                </a:lnTo>
                <a:lnTo>
                  <a:pt x="57753" y="242951"/>
                </a:lnTo>
                <a:lnTo>
                  <a:pt x="13890" y="291338"/>
                </a:lnTo>
                <a:lnTo>
                  <a:pt x="0" y="363489"/>
                </a:lnTo>
                <a:lnTo>
                  <a:pt x="3585" y="406048"/>
                </a:lnTo>
                <a:lnTo>
                  <a:pt x="18208" y="446024"/>
                </a:lnTo>
                <a:lnTo>
                  <a:pt x="43070" y="478464"/>
                </a:lnTo>
                <a:lnTo>
                  <a:pt x="104701" y="518961"/>
                </a:lnTo>
                <a:lnTo>
                  <a:pt x="142922" y="526542"/>
                </a:lnTo>
                <a:lnTo>
                  <a:pt x="582342" y="524764"/>
                </a:lnTo>
                <a:lnTo>
                  <a:pt x="645487" y="507353"/>
                </a:lnTo>
                <a:lnTo>
                  <a:pt x="682469" y="483058"/>
                </a:lnTo>
                <a:lnTo>
                  <a:pt x="713508" y="445711"/>
                </a:lnTo>
                <a:lnTo>
                  <a:pt x="731440" y="393319"/>
                </a:lnTo>
                <a:lnTo>
                  <a:pt x="732920" y="359590"/>
                </a:lnTo>
                <a:lnTo>
                  <a:pt x="727250" y="319144"/>
                </a:lnTo>
                <a:lnTo>
                  <a:pt x="710235" y="277821"/>
                </a:lnTo>
                <a:lnTo>
                  <a:pt x="677682" y="241459"/>
                </a:lnTo>
                <a:lnTo>
                  <a:pt x="625395" y="215900"/>
                </a:lnTo>
                <a:lnTo>
                  <a:pt x="622618" y="178333"/>
                </a:lnTo>
                <a:lnTo>
                  <a:pt x="613001" y="135800"/>
                </a:lnTo>
                <a:lnTo>
                  <a:pt x="595185" y="92583"/>
                </a:lnTo>
                <a:lnTo>
                  <a:pt x="567812" y="52963"/>
                </a:lnTo>
                <a:lnTo>
                  <a:pt x="529525" y="21225"/>
                </a:lnTo>
                <a:lnTo>
                  <a:pt x="478964" y="1650"/>
                </a:lnTo>
                <a:lnTo>
                  <a:pt x="472106" y="635"/>
                </a:lnTo>
                <a:lnTo>
                  <a:pt x="465502" y="12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929601" y="12064"/>
            <a:ext cx="1193165" cy="1530985"/>
            <a:chOff x="7929601" y="12064"/>
            <a:chExt cx="1193165" cy="15309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3" y="1188720"/>
              <a:ext cx="73913" cy="2529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104521" y="0"/>
                  </a:moveTo>
                  <a:lnTo>
                    <a:pt x="0" y="349250"/>
                  </a:lnTo>
                  <a:lnTo>
                    <a:pt x="297052" y="80517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8374" y="920750"/>
              <a:ext cx="297180" cy="349250"/>
            </a:xfrm>
            <a:custGeom>
              <a:avLst/>
              <a:gdLst/>
              <a:ahLst/>
              <a:cxnLst/>
              <a:rect l="l" t="t" r="r" b="b"/>
              <a:pathLst>
                <a:path w="297179" h="349250">
                  <a:moveTo>
                    <a:pt x="0" y="349250"/>
                  </a:moveTo>
                  <a:lnTo>
                    <a:pt x="104521" y="0"/>
                  </a:lnTo>
                  <a:lnTo>
                    <a:pt x="297052" y="80517"/>
                  </a:lnTo>
                  <a:lnTo>
                    <a:pt x="0" y="34925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17" y="498728"/>
              <a:ext cx="126618" cy="941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187198" y="0"/>
                  </a:moveTo>
                  <a:lnTo>
                    <a:pt x="0" y="46990"/>
                  </a:lnTo>
                  <a:lnTo>
                    <a:pt x="197485" y="361569"/>
                  </a:lnTo>
                  <a:lnTo>
                    <a:pt x="187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5958" y="505206"/>
              <a:ext cx="197485" cy="361950"/>
            </a:xfrm>
            <a:custGeom>
              <a:avLst/>
              <a:gdLst/>
              <a:ahLst/>
              <a:cxnLst/>
              <a:rect l="l" t="t" r="r" b="b"/>
              <a:pathLst>
                <a:path w="197484" h="361950">
                  <a:moveTo>
                    <a:pt x="0" y="46990"/>
                  </a:moveTo>
                  <a:lnTo>
                    <a:pt x="187198" y="0"/>
                  </a:lnTo>
                  <a:lnTo>
                    <a:pt x="197485" y="361569"/>
                  </a:lnTo>
                  <a:lnTo>
                    <a:pt x="0" y="4699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623824" y="339089"/>
                  </a:lnTo>
                  <a:lnTo>
                    <a:pt x="491743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3638" y="519048"/>
              <a:ext cx="624205" cy="339090"/>
            </a:xfrm>
            <a:custGeom>
              <a:avLst/>
              <a:gdLst/>
              <a:ahLst/>
              <a:cxnLst/>
              <a:rect l="l" t="t" r="r" b="b"/>
              <a:pathLst>
                <a:path w="624204" h="339090">
                  <a:moveTo>
                    <a:pt x="0" y="0"/>
                  </a:moveTo>
                  <a:lnTo>
                    <a:pt x="491743" y="28193"/>
                  </a:lnTo>
                  <a:lnTo>
                    <a:pt x="623824" y="3390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0" y="0"/>
                  </a:moveTo>
                  <a:lnTo>
                    <a:pt x="18542" y="636524"/>
                  </a:lnTo>
                  <a:lnTo>
                    <a:pt x="214756" y="709676"/>
                  </a:ln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11012" y="351654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72321" y="293624"/>
              <a:ext cx="341630" cy="709930"/>
            </a:xfrm>
            <a:custGeom>
              <a:avLst/>
              <a:gdLst/>
              <a:ahLst/>
              <a:cxnLst/>
              <a:rect l="l" t="t" r="r" b="b"/>
              <a:pathLst>
                <a:path w="341629" h="709930">
                  <a:moveTo>
                    <a:pt x="214756" y="709676"/>
                  </a:moveTo>
                  <a:lnTo>
                    <a:pt x="341249" y="571753"/>
                  </a:lnTo>
                  <a:lnTo>
                    <a:pt x="316113" y="527559"/>
                  </a:lnTo>
                  <a:lnTo>
                    <a:pt x="290420" y="483471"/>
                  </a:lnTo>
                  <a:lnTo>
                    <a:pt x="264271" y="439470"/>
                  </a:lnTo>
                  <a:lnTo>
                    <a:pt x="237768" y="395538"/>
                  </a:lnTo>
                  <a:lnTo>
                    <a:pt x="211012" y="351654"/>
                  </a:lnTo>
                  <a:lnTo>
                    <a:pt x="184103" y="307799"/>
                  </a:lnTo>
                  <a:lnTo>
                    <a:pt x="157145" y="263954"/>
                  </a:lnTo>
                  <a:lnTo>
                    <a:pt x="130236" y="220099"/>
                  </a:lnTo>
                  <a:lnTo>
                    <a:pt x="103480" y="176215"/>
                  </a:lnTo>
                  <a:lnTo>
                    <a:pt x="76977" y="132283"/>
                  </a:lnTo>
                  <a:lnTo>
                    <a:pt x="50828" y="88282"/>
                  </a:lnTo>
                  <a:lnTo>
                    <a:pt x="25135" y="44194"/>
                  </a:lnTo>
                  <a:lnTo>
                    <a:pt x="0" y="0"/>
                  </a:lnTo>
                  <a:lnTo>
                    <a:pt x="18542" y="636524"/>
                  </a:lnTo>
                  <a:lnTo>
                    <a:pt x="214756" y="709676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0" y="0"/>
                  </a:move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55761" y="18414"/>
              <a:ext cx="437515" cy="915669"/>
            </a:xfrm>
            <a:custGeom>
              <a:avLst/>
              <a:gdLst/>
              <a:ahLst/>
              <a:cxnLst/>
              <a:rect l="l" t="t" r="r" b="b"/>
              <a:pathLst>
                <a:path w="437515" h="915669">
                  <a:moveTo>
                    <a:pt x="418719" y="277367"/>
                  </a:moveTo>
                  <a:lnTo>
                    <a:pt x="0" y="0"/>
                  </a:lnTo>
                  <a:lnTo>
                    <a:pt x="23547" y="43008"/>
                  </a:lnTo>
                  <a:lnTo>
                    <a:pt x="46564" y="86890"/>
                  </a:lnTo>
                  <a:lnTo>
                    <a:pt x="69110" y="131551"/>
                  </a:lnTo>
                  <a:lnTo>
                    <a:pt x="91243" y="176891"/>
                  </a:lnTo>
                  <a:lnTo>
                    <a:pt x="113024" y="222815"/>
                  </a:lnTo>
                  <a:lnTo>
                    <a:pt x="134509" y="269225"/>
                  </a:lnTo>
                  <a:lnTo>
                    <a:pt x="155758" y="316024"/>
                  </a:lnTo>
                  <a:lnTo>
                    <a:pt x="176830" y="363116"/>
                  </a:lnTo>
                  <a:lnTo>
                    <a:pt x="197784" y="410402"/>
                  </a:lnTo>
                  <a:lnTo>
                    <a:pt x="218678" y="457787"/>
                  </a:lnTo>
                  <a:lnTo>
                    <a:pt x="239571" y="505172"/>
                  </a:lnTo>
                  <a:lnTo>
                    <a:pt x="260521" y="552462"/>
                  </a:lnTo>
                  <a:lnTo>
                    <a:pt x="281588" y="599558"/>
                  </a:lnTo>
                  <a:lnTo>
                    <a:pt x="302831" y="646364"/>
                  </a:lnTo>
                  <a:lnTo>
                    <a:pt x="324308" y="692783"/>
                  </a:lnTo>
                  <a:lnTo>
                    <a:pt x="346078" y="738717"/>
                  </a:lnTo>
                  <a:lnTo>
                    <a:pt x="368199" y="784070"/>
                  </a:lnTo>
                  <a:lnTo>
                    <a:pt x="390731" y="828744"/>
                  </a:lnTo>
                  <a:lnTo>
                    <a:pt x="413732" y="872643"/>
                  </a:lnTo>
                  <a:lnTo>
                    <a:pt x="437261" y="915669"/>
                  </a:lnTo>
                  <a:lnTo>
                    <a:pt x="418719" y="27736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9601" y="786197"/>
              <a:ext cx="932180" cy="756920"/>
            </a:xfrm>
            <a:custGeom>
              <a:avLst/>
              <a:gdLst/>
              <a:ahLst/>
              <a:cxnLst/>
              <a:rect l="l" t="t" r="r" b="b"/>
              <a:pathLst>
                <a:path w="932179" h="756919">
                  <a:moveTo>
                    <a:pt x="227989" y="183066"/>
                  </a:moveTo>
                  <a:lnTo>
                    <a:pt x="188359" y="185314"/>
                  </a:lnTo>
                  <a:lnTo>
                    <a:pt x="149294" y="199232"/>
                  </a:lnTo>
                  <a:lnTo>
                    <a:pt x="112156" y="222681"/>
                  </a:lnTo>
                  <a:lnTo>
                    <a:pt x="78304" y="253521"/>
                  </a:lnTo>
                  <a:lnTo>
                    <a:pt x="49097" y="289612"/>
                  </a:lnTo>
                  <a:lnTo>
                    <a:pt x="25895" y="328816"/>
                  </a:lnTo>
                  <a:lnTo>
                    <a:pt x="10057" y="368994"/>
                  </a:lnTo>
                  <a:lnTo>
                    <a:pt x="2257" y="416762"/>
                  </a:lnTo>
                  <a:lnTo>
                    <a:pt x="0" y="464195"/>
                  </a:lnTo>
                  <a:lnTo>
                    <a:pt x="3187" y="510549"/>
                  </a:lnTo>
                  <a:lnTo>
                    <a:pt x="11722" y="555081"/>
                  </a:lnTo>
                  <a:lnTo>
                    <a:pt x="25507" y="597049"/>
                  </a:lnTo>
                  <a:lnTo>
                    <a:pt x="44442" y="635709"/>
                  </a:lnTo>
                  <a:lnTo>
                    <a:pt x="68432" y="670319"/>
                  </a:lnTo>
                  <a:lnTo>
                    <a:pt x="97377" y="700134"/>
                  </a:lnTo>
                  <a:lnTo>
                    <a:pt x="131194" y="724420"/>
                  </a:lnTo>
                  <a:lnTo>
                    <a:pt x="169742" y="742412"/>
                  </a:lnTo>
                  <a:lnTo>
                    <a:pt x="212967" y="753388"/>
                  </a:lnTo>
                  <a:lnTo>
                    <a:pt x="260755" y="756598"/>
                  </a:lnTo>
                  <a:lnTo>
                    <a:pt x="768755" y="753042"/>
                  </a:lnTo>
                  <a:lnTo>
                    <a:pt x="822689" y="744781"/>
                  </a:lnTo>
                  <a:lnTo>
                    <a:pt x="864857" y="724413"/>
                  </a:lnTo>
                  <a:lnTo>
                    <a:pt x="896048" y="694179"/>
                  </a:lnTo>
                  <a:lnTo>
                    <a:pt x="917091" y="656280"/>
                  </a:lnTo>
                  <a:lnTo>
                    <a:pt x="928788" y="612945"/>
                  </a:lnTo>
                  <a:lnTo>
                    <a:pt x="931948" y="566396"/>
                  </a:lnTo>
                  <a:lnTo>
                    <a:pt x="927378" y="518854"/>
                  </a:lnTo>
                  <a:lnTo>
                    <a:pt x="910297" y="464413"/>
                  </a:lnTo>
                  <a:lnTo>
                    <a:pt x="892521" y="437574"/>
                  </a:lnTo>
                  <a:lnTo>
                    <a:pt x="610640" y="437574"/>
                  </a:lnTo>
                  <a:lnTo>
                    <a:pt x="624605" y="395791"/>
                  </a:lnTo>
                  <a:lnTo>
                    <a:pt x="421664" y="395791"/>
                  </a:lnTo>
                  <a:lnTo>
                    <a:pt x="406135" y="342604"/>
                  </a:lnTo>
                  <a:lnTo>
                    <a:pt x="396323" y="318252"/>
                  </a:lnTo>
                  <a:lnTo>
                    <a:pt x="371642" y="273436"/>
                  </a:lnTo>
                  <a:lnTo>
                    <a:pt x="344352" y="240385"/>
                  </a:lnTo>
                  <a:lnTo>
                    <a:pt x="297521" y="206393"/>
                  </a:lnTo>
                  <a:lnTo>
                    <a:pt x="263345" y="191606"/>
                  </a:lnTo>
                  <a:lnTo>
                    <a:pt x="227989" y="183066"/>
                  </a:lnTo>
                  <a:close/>
                </a:path>
                <a:path w="932179" h="756919">
                  <a:moveTo>
                    <a:pt x="728210" y="153348"/>
                  </a:moveTo>
                  <a:lnTo>
                    <a:pt x="681879" y="155848"/>
                  </a:lnTo>
                  <a:lnTo>
                    <a:pt x="632738" y="184590"/>
                  </a:lnTo>
                  <a:lnTo>
                    <a:pt x="636901" y="214619"/>
                  </a:lnTo>
                  <a:lnTo>
                    <a:pt x="640039" y="230353"/>
                  </a:lnTo>
                  <a:lnTo>
                    <a:pt x="643203" y="275011"/>
                  </a:lnTo>
                  <a:lnTo>
                    <a:pt x="641283" y="319097"/>
                  </a:lnTo>
                  <a:lnTo>
                    <a:pt x="634841" y="361575"/>
                  </a:lnTo>
                  <a:lnTo>
                    <a:pt x="624439" y="401412"/>
                  </a:lnTo>
                  <a:lnTo>
                    <a:pt x="610640" y="437574"/>
                  </a:lnTo>
                  <a:lnTo>
                    <a:pt x="892521" y="437574"/>
                  </a:lnTo>
                  <a:lnTo>
                    <a:pt x="883564" y="424050"/>
                  </a:lnTo>
                  <a:lnTo>
                    <a:pt x="863980" y="407983"/>
                  </a:lnTo>
                  <a:lnTo>
                    <a:pt x="726210" y="407983"/>
                  </a:lnTo>
                  <a:lnTo>
                    <a:pt x="749310" y="388851"/>
                  </a:lnTo>
                  <a:lnTo>
                    <a:pt x="780054" y="380166"/>
                  </a:lnTo>
                  <a:lnTo>
                    <a:pt x="838716" y="380166"/>
                  </a:lnTo>
                  <a:lnTo>
                    <a:pt x="844328" y="348515"/>
                  </a:lnTo>
                  <a:lnTo>
                    <a:pt x="840161" y="293841"/>
                  </a:lnTo>
                  <a:lnTo>
                    <a:pt x="825659" y="238072"/>
                  </a:lnTo>
                  <a:lnTo>
                    <a:pt x="801394" y="196782"/>
                  </a:lnTo>
                  <a:lnTo>
                    <a:pt x="768970" y="169516"/>
                  </a:lnTo>
                  <a:lnTo>
                    <a:pt x="728210" y="153348"/>
                  </a:lnTo>
                  <a:close/>
                </a:path>
                <a:path w="932179" h="756919">
                  <a:moveTo>
                    <a:pt x="796560" y="381341"/>
                  </a:moveTo>
                  <a:lnTo>
                    <a:pt x="778614" y="381821"/>
                  </a:lnTo>
                  <a:lnTo>
                    <a:pt x="748739" y="390377"/>
                  </a:lnTo>
                  <a:lnTo>
                    <a:pt x="726210" y="407983"/>
                  </a:lnTo>
                  <a:lnTo>
                    <a:pt x="863980" y="407983"/>
                  </a:lnTo>
                  <a:lnTo>
                    <a:pt x="850641" y="397039"/>
                  </a:lnTo>
                  <a:lnTo>
                    <a:pt x="814984" y="382653"/>
                  </a:lnTo>
                  <a:lnTo>
                    <a:pt x="796560" y="381341"/>
                  </a:lnTo>
                  <a:close/>
                </a:path>
                <a:path w="932179" h="756919">
                  <a:moveTo>
                    <a:pt x="446837" y="0"/>
                  </a:moveTo>
                  <a:lnTo>
                    <a:pt x="408373" y="2285"/>
                  </a:lnTo>
                  <a:lnTo>
                    <a:pt x="369259" y="14149"/>
                  </a:lnTo>
                  <a:lnTo>
                    <a:pt x="331399" y="34571"/>
                  </a:lnTo>
                  <a:lnTo>
                    <a:pt x="296694" y="62529"/>
                  </a:lnTo>
                  <a:lnTo>
                    <a:pt x="267046" y="97003"/>
                  </a:lnTo>
                  <a:lnTo>
                    <a:pt x="244357" y="136972"/>
                  </a:lnTo>
                  <a:lnTo>
                    <a:pt x="230529" y="181415"/>
                  </a:lnTo>
                  <a:lnTo>
                    <a:pt x="260998" y="190657"/>
                  </a:lnTo>
                  <a:lnTo>
                    <a:pt x="263345" y="191606"/>
                  </a:lnTo>
                  <a:lnTo>
                    <a:pt x="272714" y="193869"/>
                  </a:lnTo>
                  <a:lnTo>
                    <a:pt x="287895" y="201534"/>
                  </a:lnTo>
                  <a:lnTo>
                    <a:pt x="292315" y="203321"/>
                  </a:lnTo>
                  <a:lnTo>
                    <a:pt x="297521" y="206393"/>
                  </a:lnTo>
                  <a:lnTo>
                    <a:pt x="311439" y="213420"/>
                  </a:lnTo>
                  <a:lnTo>
                    <a:pt x="316619" y="217664"/>
                  </a:lnTo>
                  <a:lnTo>
                    <a:pt x="323339" y="221629"/>
                  </a:lnTo>
                  <a:lnTo>
                    <a:pt x="352928" y="247807"/>
                  </a:lnTo>
                  <a:lnTo>
                    <a:pt x="379939" y="284077"/>
                  </a:lnTo>
                  <a:lnTo>
                    <a:pt x="390357" y="305808"/>
                  </a:lnTo>
                  <a:lnTo>
                    <a:pt x="393498" y="311241"/>
                  </a:lnTo>
                  <a:lnTo>
                    <a:pt x="396323" y="318252"/>
                  </a:lnTo>
                  <a:lnTo>
                    <a:pt x="403232" y="332664"/>
                  </a:lnTo>
                  <a:lnTo>
                    <a:pt x="406135" y="342604"/>
                  </a:lnTo>
                  <a:lnTo>
                    <a:pt x="410109" y="352469"/>
                  </a:lnTo>
                  <a:lnTo>
                    <a:pt x="421664" y="395791"/>
                  </a:lnTo>
                  <a:lnTo>
                    <a:pt x="624605" y="395791"/>
                  </a:lnTo>
                  <a:lnTo>
                    <a:pt x="628142" y="385209"/>
                  </a:lnTo>
                  <a:lnTo>
                    <a:pt x="637877" y="331716"/>
                  </a:lnTo>
                  <a:lnTo>
                    <a:pt x="641071" y="279108"/>
                  </a:lnTo>
                  <a:lnTo>
                    <a:pt x="638950" y="229395"/>
                  </a:lnTo>
                  <a:lnTo>
                    <a:pt x="631226" y="186156"/>
                  </a:lnTo>
                  <a:lnTo>
                    <a:pt x="616203" y="143457"/>
                  </a:lnTo>
                  <a:lnTo>
                    <a:pt x="594407" y="103288"/>
                  </a:lnTo>
                  <a:lnTo>
                    <a:pt x="565275" y="66685"/>
                  </a:lnTo>
                  <a:lnTo>
                    <a:pt x="528244" y="34682"/>
                  </a:lnTo>
                  <a:lnTo>
                    <a:pt x="482751" y="8314"/>
                  </a:lnTo>
                  <a:lnTo>
                    <a:pt x="446837" y="0"/>
                  </a:lnTo>
                  <a:close/>
                </a:path>
                <a:path w="932179" h="756919">
                  <a:moveTo>
                    <a:pt x="838572" y="380979"/>
                  </a:moveTo>
                  <a:lnTo>
                    <a:pt x="810131" y="380979"/>
                  </a:lnTo>
                  <a:lnTo>
                    <a:pt x="837589" y="386520"/>
                  </a:lnTo>
                  <a:lnTo>
                    <a:pt x="838572" y="380979"/>
                  </a:lnTo>
                  <a:close/>
                </a:path>
                <a:path w="932179" h="756919">
                  <a:moveTo>
                    <a:pt x="838716" y="380166"/>
                  </a:moveTo>
                  <a:lnTo>
                    <a:pt x="780054" y="380166"/>
                  </a:lnTo>
                  <a:lnTo>
                    <a:pt x="796560" y="381341"/>
                  </a:lnTo>
                  <a:lnTo>
                    <a:pt x="810131" y="380979"/>
                  </a:lnTo>
                  <a:lnTo>
                    <a:pt x="838572" y="380979"/>
                  </a:lnTo>
                  <a:lnTo>
                    <a:pt x="838716" y="38016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572485" y="5303646"/>
            <a:ext cx="1564005" cy="1357630"/>
            <a:chOff x="7572485" y="5303646"/>
            <a:chExt cx="1564005" cy="1357630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1691" y="6409461"/>
              <a:ext cx="92075" cy="25121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18549" y="6138049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4">
                  <a:moveTo>
                    <a:pt x="51816" y="0"/>
                  </a:moveTo>
                  <a:lnTo>
                    <a:pt x="0" y="360781"/>
                  </a:lnTo>
                  <a:lnTo>
                    <a:pt x="254126" y="51168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18549" y="6138049"/>
              <a:ext cx="254635" cy="361315"/>
            </a:xfrm>
            <a:custGeom>
              <a:avLst/>
              <a:gdLst/>
              <a:ahLst/>
              <a:cxnLst/>
              <a:rect l="l" t="t" r="r" b="b"/>
              <a:pathLst>
                <a:path w="254634" h="361314">
                  <a:moveTo>
                    <a:pt x="0" y="360781"/>
                  </a:moveTo>
                  <a:lnTo>
                    <a:pt x="51816" y="0"/>
                  </a:lnTo>
                  <a:lnTo>
                    <a:pt x="254126" y="51168"/>
                  </a:lnTo>
                  <a:lnTo>
                    <a:pt x="0" y="36078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14967" y="5677204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114553" y="0"/>
                  </a:moveTo>
                  <a:lnTo>
                    <a:pt x="0" y="4013"/>
                  </a:lnTo>
                  <a:lnTo>
                    <a:pt x="11937" y="84480"/>
                  </a:lnTo>
                  <a:lnTo>
                    <a:pt x="114553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14967" y="5677204"/>
              <a:ext cx="114935" cy="85090"/>
            </a:xfrm>
            <a:custGeom>
              <a:avLst/>
              <a:gdLst/>
              <a:ahLst/>
              <a:cxnLst/>
              <a:rect l="l" t="t" r="r" b="b"/>
              <a:pathLst>
                <a:path w="114934" h="85089">
                  <a:moveTo>
                    <a:pt x="0" y="4013"/>
                  </a:moveTo>
                  <a:lnTo>
                    <a:pt x="114553" y="0"/>
                  </a:lnTo>
                  <a:lnTo>
                    <a:pt x="11937" y="84480"/>
                  </a:lnTo>
                  <a:lnTo>
                    <a:pt x="0" y="4013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7675" y="5681154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178180" y="0"/>
                  </a:moveTo>
                  <a:lnTo>
                    <a:pt x="0" y="74129"/>
                  </a:lnTo>
                  <a:lnTo>
                    <a:pt x="241680" y="356184"/>
                  </a:lnTo>
                  <a:lnTo>
                    <a:pt x="17818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37675" y="5681154"/>
              <a:ext cx="241935" cy="356235"/>
            </a:xfrm>
            <a:custGeom>
              <a:avLst/>
              <a:gdLst/>
              <a:ahLst/>
              <a:cxnLst/>
              <a:rect l="l" t="t" r="r" b="b"/>
              <a:pathLst>
                <a:path w="241934" h="356235">
                  <a:moveTo>
                    <a:pt x="0" y="74129"/>
                  </a:moveTo>
                  <a:lnTo>
                    <a:pt x="178180" y="0"/>
                  </a:lnTo>
                  <a:lnTo>
                    <a:pt x="241680" y="356184"/>
                  </a:lnTo>
                  <a:lnTo>
                    <a:pt x="0" y="7412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9038" y="5793295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490474" y="0"/>
                  </a:moveTo>
                  <a:lnTo>
                    <a:pt x="0" y="44754"/>
                  </a:lnTo>
                  <a:lnTo>
                    <a:pt x="667003" y="288023"/>
                  </a:lnTo>
                  <a:lnTo>
                    <a:pt x="490474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59038" y="5793295"/>
              <a:ext cx="667385" cy="288290"/>
            </a:xfrm>
            <a:custGeom>
              <a:avLst/>
              <a:gdLst/>
              <a:ahLst/>
              <a:cxnLst/>
              <a:rect l="l" t="t" r="r" b="b"/>
              <a:pathLst>
                <a:path w="667384" h="288289">
                  <a:moveTo>
                    <a:pt x="0" y="44754"/>
                  </a:moveTo>
                  <a:lnTo>
                    <a:pt x="490474" y="0"/>
                  </a:lnTo>
                  <a:lnTo>
                    <a:pt x="667003" y="288023"/>
                  </a:lnTo>
                  <a:lnTo>
                    <a:pt x="0" y="44754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57462" y="5520816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0" y="0"/>
                  </a:moveTo>
                  <a:lnTo>
                    <a:pt x="112267" y="626795"/>
                  </a:lnTo>
                  <a:lnTo>
                    <a:pt x="317118" y="670191"/>
                  </a:lnTo>
                  <a:lnTo>
                    <a:pt x="421893" y="515073"/>
                  </a:lnTo>
                  <a:lnTo>
                    <a:pt x="390501" y="475075"/>
                  </a:lnTo>
                  <a:lnTo>
                    <a:pt x="358578" y="435266"/>
                  </a:lnTo>
                  <a:lnTo>
                    <a:pt x="326221" y="395612"/>
                  </a:lnTo>
                  <a:lnTo>
                    <a:pt x="260591" y="316632"/>
                  </a:lnTo>
                  <a:lnTo>
                    <a:pt x="128367" y="159010"/>
                  </a:lnTo>
                  <a:lnTo>
                    <a:pt x="95672" y="119474"/>
                  </a:lnTo>
                  <a:lnTo>
                    <a:pt x="63315" y="79817"/>
                  </a:lnTo>
                  <a:lnTo>
                    <a:pt x="31392" y="40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57462" y="5520816"/>
              <a:ext cx="422275" cy="670560"/>
            </a:xfrm>
            <a:custGeom>
              <a:avLst/>
              <a:gdLst/>
              <a:ahLst/>
              <a:cxnLst/>
              <a:rect l="l" t="t" r="r" b="b"/>
              <a:pathLst>
                <a:path w="422275" h="670560">
                  <a:moveTo>
                    <a:pt x="317118" y="670191"/>
                  </a:moveTo>
                  <a:lnTo>
                    <a:pt x="421893" y="515073"/>
                  </a:lnTo>
                  <a:lnTo>
                    <a:pt x="390501" y="475075"/>
                  </a:lnTo>
                  <a:lnTo>
                    <a:pt x="358578" y="435266"/>
                  </a:lnTo>
                  <a:lnTo>
                    <a:pt x="326221" y="395612"/>
                  </a:lnTo>
                  <a:lnTo>
                    <a:pt x="293526" y="356079"/>
                  </a:lnTo>
                  <a:lnTo>
                    <a:pt x="260591" y="316632"/>
                  </a:lnTo>
                  <a:lnTo>
                    <a:pt x="227511" y="277236"/>
                  </a:lnTo>
                  <a:lnTo>
                    <a:pt x="194382" y="237856"/>
                  </a:lnTo>
                  <a:lnTo>
                    <a:pt x="161302" y="198459"/>
                  </a:lnTo>
                  <a:lnTo>
                    <a:pt x="128367" y="159010"/>
                  </a:lnTo>
                  <a:lnTo>
                    <a:pt x="95672" y="119474"/>
                  </a:lnTo>
                  <a:lnTo>
                    <a:pt x="63315" y="79817"/>
                  </a:lnTo>
                  <a:lnTo>
                    <a:pt x="31392" y="40003"/>
                  </a:lnTo>
                  <a:lnTo>
                    <a:pt x="0" y="0"/>
                  </a:lnTo>
                  <a:lnTo>
                    <a:pt x="112267" y="626795"/>
                  </a:lnTo>
                  <a:lnTo>
                    <a:pt x="317118" y="670191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04834" y="5309996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0" y="0"/>
                  </a:moveTo>
                  <a:lnTo>
                    <a:pt x="29622" y="39081"/>
                  </a:lnTo>
                  <a:lnTo>
                    <a:pt x="58853" y="79104"/>
                  </a:lnTo>
                  <a:lnTo>
                    <a:pt x="87737" y="119963"/>
                  </a:lnTo>
                  <a:lnTo>
                    <a:pt x="116317" y="161554"/>
                  </a:lnTo>
                  <a:lnTo>
                    <a:pt x="144637" y="203771"/>
                  </a:lnTo>
                  <a:lnTo>
                    <a:pt x="172739" y="246512"/>
                  </a:lnTo>
                  <a:lnTo>
                    <a:pt x="200667" y="289670"/>
                  </a:lnTo>
                  <a:lnTo>
                    <a:pt x="339224" y="508065"/>
                  </a:lnTo>
                  <a:lnTo>
                    <a:pt x="367022" y="551532"/>
                  </a:lnTo>
                  <a:lnTo>
                    <a:pt x="394950" y="594685"/>
                  </a:lnTo>
                  <a:lnTo>
                    <a:pt x="423052" y="637418"/>
                  </a:lnTo>
                  <a:lnTo>
                    <a:pt x="451372" y="679628"/>
                  </a:lnTo>
                  <a:lnTo>
                    <a:pt x="479952" y="721209"/>
                  </a:lnTo>
                  <a:lnTo>
                    <a:pt x="508836" y="762056"/>
                  </a:lnTo>
                  <a:lnTo>
                    <a:pt x="538067" y="802066"/>
                  </a:lnTo>
                  <a:lnTo>
                    <a:pt x="567690" y="841133"/>
                  </a:lnTo>
                  <a:lnTo>
                    <a:pt x="455041" y="212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2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04834" y="5309996"/>
              <a:ext cx="567690" cy="841375"/>
            </a:xfrm>
            <a:custGeom>
              <a:avLst/>
              <a:gdLst/>
              <a:ahLst/>
              <a:cxnLst/>
              <a:rect l="l" t="t" r="r" b="b"/>
              <a:pathLst>
                <a:path w="567690" h="841375">
                  <a:moveTo>
                    <a:pt x="455041" y="212597"/>
                  </a:moveTo>
                  <a:lnTo>
                    <a:pt x="0" y="0"/>
                  </a:lnTo>
                  <a:lnTo>
                    <a:pt x="29622" y="39081"/>
                  </a:lnTo>
                  <a:lnTo>
                    <a:pt x="58853" y="79104"/>
                  </a:lnTo>
                  <a:lnTo>
                    <a:pt x="87737" y="119963"/>
                  </a:lnTo>
                  <a:lnTo>
                    <a:pt x="116317" y="161554"/>
                  </a:lnTo>
                  <a:lnTo>
                    <a:pt x="144637" y="203771"/>
                  </a:lnTo>
                  <a:lnTo>
                    <a:pt x="172739" y="246512"/>
                  </a:lnTo>
                  <a:lnTo>
                    <a:pt x="200667" y="289670"/>
                  </a:lnTo>
                  <a:lnTo>
                    <a:pt x="228465" y="333141"/>
                  </a:lnTo>
                  <a:lnTo>
                    <a:pt x="256177" y="376821"/>
                  </a:lnTo>
                  <a:lnTo>
                    <a:pt x="283845" y="420604"/>
                  </a:lnTo>
                  <a:lnTo>
                    <a:pt x="311512" y="464387"/>
                  </a:lnTo>
                  <a:lnTo>
                    <a:pt x="339224" y="508065"/>
                  </a:lnTo>
                  <a:lnTo>
                    <a:pt x="367022" y="551532"/>
                  </a:lnTo>
                  <a:lnTo>
                    <a:pt x="394950" y="594685"/>
                  </a:lnTo>
                  <a:lnTo>
                    <a:pt x="423052" y="637418"/>
                  </a:lnTo>
                  <a:lnTo>
                    <a:pt x="451372" y="679628"/>
                  </a:lnTo>
                  <a:lnTo>
                    <a:pt x="479952" y="721209"/>
                  </a:lnTo>
                  <a:lnTo>
                    <a:pt x="508836" y="762056"/>
                  </a:lnTo>
                  <a:lnTo>
                    <a:pt x="538067" y="802066"/>
                  </a:lnTo>
                  <a:lnTo>
                    <a:pt x="567690" y="841133"/>
                  </a:lnTo>
                  <a:lnTo>
                    <a:pt x="455041" y="212597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72485" y="5572251"/>
              <a:ext cx="862330" cy="619125"/>
            </a:xfrm>
            <a:custGeom>
              <a:avLst/>
              <a:gdLst/>
              <a:ahLst/>
              <a:cxnLst/>
              <a:rect l="l" t="t" r="r" b="b"/>
              <a:pathLst>
                <a:path w="862329" h="619125">
                  <a:moveTo>
                    <a:pt x="539765" y="0"/>
                  </a:moveTo>
                  <a:lnTo>
                    <a:pt x="478361" y="7701"/>
                  </a:lnTo>
                  <a:lnTo>
                    <a:pt x="429412" y="30849"/>
                  </a:lnTo>
                  <a:lnTo>
                    <a:pt x="392355" y="63337"/>
                  </a:lnTo>
                  <a:lnTo>
                    <a:pt x="366631" y="99061"/>
                  </a:lnTo>
                  <a:lnTo>
                    <a:pt x="351678" y="131914"/>
                  </a:lnTo>
                  <a:lnTo>
                    <a:pt x="322768" y="116710"/>
                  </a:lnTo>
                  <a:lnTo>
                    <a:pt x="289083" y="108313"/>
                  </a:lnTo>
                  <a:lnTo>
                    <a:pt x="253327" y="110367"/>
                  </a:lnTo>
                  <a:lnTo>
                    <a:pt x="218201" y="126517"/>
                  </a:lnTo>
                  <a:lnTo>
                    <a:pt x="193625" y="149740"/>
                  </a:lnTo>
                  <a:lnTo>
                    <a:pt x="176085" y="182313"/>
                  </a:lnTo>
                  <a:lnTo>
                    <a:pt x="166999" y="221398"/>
                  </a:lnTo>
                  <a:lnTo>
                    <a:pt x="167782" y="264160"/>
                  </a:lnTo>
                  <a:lnTo>
                    <a:pt x="113266" y="264970"/>
                  </a:lnTo>
                  <a:lnTo>
                    <a:pt x="67881" y="285694"/>
                  </a:lnTo>
                  <a:lnTo>
                    <a:pt x="34569" y="315250"/>
                  </a:lnTo>
                  <a:lnTo>
                    <a:pt x="5189" y="380384"/>
                  </a:lnTo>
                  <a:lnTo>
                    <a:pt x="0" y="427375"/>
                  </a:lnTo>
                  <a:lnTo>
                    <a:pt x="4216" y="477436"/>
                  </a:lnTo>
                  <a:lnTo>
                    <a:pt x="21351" y="524471"/>
                  </a:lnTo>
                  <a:lnTo>
                    <a:pt x="50591" y="562576"/>
                  </a:lnTo>
                  <a:lnTo>
                    <a:pt x="84200" y="591238"/>
                  </a:lnTo>
                  <a:lnTo>
                    <a:pt x="123025" y="610171"/>
                  </a:lnTo>
                  <a:lnTo>
                    <a:pt x="167909" y="619086"/>
                  </a:lnTo>
                  <a:lnTo>
                    <a:pt x="684672" y="617054"/>
                  </a:lnTo>
                  <a:lnTo>
                    <a:pt x="744306" y="603041"/>
                  </a:lnTo>
                  <a:lnTo>
                    <a:pt x="780970" y="583993"/>
                  </a:lnTo>
                  <a:lnTo>
                    <a:pt x="815708" y="555109"/>
                  </a:lnTo>
                  <a:lnTo>
                    <a:pt x="843652" y="515033"/>
                  </a:lnTo>
                  <a:lnTo>
                    <a:pt x="859932" y="462407"/>
                  </a:lnTo>
                  <a:lnTo>
                    <a:pt x="861816" y="430128"/>
                  </a:lnTo>
                  <a:lnTo>
                    <a:pt x="858446" y="391557"/>
                  </a:lnTo>
                  <a:lnTo>
                    <a:pt x="846962" y="350669"/>
                  </a:lnTo>
                  <a:lnTo>
                    <a:pt x="824504" y="311437"/>
                  </a:lnTo>
                  <a:lnTo>
                    <a:pt x="788210" y="277838"/>
                  </a:lnTo>
                  <a:lnTo>
                    <a:pt x="735218" y="253847"/>
                  </a:lnTo>
                  <a:lnTo>
                    <a:pt x="732891" y="216469"/>
                  </a:lnTo>
                  <a:lnTo>
                    <a:pt x="724807" y="174276"/>
                  </a:lnTo>
                  <a:lnTo>
                    <a:pt x="709969" y="130433"/>
                  </a:lnTo>
                  <a:lnTo>
                    <a:pt x="687380" y="88108"/>
                  </a:lnTo>
                  <a:lnTo>
                    <a:pt x="656043" y="50467"/>
                  </a:lnTo>
                  <a:lnTo>
                    <a:pt x="614960" y="20677"/>
                  </a:lnTo>
                  <a:lnTo>
                    <a:pt x="563133" y="1905"/>
                  </a:lnTo>
                  <a:lnTo>
                    <a:pt x="547385" y="254"/>
                  </a:lnTo>
                  <a:lnTo>
                    <a:pt x="53976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428653" y="3500501"/>
            <a:ext cx="756285" cy="543560"/>
          </a:xfrm>
          <a:custGeom>
            <a:avLst/>
            <a:gdLst/>
            <a:ahLst/>
            <a:cxnLst/>
            <a:rect l="l" t="t" r="r" b="b"/>
            <a:pathLst>
              <a:path w="756285" h="543560">
                <a:moveTo>
                  <a:pt x="473592" y="0"/>
                </a:moveTo>
                <a:lnTo>
                  <a:pt x="419701" y="6790"/>
                </a:lnTo>
                <a:lnTo>
                  <a:pt x="376740" y="27108"/>
                </a:lnTo>
                <a:lnTo>
                  <a:pt x="344218" y="55613"/>
                </a:lnTo>
                <a:lnTo>
                  <a:pt x="321645" y="86965"/>
                </a:lnTo>
                <a:lnTo>
                  <a:pt x="308530" y="115824"/>
                </a:lnTo>
                <a:lnTo>
                  <a:pt x="283205" y="102425"/>
                </a:lnTo>
                <a:lnTo>
                  <a:pt x="253665" y="95027"/>
                </a:lnTo>
                <a:lnTo>
                  <a:pt x="222293" y="96821"/>
                </a:lnTo>
                <a:lnTo>
                  <a:pt x="191474" y="110998"/>
                </a:lnTo>
                <a:lnTo>
                  <a:pt x="169917" y="131369"/>
                </a:lnTo>
                <a:lnTo>
                  <a:pt x="154520" y="159956"/>
                </a:lnTo>
                <a:lnTo>
                  <a:pt x="146529" y="194258"/>
                </a:lnTo>
                <a:lnTo>
                  <a:pt x="147189" y="231775"/>
                </a:lnTo>
                <a:lnTo>
                  <a:pt x="99372" y="232493"/>
                </a:lnTo>
                <a:lnTo>
                  <a:pt x="59580" y="250666"/>
                </a:lnTo>
                <a:lnTo>
                  <a:pt x="30373" y="276602"/>
                </a:lnTo>
                <a:lnTo>
                  <a:pt x="4560" y="333765"/>
                </a:lnTo>
                <a:lnTo>
                  <a:pt x="0" y="374983"/>
                </a:lnTo>
                <a:lnTo>
                  <a:pt x="3711" y="418891"/>
                </a:lnTo>
                <a:lnTo>
                  <a:pt x="18780" y="460121"/>
                </a:lnTo>
                <a:lnTo>
                  <a:pt x="44438" y="493583"/>
                </a:lnTo>
                <a:lnTo>
                  <a:pt x="73915" y="518747"/>
                </a:lnTo>
                <a:lnTo>
                  <a:pt x="147367" y="543179"/>
                </a:lnTo>
                <a:lnTo>
                  <a:pt x="600668" y="541401"/>
                </a:lnTo>
                <a:lnTo>
                  <a:pt x="665830" y="523375"/>
                </a:lnTo>
                <a:lnTo>
                  <a:pt x="703977" y="498314"/>
                </a:lnTo>
                <a:lnTo>
                  <a:pt x="735991" y="459799"/>
                </a:lnTo>
                <a:lnTo>
                  <a:pt x="754491" y="405765"/>
                </a:lnTo>
                <a:lnTo>
                  <a:pt x="755996" y="370968"/>
                </a:lnTo>
                <a:lnTo>
                  <a:pt x="750142" y="329258"/>
                </a:lnTo>
                <a:lnTo>
                  <a:pt x="732593" y="286646"/>
                </a:lnTo>
                <a:lnTo>
                  <a:pt x="699017" y="249142"/>
                </a:lnTo>
                <a:lnTo>
                  <a:pt x="645080" y="222757"/>
                </a:lnTo>
                <a:lnTo>
                  <a:pt x="642226" y="183995"/>
                </a:lnTo>
                <a:lnTo>
                  <a:pt x="632304" y="140118"/>
                </a:lnTo>
                <a:lnTo>
                  <a:pt x="613921" y="95535"/>
                </a:lnTo>
                <a:lnTo>
                  <a:pt x="585682" y="54657"/>
                </a:lnTo>
                <a:lnTo>
                  <a:pt x="546194" y="21892"/>
                </a:lnTo>
                <a:lnTo>
                  <a:pt x="494064" y="1650"/>
                </a:lnTo>
                <a:lnTo>
                  <a:pt x="487029" y="762"/>
                </a:lnTo>
                <a:lnTo>
                  <a:pt x="473592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032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39" h="476250">
                <a:moveTo>
                  <a:pt x="415337" y="0"/>
                </a:moveTo>
                <a:lnTo>
                  <a:pt x="357764" y="9445"/>
                </a:lnTo>
                <a:lnTo>
                  <a:pt x="314991" y="35625"/>
                </a:lnTo>
                <a:lnTo>
                  <a:pt x="286196" y="69360"/>
                </a:lnTo>
                <a:lnTo>
                  <a:pt x="270557" y="101473"/>
                </a:lnTo>
                <a:lnTo>
                  <a:pt x="248380" y="89781"/>
                </a:lnTo>
                <a:lnTo>
                  <a:pt x="222488" y="83324"/>
                </a:lnTo>
                <a:lnTo>
                  <a:pt x="194976" y="84906"/>
                </a:lnTo>
                <a:lnTo>
                  <a:pt x="167941" y="97332"/>
                </a:lnTo>
                <a:lnTo>
                  <a:pt x="149028" y="115198"/>
                </a:lnTo>
                <a:lnTo>
                  <a:pt x="135509" y="140252"/>
                </a:lnTo>
                <a:lnTo>
                  <a:pt x="128490" y="170316"/>
                </a:lnTo>
                <a:lnTo>
                  <a:pt x="129079" y="203212"/>
                </a:lnTo>
                <a:lnTo>
                  <a:pt x="87165" y="203835"/>
                </a:lnTo>
                <a:lnTo>
                  <a:pt x="52276" y="219775"/>
                </a:lnTo>
                <a:lnTo>
                  <a:pt x="12620" y="263512"/>
                </a:lnTo>
                <a:lnTo>
                  <a:pt x="0" y="328763"/>
                </a:lnTo>
                <a:lnTo>
                  <a:pt x="3244" y="367273"/>
                </a:lnTo>
                <a:lnTo>
                  <a:pt x="16430" y="403453"/>
                </a:lnTo>
                <a:lnTo>
                  <a:pt x="64817" y="454815"/>
                </a:lnTo>
                <a:lnTo>
                  <a:pt x="129206" y="476250"/>
                </a:lnTo>
                <a:lnTo>
                  <a:pt x="526716" y="474675"/>
                </a:lnTo>
                <a:lnTo>
                  <a:pt x="600821" y="449241"/>
                </a:lnTo>
                <a:lnTo>
                  <a:pt x="639194" y="412751"/>
                </a:lnTo>
                <a:lnTo>
                  <a:pt x="661590" y="355714"/>
                </a:lnTo>
                <a:lnTo>
                  <a:pt x="662908" y="325237"/>
                </a:lnTo>
                <a:lnTo>
                  <a:pt x="657776" y="288671"/>
                </a:lnTo>
                <a:lnTo>
                  <a:pt x="642397" y="251299"/>
                </a:lnTo>
                <a:lnTo>
                  <a:pt x="612972" y="218406"/>
                </a:lnTo>
                <a:lnTo>
                  <a:pt x="565705" y="195275"/>
                </a:lnTo>
                <a:lnTo>
                  <a:pt x="563196" y="161305"/>
                </a:lnTo>
                <a:lnTo>
                  <a:pt x="554477" y="122844"/>
                </a:lnTo>
                <a:lnTo>
                  <a:pt x="538337" y="83762"/>
                </a:lnTo>
                <a:lnTo>
                  <a:pt x="513560" y="47927"/>
                </a:lnTo>
                <a:lnTo>
                  <a:pt x="478934" y="19208"/>
                </a:lnTo>
                <a:lnTo>
                  <a:pt x="433244" y="1473"/>
                </a:lnTo>
                <a:lnTo>
                  <a:pt x="421052" y="165"/>
                </a:lnTo>
                <a:lnTo>
                  <a:pt x="415337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-6350" y="39496"/>
            <a:ext cx="1477010" cy="1468120"/>
            <a:chOff x="-6350" y="39496"/>
            <a:chExt cx="1477010" cy="1468120"/>
          </a:xfrm>
        </p:grpSpPr>
        <p:sp>
          <p:nvSpPr>
            <p:cNvPr id="53" name="object 53"/>
            <p:cNvSpPr/>
            <p:nvPr/>
          </p:nvSpPr>
          <p:spPr>
            <a:xfrm>
              <a:off x="714403" y="714502"/>
              <a:ext cx="756285" cy="543560"/>
            </a:xfrm>
            <a:custGeom>
              <a:avLst/>
              <a:gdLst/>
              <a:ahLst/>
              <a:cxnLst/>
              <a:rect l="l" t="t" r="r" b="b"/>
              <a:pathLst>
                <a:path w="756285" h="543560">
                  <a:moveTo>
                    <a:pt x="480209" y="126"/>
                  </a:moveTo>
                  <a:lnTo>
                    <a:pt x="419701" y="6741"/>
                  </a:lnTo>
                  <a:lnTo>
                    <a:pt x="376740" y="27045"/>
                  </a:lnTo>
                  <a:lnTo>
                    <a:pt x="344218" y="55549"/>
                  </a:lnTo>
                  <a:lnTo>
                    <a:pt x="321645" y="86888"/>
                  </a:lnTo>
                  <a:lnTo>
                    <a:pt x="308530" y="115697"/>
                  </a:lnTo>
                  <a:lnTo>
                    <a:pt x="283205" y="102371"/>
                  </a:lnTo>
                  <a:lnTo>
                    <a:pt x="253665" y="95011"/>
                  </a:lnTo>
                  <a:lnTo>
                    <a:pt x="222293" y="96819"/>
                  </a:lnTo>
                  <a:lnTo>
                    <a:pt x="191474" y="110998"/>
                  </a:lnTo>
                  <a:lnTo>
                    <a:pt x="169917" y="131349"/>
                  </a:lnTo>
                  <a:lnTo>
                    <a:pt x="154520" y="159893"/>
                  </a:lnTo>
                  <a:lnTo>
                    <a:pt x="146529" y="194151"/>
                  </a:lnTo>
                  <a:lnTo>
                    <a:pt x="147189" y="231648"/>
                  </a:lnTo>
                  <a:lnTo>
                    <a:pt x="99372" y="232384"/>
                  </a:lnTo>
                  <a:lnTo>
                    <a:pt x="59580" y="250586"/>
                  </a:lnTo>
                  <a:lnTo>
                    <a:pt x="30373" y="276528"/>
                  </a:lnTo>
                  <a:lnTo>
                    <a:pt x="4560" y="333694"/>
                  </a:lnTo>
                  <a:lnTo>
                    <a:pt x="0" y="374919"/>
                  </a:lnTo>
                  <a:lnTo>
                    <a:pt x="3711" y="418836"/>
                  </a:lnTo>
                  <a:lnTo>
                    <a:pt x="18780" y="460121"/>
                  </a:lnTo>
                  <a:lnTo>
                    <a:pt x="44438" y="493510"/>
                  </a:lnTo>
                  <a:lnTo>
                    <a:pt x="73915" y="518636"/>
                  </a:lnTo>
                  <a:lnTo>
                    <a:pt x="147367" y="543051"/>
                  </a:lnTo>
                  <a:lnTo>
                    <a:pt x="600681" y="541274"/>
                  </a:lnTo>
                  <a:lnTo>
                    <a:pt x="665827" y="523302"/>
                  </a:lnTo>
                  <a:lnTo>
                    <a:pt x="703962" y="498224"/>
                  </a:lnTo>
                  <a:lnTo>
                    <a:pt x="735971" y="459685"/>
                  </a:lnTo>
                  <a:lnTo>
                    <a:pt x="754478" y="405638"/>
                  </a:lnTo>
                  <a:lnTo>
                    <a:pt x="755981" y="370889"/>
                  </a:lnTo>
                  <a:lnTo>
                    <a:pt x="750131" y="329186"/>
                  </a:lnTo>
                  <a:lnTo>
                    <a:pt x="732596" y="286555"/>
                  </a:lnTo>
                  <a:lnTo>
                    <a:pt x="699041" y="249027"/>
                  </a:lnTo>
                  <a:lnTo>
                    <a:pt x="645131" y="222631"/>
                  </a:lnTo>
                  <a:lnTo>
                    <a:pt x="642253" y="183922"/>
                  </a:lnTo>
                  <a:lnTo>
                    <a:pt x="632311" y="140081"/>
                  </a:lnTo>
                  <a:lnTo>
                    <a:pt x="613913" y="95519"/>
                  </a:lnTo>
                  <a:lnTo>
                    <a:pt x="585667" y="54652"/>
                  </a:lnTo>
                  <a:lnTo>
                    <a:pt x="546181" y="21891"/>
                  </a:lnTo>
                  <a:lnTo>
                    <a:pt x="494064" y="1650"/>
                  </a:lnTo>
                  <a:lnTo>
                    <a:pt x="487029" y="635"/>
                  </a:lnTo>
                  <a:lnTo>
                    <a:pt x="480209" y="126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653" y="1257427"/>
              <a:ext cx="83070" cy="2501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148932" y="0"/>
                  </a:moveTo>
                  <a:lnTo>
                    <a:pt x="0" y="332740"/>
                  </a:lnTo>
                  <a:lnTo>
                    <a:pt x="329412" y="104775"/>
                  </a:lnTo>
                  <a:lnTo>
                    <a:pt x="148932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2358" y="997330"/>
              <a:ext cx="329565" cy="332740"/>
            </a:xfrm>
            <a:custGeom>
              <a:avLst/>
              <a:gdLst/>
              <a:ahLst/>
              <a:cxnLst/>
              <a:rect l="l" t="t" r="r" b="b"/>
              <a:pathLst>
                <a:path w="329565" h="332740">
                  <a:moveTo>
                    <a:pt x="0" y="332740"/>
                  </a:moveTo>
                  <a:lnTo>
                    <a:pt x="148932" y="0"/>
                  </a:lnTo>
                  <a:lnTo>
                    <a:pt x="329412" y="104775"/>
                  </a:lnTo>
                  <a:lnTo>
                    <a:pt x="0" y="332740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991" y="618870"/>
              <a:ext cx="134505" cy="934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191681" y="0"/>
                  </a:moveTo>
                  <a:lnTo>
                    <a:pt x="0" y="22351"/>
                  </a:lnTo>
                  <a:lnTo>
                    <a:pt x="154978" y="359917"/>
                  </a:lnTo>
                  <a:lnTo>
                    <a:pt x="191681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1052" y="625474"/>
              <a:ext cx="191770" cy="360045"/>
            </a:xfrm>
            <a:custGeom>
              <a:avLst/>
              <a:gdLst/>
              <a:ahLst/>
              <a:cxnLst/>
              <a:rect l="l" t="t" r="r" b="b"/>
              <a:pathLst>
                <a:path w="191769" h="360044">
                  <a:moveTo>
                    <a:pt x="0" y="22351"/>
                  </a:moveTo>
                  <a:lnTo>
                    <a:pt x="191681" y="0"/>
                  </a:lnTo>
                  <a:lnTo>
                    <a:pt x="154978" y="359917"/>
                  </a:lnTo>
                  <a:lnTo>
                    <a:pt x="0" y="22351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0" y="10904"/>
                  </a:lnTo>
                  <a:lnTo>
                    <a:pt x="554228" y="413216"/>
                  </a:lnTo>
                  <a:lnTo>
                    <a:pt x="463626" y="8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439"/>
              <a:ext cx="554355" cy="413384"/>
            </a:xfrm>
            <a:custGeom>
              <a:avLst/>
              <a:gdLst/>
              <a:ahLst/>
              <a:cxnLst/>
              <a:rect l="l" t="t" r="r" b="b"/>
              <a:pathLst>
                <a:path w="554355" h="413384">
                  <a:moveTo>
                    <a:pt x="0" y="0"/>
                  </a:moveTo>
                  <a:lnTo>
                    <a:pt x="463626" y="87842"/>
                  </a:lnTo>
                  <a:lnTo>
                    <a:pt x="554228" y="413216"/>
                  </a:lnTo>
                  <a:lnTo>
                    <a:pt x="0" y="10904"/>
                  </a:lnTo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64147" y="0"/>
                  </a:moveTo>
                  <a:lnTo>
                    <a:pt x="0" y="633476"/>
                  </a:lnTo>
                  <a:lnTo>
                    <a:pt x="185102" y="731519"/>
                  </a:ln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27781" y="376013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8015" y="372871"/>
              <a:ext cx="328930" cy="731520"/>
            </a:xfrm>
            <a:custGeom>
              <a:avLst/>
              <a:gdLst/>
              <a:ahLst/>
              <a:cxnLst/>
              <a:rect l="l" t="t" r="r" b="b"/>
              <a:pathLst>
                <a:path w="328930" h="731519">
                  <a:moveTo>
                    <a:pt x="185102" y="731519"/>
                  </a:moveTo>
                  <a:lnTo>
                    <a:pt x="328383" y="611124"/>
                  </a:lnTo>
                  <a:lnTo>
                    <a:pt x="309187" y="564045"/>
                  </a:lnTo>
                  <a:lnTo>
                    <a:pt x="289426" y="517001"/>
                  </a:lnTo>
                  <a:lnTo>
                    <a:pt x="269202" y="469986"/>
                  </a:lnTo>
                  <a:lnTo>
                    <a:pt x="248620" y="422992"/>
                  </a:lnTo>
                  <a:lnTo>
                    <a:pt x="227781" y="376013"/>
                  </a:lnTo>
                  <a:lnTo>
                    <a:pt x="206788" y="329044"/>
                  </a:lnTo>
                  <a:lnTo>
                    <a:pt x="185743" y="282079"/>
                  </a:lnTo>
                  <a:lnTo>
                    <a:pt x="164750" y="235110"/>
                  </a:lnTo>
                  <a:lnTo>
                    <a:pt x="143911" y="188131"/>
                  </a:lnTo>
                  <a:lnTo>
                    <a:pt x="123328" y="141137"/>
                  </a:lnTo>
                  <a:lnTo>
                    <a:pt x="103105" y="94122"/>
                  </a:lnTo>
                  <a:lnTo>
                    <a:pt x="83344" y="47078"/>
                  </a:lnTo>
                  <a:lnTo>
                    <a:pt x="64147" y="0"/>
                  </a:lnTo>
                  <a:lnTo>
                    <a:pt x="0" y="633476"/>
                  </a:lnTo>
                  <a:lnTo>
                    <a:pt x="185102" y="731519"/>
                  </a:lnTo>
                  <a:close/>
                </a:path>
              </a:pathLst>
            </a:custGeom>
            <a:ln w="12700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0" y="0"/>
                  </a:move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D2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58" y="45846"/>
              <a:ext cx="379730" cy="965200"/>
            </a:xfrm>
            <a:custGeom>
              <a:avLst/>
              <a:gdLst/>
              <a:ahLst/>
              <a:cxnLst/>
              <a:rect l="l" t="t" r="r" b="b"/>
              <a:pathLst>
                <a:path w="379730" h="965200">
                  <a:moveTo>
                    <a:pt x="379158" y="329438"/>
                  </a:moveTo>
                  <a:lnTo>
                    <a:pt x="0" y="0"/>
                  </a:lnTo>
                  <a:lnTo>
                    <a:pt x="17755" y="45709"/>
                  </a:lnTo>
                  <a:lnTo>
                    <a:pt x="34876" y="92217"/>
                  </a:lnTo>
                  <a:lnTo>
                    <a:pt x="51430" y="139433"/>
                  </a:lnTo>
                  <a:lnTo>
                    <a:pt x="67491" y="187269"/>
                  </a:lnTo>
                  <a:lnTo>
                    <a:pt x="83127" y="235636"/>
                  </a:lnTo>
                  <a:lnTo>
                    <a:pt x="98410" y="284446"/>
                  </a:lnTo>
                  <a:lnTo>
                    <a:pt x="113410" y="333611"/>
                  </a:lnTo>
                  <a:lnTo>
                    <a:pt x="128198" y="383042"/>
                  </a:lnTo>
                  <a:lnTo>
                    <a:pt x="142845" y="432649"/>
                  </a:lnTo>
                  <a:lnTo>
                    <a:pt x="157421" y="482345"/>
                  </a:lnTo>
                  <a:lnTo>
                    <a:pt x="171997" y="532042"/>
                  </a:lnTo>
                  <a:lnTo>
                    <a:pt x="186643" y="581649"/>
                  </a:lnTo>
                  <a:lnTo>
                    <a:pt x="201431" y="631080"/>
                  </a:lnTo>
                  <a:lnTo>
                    <a:pt x="216430" y="680245"/>
                  </a:lnTo>
                  <a:lnTo>
                    <a:pt x="231712" y="729055"/>
                  </a:lnTo>
                  <a:lnTo>
                    <a:pt x="247348" y="777422"/>
                  </a:lnTo>
                  <a:lnTo>
                    <a:pt x="263406" y="825258"/>
                  </a:lnTo>
                  <a:lnTo>
                    <a:pt x="279960" y="872474"/>
                  </a:lnTo>
                  <a:lnTo>
                    <a:pt x="297078" y="918982"/>
                  </a:lnTo>
                  <a:lnTo>
                    <a:pt x="314833" y="964691"/>
                  </a:lnTo>
                  <a:lnTo>
                    <a:pt x="379158" y="329438"/>
                  </a:lnTo>
                  <a:close/>
                </a:path>
              </a:pathLst>
            </a:custGeom>
            <a:ln w="12699">
              <a:solidFill>
                <a:srgbClr val="8F8F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4072262" y="6072566"/>
            <a:ext cx="610235" cy="489584"/>
          </a:xfrm>
          <a:custGeom>
            <a:avLst/>
            <a:gdLst/>
            <a:ahLst/>
            <a:cxnLst/>
            <a:rect l="l" t="t" r="r" b="b"/>
            <a:pathLst>
              <a:path w="610235" h="489584">
                <a:moveTo>
                  <a:pt x="168394" y="489574"/>
                </a:moveTo>
                <a:lnTo>
                  <a:pt x="497324" y="487301"/>
                </a:lnTo>
                <a:lnTo>
                  <a:pt x="544642" y="475837"/>
                </a:lnTo>
                <a:lnTo>
                  <a:pt x="578506" y="448262"/>
                </a:lnTo>
                <a:lnTo>
                  <a:pt x="600002" y="410866"/>
                </a:lnTo>
                <a:lnTo>
                  <a:pt x="610214" y="369940"/>
                </a:lnTo>
                <a:lnTo>
                  <a:pt x="610227" y="331776"/>
                </a:lnTo>
                <a:lnTo>
                  <a:pt x="605601" y="294875"/>
                </a:lnTo>
                <a:lnTo>
                  <a:pt x="597035" y="271393"/>
                </a:lnTo>
                <a:lnTo>
                  <a:pt x="584491" y="257233"/>
                </a:lnTo>
                <a:lnTo>
                  <a:pt x="567936" y="248299"/>
                </a:lnTo>
                <a:lnTo>
                  <a:pt x="544520" y="249597"/>
                </a:lnTo>
                <a:lnTo>
                  <a:pt x="529487" y="263855"/>
                </a:lnTo>
                <a:lnTo>
                  <a:pt x="524216" y="272729"/>
                </a:lnTo>
                <a:lnTo>
                  <a:pt x="530090" y="257875"/>
                </a:lnTo>
                <a:lnTo>
                  <a:pt x="536283" y="232079"/>
                </a:lnTo>
                <a:lnTo>
                  <a:pt x="537630" y="194013"/>
                </a:lnTo>
                <a:lnTo>
                  <a:pt x="532287" y="155223"/>
                </a:lnTo>
                <a:lnTo>
                  <a:pt x="518406" y="127256"/>
                </a:lnTo>
                <a:lnTo>
                  <a:pt x="498544" y="109010"/>
                </a:lnTo>
                <a:lnTo>
                  <a:pt x="474670" y="97204"/>
                </a:lnTo>
                <a:lnTo>
                  <a:pt x="447200" y="97480"/>
                </a:lnTo>
                <a:lnTo>
                  <a:pt x="416552" y="115483"/>
                </a:lnTo>
                <a:lnTo>
                  <a:pt x="421677" y="145223"/>
                </a:lnTo>
                <a:lnTo>
                  <a:pt x="422886" y="171004"/>
                </a:lnTo>
                <a:lnTo>
                  <a:pt x="418070" y="198704"/>
                </a:lnTo>
                <a:lnTo>
                  <a:pt x="405122" y="234202"/>
                </a:lnTo>
                <a:lnTo>
                  <a:pt x="419111" y="193058"/>
                </a:lnTo>
                <a:lnTo>
                  <a:pt x="423523" y="151234"/>
                </a:lnTo>
                <a:lnTo>
                  <a:pt x="416695" y="110136"/>
                </a:lnTo>
                <a:lnTo>
                  <a:pt x="396966" y="71172"/>
                </a:lnTo>
                <a:lnTo>
                  <a:pt x="362674" y="35748"/>
                </a:lnTo>
                <a:lnTo>
                  <a:pt x="312158" y="5272"/>
                </a:lnTo>
                <a:lnTo>
                  <a:pt x="274105" y="0"/>
                </a:lnTo>
                <a:lnTo>
                  <a:pt x="233710" y="11274"/>
                </a:lnTo>
                <a:lnTo>
                  <a:pt x="196011" y="36391"/>
                </a:lnTo>
                <a:lnTo>
                  <a:pt x="166041" y="72647"/>
                </a:lnTo>
                <a:lnTo>
                  <a:pt x="148836" y="117337"/>
                </a:lnTo>
                <a:lnTo>
                  <a:pt x="183773" y="129165"/>
                </a:lnTo>
                <a:lnTo>
                  <a:pt x="218686" y="151097"/>
                </a:lnTo>
                <a:lnTo>
                  <a:pt x="249598" y="190835"/>
                </a:lnTo>
                <a:lnTo>
                  <a:pt x="272534" y="256084"/>
                </a:lnTo>
                <a:lnTo>
                  <a:pt x="257326" y="207852"/>
                </a:lnTo>
                <a:lnTo>
                  <a:pt x="231830" y="165757"/>
                </a:lnTo>
                <a:lnTo>
                  <a:pt x="195381" y="134400"/>
                </a:lnTo>
                <a:lnTo>
                  <a:pt x="147312" y="118378"/>
                </a:lnTo>
                <a:lnTo>
                  <a:pt x="102566" y="125944"/>
                </a:lnTo>
                <a:lnTo>
                  <a:pt x="60999" y="153481"/>
                </a:lnTo>
                <a:lnTo>
                  <a:pt x="27315" y="193563"/>
                </a:lnTo>
                <a:lnTo>
                  <a:pt x="6215" y="238762"/>
                </a:lnTo>
                <a:lnTo>
                  <a:pt x="0" y="285064"/>
                </a:lnTo>
                <a:lnTo>
                  <a:pt x="1784" y="330343"/>
                </a:lnTo>
                <a:lnTo>
                  <a:pt x="11352" y="372975"/>
                </a:lnTo>
                <a:lnTo>
                  <a:pt x="28487" y="411336"/>
                </a:lnTo>
                <a:lnTo>
                  <a:pt x="52975" y="443800"/>
                </a:lnTo>
                <a:lnTo>
                  <a:pt x="84600" y="468744"/>
                </a:lnTo>
                <a:lnTo>
                  <a:pt x="123144" y="484543"/>
                </a:lnTo>
                <a:lnTo>
                  <a:pt x="168394" y="489574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1774" y="2143477"/>
            <a:ext cx="610235" cy="490220"/>
          </a:xfrm>
          <a:custGeom>
            <a:avLst/>
            <a:gdLst/>
            <a:ahLst/>
            <a:cxnLst/>
            <a:rect l="l" t="t" r="r" b="b"/>
            <a:pathLst>
              <a:path w="610235" h="490219">
                <a:moveTo>
                  <a:pt x="168458" y="489613"/>
                </a:moveTo>
                <a:lnTo>
                  <a:pt x="497286" y="487327"/>
                </a:lnTo>
                <a:lnTo>
                  <a:pt x="544615" y="475865"/>
                </a:lnTo>
                <a:lnTo>
                  <a:pt x="578494" y="448274"/>
                </a:lnTo>
                <a:lnTo>
                  <a:pt x="600001" y="410856"/>
                </a:lnTo>
                <a:lnTo>
                  <a:pt x="610215" y="369914"/>
                </a:lnTo>
                <a:lnTo>
                  <a:pt x="610215" y="331752"/>
                </a:lnTo>
                <a:lnTo>
                  <a:pt x="605590" y="294872"/>
                </a:lnTo>
                <a:lnTo>
                  <a:pt x="597043" y="271411"/>
                </a:lnTo>
                <a:lnTo>
                  <a:pt x="584531" y="257260"/>
                </a:lnTo>
                <a:lnTo>
                  <a:pt x="568012" y="248313"/>
                </a:lnTo>
                <a:lnTo>
                  <a:pt x="544543" y="249587"/>
                </a:lnTo>
                <a:lnTo>
                  <a:pt x="529479" y="263839"/>
                </a:lnTo>
                <a:lnTo>
                  <a:pt x="524194" y="272709"/>
                </a:lnTo>
                <a:lnTo>
                  <a:pt x="530065" y="257838"/>
                </a:lnTo>
                <a:lnTo>
                  <a:pt x="536268" y="232045"/>
                </a:lnTo>
                <a:lnTo>
                  <a:pt x="537626" y="193989"/>
                </a:lnTo>
                <a:lnTo>
                  <a:pt x="532295" y="155218"/>
                </a:lnTo>
                <a:lnTo>
                  <a:pt x="518432" y="127282"/>
                </a:lnTo>
                <a:lnTo>
                  <a:pt x="498559" y="109006"/>
                </a:lnTo>
                <a:lnTo>
                  <a:pt x="474688" y="97183"/>
                </a:lnTo>
                <a:lnTo>
                  <a:pt x="447228" y="97457"/>
                </a:lnTo>
                <a:lnTo>
                  <a:pt x="416590" y="115471"/>
                </a:lnTo>
                <a:lnTo>
                  <a:pt x="421682" y="145241"/>
                </a:lnTo>
                <a:lnTo>
                  <a:pt x="422883" y="171033"/>
                </a:lnTo>
                <a:lnTo>
                  <a:pt x="418083" y="198731"/>
                </a:lnTo>
                <a:lnTo>
                  <a:pt x="405173" y="234216"/>
                </a:lnTo>
                <a:lnTo>
                  <a:pt x="419145" y="193080"/>
                </a:lnTo>
                <a:lnTo>
                  <a:pt x="423552" y="151257"/>
                </a:lnTo>
                <a:lnTo>
                  <a:pt x="416724" y="110153"/>
                </a:lnTo>
                <a:lnTo>
                  <a:pt x="396992" y="71176"/>
                </a:lnTo>
                <a:lnTo>
                  <a:pt x="362689" y="35734"/>
                </a:lnTo>
                <a:lnTo>
                  <a:pt x="312146" y="5235"/>
                </a:lnTo>
                <a:lnTo>
                  <a:pt x="274089" y="0"/>
                </a:lnTo>
                <a:lnTo>
                  <a:pt x="233702" y="11296"/>
                </a:lnTo>
                <a:lnTo>
                  <a:pt x="196019" y="36425"/>
                </a:lnTo>
                <a:lnTo>
                  <a:pt x="166078" y="72685"/>
                </a:lnTo>
                <a:lnTo>
                  <a:pt x="148912" y="117376"/>
                </a:lnTo>
                <a:lnTo>
                  <a:pt x="183810" y="129187"/>
                </a:lnTo>
                <a:lnTo>
                  <a:pt x="218705" y="151094"/>
                </a:lnTo>
                <a:lnTo>
                  <a:pt x="249629" y="190814"/>
                </a:lnTo>
                <a:lnTo>
                  <a:pt x="272610" y="256060"/>
                </a:lnTo>
                <a:lnTo>
                  <a:pt x="257379" y="207850"/>
                </a:lnTo>
                <a:lnTo>
                  <a:pt x="231858" y="165747"/>
                </a:lnTo>
                <a:lnTo>
                  <a:pt x="195385" y="134384"/>
                </a:lnTo>
                <a:lnTo>
                  <a:pt x="147300" y="118392"/>
                </a:lnTo>
                <a:lnTo>
                  <a:pt x="102570" y="125970"/>
                </a:lnTo>
                <a:lnTo>
                  <a:pt x="61003" y="153492"/>
                </a:lnTo>
                <a:lnTo>
                  <a:pt x="27313" y="193562"/>
                </a:lnTo>
                <a:lnTo>
                  <a:pt x="6215" y="238788"/>
                </a:lnTo>
                <a:lnTo>
                  <a:pt x="0" y="285070"/>
                </a:lnTo>
                <a:lnTo>
                  <a:pt x="1783" y="330343"/>
                </a:lnTo>
                <a:lnTo>
                  <a:pt x="11352" y="372979"/>
                </a:lnTo>
                <a:lnTo>
                  <a:pt x="28491" y="411349"/>
                </a:lnTo>
                <a:lnTo>
                  <a:pt x="52986" y="443826"/>
                </a:lnTo>
                <a:lnTo>
                  <a:pt x="84621" y="468781"/>
                </a:lnTo>
                <a:lnTo>
                  <a:pt x="123184" y="484586"/>
                </a:lnTo>
                <a:lnTo>
                  <a:pt x="168458" y="489613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7938" y="6072289"/>
            <a:ext cx="662940" cy="476250"/>
          </a:xfrm>
          <a:custGeom>
            <a:avLst/>
            <a:gdLst/>
            <a:ahLst/>
            <a:cxnLst/>
            <a:rect l="l" t="t" r="r" b="b"/>
            <a:pathLst>
              <a:path w="662940" h="476250">
                <a:moveTo>
                  <a:pt x="415226" y="0"/>
                </a:moveTo>
                <a:lnTo>
                  <a:pt x="357673" y="9445"/>
                </a:lnTo>
                <a:lnTo>
                  <a:pt x="314944" y="35625"/>
                </a:lnTo>
                <a:lnTo>
                  <a:pt x="286192" y="69360"/>
                </a:lnTo>
                <a:lnTo>
                  <a:pt x="270573" y="101473"/>
                </a:lnTo>
                <a:lnTo>
                  <a:pt x="248322" y="89781"/>
                </a:lnTo>
                <a:lnTo>
                  <a:pt x="222392" y="83324"/>
                </a:lnTo>
                <a:lnTo>
                  <a:pt x="194867" y="84906"/>
                </a:lnTo>
                <a:lnTo>
                  <a:pt x="167830" y="97332"/>
                </a:lnTo>
                <a:lnTo>
                  <a:pt x="148937" y="115198"/>
                </a:lnTo>
                <a:lnTo>
                  <a:pt x="135461" y="140252"/>
                </a:lnTo>
                <a:lnTo>
                  <a:pt x="128486" y="170316"/>
                </a:lnTo>
                <a:lnTo>
                  <a:pt x="129095" y="203212"/>
                </a:lnTo>
                <a:lnTo>
                  <a:pt x="87125" y="203835"/>
                </a:lnTo>
                <a:lnTo>
                  <a:pt x="52228" y="219775"/>
                </a:lnTo>
                <a:lnTo>
                  <a:pt x="12509" y="263512"/>
                </a:lnTo>
                <a:lnTo>
                  <a:pt x="0" y="328763"/>
                </a:lnTo>
                <a:lnTo>
                  <a:pt x="3258" y="367273"/>
                </a:lnTo>
                <a:lnTo>
                  <a:pt x="16446" y="403453"/>
                </a:lnTo>
                <a:lnTo>
                  <a:pt x="64785" y="454815"/>
                </a:lnTo>
                <a:lnTo>
                  <a:pt x="129222" y="476250"/>
                </a:lnTo>
                <a:lnTo>
                  <a:pt x="526732" y="474675"/>
                </a:lnTo>
                <a:lnTo>
                  <a:pt x="600837" y="449241"/>
                </a:lnTo>
                <a:lnTo>
                  <a:pt x="639210" y="412751"/>
                </a:lnTo>
                <a:lnTo>
                  <a:pt x="661606" y="355714"/>
                </a:lnTo>
                <a:lnTo>
                  <a:pt x="662923" y="325237"/>
                </a:lnTo>
                <a:lnTo>
                  <a:pt x="657784" y="288671"/>
                </a:lnTo>
                <a:lnTo>
                  <a:pt x="642385" y="251299"/>
                </a:lnTo>
                <a:lnTo>
                  <a:pt x="612923" y="218406"/>
                </a:lnTo>
                <a:lnTo>
                  <a:pt x="565594" y="195275"/>
                </a:lnTo>
                <a:lnTo>
                  <a:pt x="563094" y="161305"/>
                </a:lnTo>
                <a:lnTo>
                  <a:pt x="554399" y="122844"/>
                </a:lnTo>
                <a:lnTo>
                  <a:pt x="538289" y="83762"/>
                </a:lnTo>
                <a:lnTo>
                  <a:pt x="513543" y="47927"/>
                </a:lnTo>
                <a:lnTo>
                  <a:pt x="478940" y="19208"/>
                </a:lnTo>
                <a:lnTo>
                  <a:pt x="433260" y="1473"/>
                </a:lnTo>
                <a:lnTo>
                  <a:pt x="421068" y="165"/>
                </a:lnTo>
                <a:lnTo>
                  <a:pt x="41522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50416" y="1312290"/>
            <a:ext cx="6917690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5130" algn="just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Çocuklarımıza</a:t>
            </a:r>
            <a:r>
              <a:rPr sz="1400" spc="3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meslekleri</a:t>
            </a:r>
            <a:r>
              <a:rPr sz="1400" spc="3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tanıtma,</a:t>
            </a:r>
            <a:r>
              <a:rPr sz="1400" spc="3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mesleklere</a:t>
            </a:r>
            <a:r>
              <a:rPr sz="1400" spc="3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giriş</a:t>
            </a:r>
            <a:r>
              <a:rPr sz="1400" spc="31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3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çalışma</a:t>
            </a:r>
            <a:r>
              <a:rPr sz="1400" spc="30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koşulları, </a:t>
            </a:r>
            <a:r>
              <a:rPr sz="1400" dirty="0">
                <a:latin typeface="Microsoft Sans Serif"/>
                <a:cs typeface="Microsoft Sans Serif"/>
              </a:rPr>
              <a:t>mesleklerin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zorluk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derecesi,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risk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düzeyi,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kazanç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durumu,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avantajları,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dezavantajları </a:t>
            </a:r>
            <a:r>
              <a:rPr sz="1400" spc="114" dirty="0">
                <a:latin typeface="Microsoft Sans Serif"/>
                <a:cs typeface="Microsoft Sans Serif"/>
              </a:rPr>
              <a:t>gibi…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çeşitli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konularda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rehberlik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psikolojik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danışma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servisi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işbirliği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yaparak</a:t>
            </a:r>
            <a:r>
              <a:rPr sz="1400" spc="-10" dirty="0">
                <a:latin typeface="Microsoft Sans Serif"/>
                <a:cs typeface="Microsoft Sans Serif"/>
              </a:rPr>
              <a:t> bilgiler sununuz.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715" indent="405130" algn="just">
              <a:lnSpc>
                <a:spcPct val="100000"/>
              </a:lnSpc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Çocuklarımızı;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bundan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10-</a:t>
            </a:r>
            <a:r>
              <a:rPr sz="1400" dirty="0">
                <a:latin typeface="Microsoft Sans Serif"/>
                <a:cs typeface="Microsoft Sans Serif"/>
              </a:rPr>
              <a:t>15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yıl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sonra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nasıl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dünyanın</a:t>
            </a:r>
            <a:r>
              <a:rPr sz="1400" spc="3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kendilerini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beklediği, </a:t>
            </a:r>
            <a:r>
              <a:rPr sz="1400" dirty="0">
                <a:latin typeface="Microsoft Sans Serif"/>
                <a:cs typeface="Microsoft Sans Serif"/>
              </a:rPr>
              <a:t>trend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olacak</a:t>
            </a:r>
            <a:r>
              <a:rPr sz="1400" spc="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meslekler…gibi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konularda</a:t>
            </a:r>
            <a:r>
              <a:rPr sz="1400" spc="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rehberlik</a:t>
            </a:r>
            <a:r>
              <a:rPr sz="1400" spc="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psikolojik</a:t>
            </a:r>
            <a:r>
              <a:rPr sz="1400" spc="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danışma</a:t>
            </a:r>
            <a:r>
              <a:rPr sz="1400" spc="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servisi</a:t>
            </a:r>
            <a:r>
              <a:rPr sz="1400" spc="90" dirty="0">
                <a:latin typeface="Microsoft Sans Serif"/>
                <a:cs typeface="Microsoft Sans Serif"/>
              </a:rPr>
              <a:t>  </a:t>
            </a:r>
            <a:r>
              <a:rPr sz="1400" spc="-25" dirty="0">
                <a:latin typeface="Microsoft Sans Serif"/>
                <a:cs typeface="Microsoft Sans Serif"/>
              </a:rPr>
              <a:t>ile </a:t>
            </a:r>
            <a:r>
              <a:rPr sz="1400" spc="-10" dirty="0">
                <a:latin typeface="Microsoft Sans Serif"/>
                <a:cs typeface="Microsoft Sans Serif"/>
              </a:rPr>
              <a:t>işbirliği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içinde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farkındalıklarını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artırıcı</a:t>
            </a:r>
            <a:r>
              <a:rPr sz="1400" spc="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çalışmaları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yürütünüz.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6985" indent="356235" algn="just">
              <a:lnSpc>
                <a:spcPct val="100000"/>
              </a:lnSpc>
              <a:buFont typeface="Wingdings"/>
              <a:buChar char=""/>
              <a:tabLst>
                <a:tab pos="368935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Çocuklarımızın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kariyer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gelişimini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rehberlik</a:t>
            </a:r>
            <a:r>
              <a:rPr sz="1400" spc="1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psikolojik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danışma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servisi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ile</a:t>
            </a:r>
            <a:r>
              <a:rPr sz="1400" spc="114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işbirliği </a:t>
            </a:r>
            <a:r>
              <a:rPr sz="1400" dirty="0">
                <a:latin typeface="Microsoft Sans Serif"/>
                <a:cs typeface="Microsoft Sans Serif"/>
              </a:rPr>
              <a:t>içerisinde</a:t>
            </a:r>
            <a:r>
              <a:rPr sz="1400" spc="2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takip</a:t>
            </a:r>
            <a:r>
              <a:rPr sz="1400" spc="2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ediniz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bu</a:t>
            </a:r>
            <a:r>
              <a:rPr sz="1400" spc="2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konuda</a:t>
            </a:r>
            <a:r>
              <a:rPr sz="1400" spc="2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çocuğa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veliye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geri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dönütler</a:t>
            </a:r>
            <a:r>
              <a:rPr sz="1400" spc="2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veriniz.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Kariyer gelişiminde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onlara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rehber</a:t>
            </a:r>
            <a:r>
              <a:rPr sz="1400" spc="-10" dirty="0">
                <a:latin typeface="Microsoft Sans Serif"/>
                <a:cs typeface="Microsoft Sans Serif"/>
              </a:rPr>
              <a:t> olunuz.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5080" indent="405130" algn="just">
              <a:lnSpc>
                <a:spcPct val="100000"/>
              </a:lnSpc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Çocuklarımızın</a:t>
            </a:r>
            <a:r>
              <a:rPr sz="1400" spc="1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mesleki</a:t>
            </a:r>
            <a:r>
              <a:rPr sz="1400" spc="1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gelişimlerine</a:t>
            </a:r>
            <a:r>
              <a:rPr sz="1400" spc="1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katkı</a:t>
            </a:r>
            <a:r>
              <a:rPr sz="1400" spc="1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sağlayacak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değerleri,</a:t>
            </a:r>
            <a:r>
              <a:rPr sz="1400" spc="1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azmi;</a:t>
            </a:r>
            <a:r>
              <a:rPr sz="1400" spc="1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kararlılığı; </a:t>
            </a:r>
            <a:r>
              <a:rPr sz="1400" dirty="0">
                <a:latin typeface="Microsoft Sans Serif"/>
                <a:cs typeface="Microsoft Sans Serif"/>
              </a:rPr>
              <a:t>pes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etmemeyi,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motive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olmayı,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planlı-</a:t>
            </a:r>
            <a:r>
              <a:rPr sz="1400" dirty="0">
                <a:latin typeface="Microsoft Sans Serif"/>
                <a:cs typeface="Microsoft Sans Serif"/>
              </a:rPr>
              <a:t>programlı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olmayı,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amaç-</a:t>
            </a:r>
            <a:r>
              <a:rPr sz="1400" dirty="0">
                <a:latin typeface="Microsoft Sans Serif"/>
                <a:cs typeface="Microsoft Sans Serif"/>
              </a:rPr>
              <a:t>hedef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oluşturmayı,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zamanı </a:t>
            </a:r>
            <a:r>
              <a:rPr sz="1400" dirty="0">
                <a:latin typeface="Microsoft Sans Serif"/>
                <a:cs typeface="Microsoft Sans Serif"/>
              </a:rPr>
              <a:t>israf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55" dirty="0">
                <a:latin typeface="Microsoft Sans Serif"/>
                <a:cs typeface="Microsoft Sans Serif"/>
              </a:rPr>
              <a:t>etmemeyi….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onlara</a:t>
            </a:r>
            <a:r>
              <a:rPr sz="1400" spc="-10" dirty="0">
                <a:latin typeface="Microsoft Sans Serif"/>
                <a:cs typeface="Microsoft Sans Serif"/>
              </a:rPr>
              <a:t> öğretiniz.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Wingdings"/>
              <a:buChar char=""/>
            </a:pPr>
            <a:endParaRPr sz="1400">
              <a:latin typeface="Microsoft Sans Serif"/>
              <a:cs typeface="Microsoft Sans Serif"/>
            </a:endParaRPr>
          </a:p>
          <a:p>
            <a:pPr marL="12700" marR="6985" indent="40513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17830" algn="l"/>
              </a:tabLst>
            </a:pPr>
            <a:r>
              <a:rPr sz="1400" dirty="0">
                <a:latin typeface="Microsoft Sans Serif"/>
                <a:cs typeface="Microsoft Sans Serif"/>
              </a:rPr>
              <a:t>Çocuklarımızın</a:t>
            </a:r>
            <a:r>
              <a:rPr sz="1400" spc="16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ahlaklı</a:t>
            </a:r>
            <a:r>
              <a:rPr sz="1400" spc="16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iyi</a:t>
            </a:r>
            <a:r>
              <a:rPr sz="1400" spc="1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birer</a:t>
            </a:r>
            <a:r>
              <a:rPr sz="1400" spc="16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birey</a:t>
            </a:r>
            <a:r>
              <a:rPr sz="1400" spc="15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olmaları</a:t>
            </a:r>
            <a:r>
              <a:rPr sz="1400" spc="15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için</a:t>
            </a:r>
            <a:r>
              <a:rPr sz="1400" spc="15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kültürel</a:t>
            </a:r>
            <a:r>
              <a:rPr sz="1400" spc="16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ve</a:t>
            </a:r>
            <a:r>
              <a:rPr sz="1400" spc="16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evrensel </a:t>
            </a:r>
            <a:r>
              <a:rPr sz="1400" dirty="0">
                <a:latin typeface="Microsoft Sans Serif"/>
                <a:cs typeface="Microsoft Sans Serif"/>
              </a:rPr>
              <a:t>değerlerimizi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çocuklarımıza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öğretiniz.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8216" y="795527"/>
              <a:ext cx="5940552" cy="3721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87144" y="835660"/>
              <a:ext cx="5822950" cy="3602990"/>
            </a:xfrm>
            <a:custGeom>
              <a:avLst/>
              <a:gdLst/>
              <a:ahLst/>
              <a:cxnLst/>
              <a:rect l="l" t="t" r="r" b="b"/>
              <a:pathLst>
                <a:path w="5822950" h="3602990">
                  <a:moveTo>
                    <a:pt x="5674867" y="0"/>
                  </a:moveTo>
                  <a:lnTo>
                    <a:pt x="0" y="250316"/>
                  </a:lnTo>
                  <a:lnTo>
                    <a:pt x="147955" y="3602990"/>
                  </a:lnTo>
                  <a:lnTo>
                    <a:pt x="5822696" y="3352673"/>
                  </a:lnTo>
                  <a:lnTo>
                    <a:pt x="5674867" y="0"/>
                  </a:lnTo>
                  <a:close/>
                </a:path>
              </a:pathLst>
            </a:custGeom>
            <a:solidFill>
              <a:srgbClr val="FFD9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2604" y="843661"/>
              <a:ext cx="5811520" cy="3589020"/>
            </a:xfrm>
            <a:custGeom>
              <a:avLst/>
              <a:gdLst/>
              <a:ahLst/>
              <a:cxnLst/>
              <a:rect l="l" t="t" r="r" b="b"/>
              <a:pathLst>
                <a:path w="5811520" h="3589020">
                  <a:moveTo>
                    <a:pt x="0" y="366140"/>
                  </a:moveTo>
                  <a:lnTo>
                    <a:pt x="5674995" y="115824"/>
                  </a:lnTo>
                </a:path>
                <a:path w="5811520" h="3589020">
                  <a:moveTo>
                    <a:pt x="4444" y="468502"/>
                  </a:moveTo>
                  <a:lnTo>
                    <a:pt x="5679440" y="218186"/>
                  </a:lnTo>
                </a:path>
                <a:path w="5811520" h="3589020">
                  <a:moveTo>
                    <a:pt x="9017" y="572388"/>
                  </a:moveTo>
                  <a:lnTo>
                    <a:pt x="5684012" y="322199"/>
                  </a:lnTo>
                </a:path>
                <a:path w="5811520" h="3589020">
                  <a:moveTo>
                    <a:pt x="13588" y="674751"/>
                  </a:moveTo>
                  <a:lnTo>
                    <a:pt x="5688584" y="424561"/>
                  </a:lnTo>
                </a:path>
                <a:path w="5811520" h="3589020">
                  <a:moveTo>
                    <a:pt x="18161" y="778763"/>
                  </a:moveTo>
                  <a:lnTo>
                    <a:pt x="5693156" y="528574"/>
                  </a:lnTo>
                </a:path>
                <a:path w="5811520" h="3589020">
                  <a:moveTo>
                    <a:pt x="22732" y="881126"/>
                  </a:moveTo>
                  <a:lnTo>
                    <a:pt x="5697728" y="630809"/>
                  </a:lnTo>
                </a:path>
                <a:path w="5811520" h="3589020">
                  <a:moveTo>
                    <a:pt x="27305" y="985138"/>
                  </a:moveTo>
                  <a:lnTo>
                    <a:pt x="5702300" y="734822"/>
                  </a:lnTo>
                </a:path>
                <a:path w="5811520" h="3589020">
                  <a:moveTo>
                    <a:pt x="31750" y="1087501"/>
                  </a:moveTo>
                  <a:lnTo>
                    <a:pt x="5706745" y="837311"/>
                  </a:lnTo>
                </a:path>
                <a:path w="5811520" h="3589020">
                  <a:moveTo>
                    <a:pt x="36321" y="1191514"/>
                  </a:moveTo>
                  <a:lnTo>
                    <a:pt x="5711317" y="941197"/>
                  </a:lnTo>
                </a:path>
                <a:path w="5811520" h="3589020">
                  <a:moveTo>
                    <a:pt x="40893" y="1293876"/>
                  </a:moveTo>
                  <a:lnTo>
                    <a:pt x="5715889" y="1043686"/>
                  </a:lnTo>
                </a:path>
                <a:path w="5811520" h="3589020">
                  <a:moveTo>
                    <a:pt x="45465" y="1397889"/>
                  </a:moveTo>
                  <a:lnTo>
                    <a:pt x="5720461" y="1147572"/>
                  </a:lnTo>
                </a:path>
                <a:path w="5811520" h="3589020">
                  <a:moveTo>
                    <a:pt x="50037" y="1500251"/>
                  </a:moveTo>
                  <a:lnTo>
                    <a:pt x="5725033" y="1249934"/>
                  </a:lnTo>
                </a:path>
                <a:path w="5811520" h="3589020">
                  <a:moveTo>
                    <a:pt x="54609" y="1604264"/>
                  </a:moveTo>
                  <a:lnTo>
                    <a:pt x="5729605" y="1353947"/>
                  </a:lnTo>
                </a:path>
                <a:path w="5811520" h="3589020">
                  <a:moveTo>
                    <a:pt x="59055" y="1706499"/>
                  </a:moveTo>
                  <a:lnTo>
                    <a:pt x="5734050" y="1456309"/>
                  </a:lnTo>
                </a:path>
                <a:path w="5811520" h="3589020">
                  <a:moveTo>
                    <a:pt x="63626" y="1810512"/>
                  </a:moveTo>
                  <a:lnTo>
                    <a:pt x="5738622" y="1560322"/>
                  </a:lnTo>
                </a:path>
                <a:path w="5811520" h="3589020">
                  <a:moveTo>
                    <a:pt x="68199" y="1912874"/>
                  </a:moveTo>
                  <a:lnTo>
                    <a:pt x="5743194" y="1662684"/>
                  </a:lnTo>
                </a:path>
                <a:path w="5811520" h="3589020">
                  <a:moveTo>
                    <a:pt x="72770" y="2016887"/>
                  </a:moveTo>
                  <a:lnTo>
                    <a:pt x="5747766" y="1766569"/>
                  </a:lnTo>
                </a:path>
                <a:path w="5811520" h="3589020">
                  <a:moveTo>
                    <a:pt x="77215" y="2119249"/>
                  </a:moveTo>
                  <a:lnTo>
                    <a:pt x="5752338" y="1868931"/>
                  </a:lnTo>
                </a:path>
                <a:path w="5811520" h="3589020">
                  <a:moveTo>
                    <a:pt x="81914" y="2223262"/>
                  </a:moveTo>
                  <a:lnTo>
                    <a:pt x="5756910" y="1972944"/>
                  </a:lnTo>
                </a:path>
                <a:path w="5811520" h="3589020">
                  <a:moveTo>
                    <a:pt x="86359" y="2325624"/>
                  </a:moveTo>
                  <a:lnTo>
                    <a:pt x="5761355" y="2075306"/>
                  </a:lnTo>
                </a:path>
                <a:path w="5811520" h="3589020">
                  <a:moveTo>
                    <a:pt x="90931" y="2429510"/>
                  </a:moveTo>
                  <a:lnTo>
                    <a:pt x="5765927" y="2179319"/>
                  </a:lnTo>
                </a:path>
                <a:path w="5811520" h="3589020">
                  <a:moveTo>
                    <a:pt x="95503" y="2531872"/>
                  </a:moveTo>
                  <a:lnTo>
                    <a:pt x="5770499" y="2281681"/>
                  </a:lnTo>
                </a:path>
                <a:path w="5811520" h="3589020">
                  <a:moveTo>
                    <a:pt x="100075" y="2635885"/>
                  </a:moveTo>
                  <a:lnTo>
                    <a:pt x="5775071" y="2385694"/>
                  </a:lnTo>
                </a:path>
                <a:path w="5811520" h="3589020">
                  <a:moveTo>
                    <a:pt x="104520" y="2738247"/>
                  </a:moveTo>
                  <a:lnTo>
                    <a:pt x="5779516" y="2487929"/>
                  </a:lnTo>
                </a:path>
                <a:path w="5811520" h="3589020">
                  <a:moveTo>
                    <a:pt x="109219" y="2842260"/>
                  </a:moveTo>
                  <a:lnTo>
                    <a:pt x="5784215" y="2591942"/>
                  </a:lnTo>
                </a:path>
                <a:path w="5811520" h="3589020">
                  <a:moveTo>
                    <a:pt x="113664" y="2944622"/>
                  </a:moveTo>
                  <a:lnTo>
                    <a:pt x="5788660" y="2694304"/>
                  </a:lnTo>
                </a:path>
                <a:path w="5811520" h="3589020">
                  <a:moveTo>
                    <a:pt x="118237" y="3048508"/>
                  </a:moveTo>
                  <a:lnTo>
                    <a:pt x="5793232" y="2798318"/>
                  </a:lnTo>
                </a:path>
                <a:path w="5811520" h="3589020">
                  <a:moveTo>
                    <a:pt x="122808" y="3150870"/>
                  </a:moveTo>
                  <a:lnTo>
                    <a:pt x="5797804" y="2900680"/>
                  </a:lnTo>
                </a:path>
                <a:path w="5811520" h="3589020">
                  <a:moveTo>
                    <a:pt x="127381" y="3254882"/>
                  </a:moveTo>
                  <a:lnTo>
                    <a:pt x="5802376" y="3004693"/>
                  </a:lnTo>
                </a:path>
                <a:path w="5811520" h="3589020">
                  <a:moveTo>
                    <a:pt x="131825" y="3357245"/>
                  </a:moveTo>
                  <a:lnTo>
                    <a:pt x="5806821" y="3106928"/>
                  </a:lnTo>
                </a:path>
                <a:path w="5811520" h="3589020">
                  <a:moveTo>
                    <a:pt x="136397" y="3461257"/>
                  </a:moveTo>
                  <a:lnTo>
                    <a:pt x="5811520" y="3210941"/>
                  </a:lnTo>
                </a:path>
                <a:path w="5811520" h="3589020">
                  <a:moveTo>
                    <a:pt x="138683" y="242569"/>
                  </a:moveTo>
                  <a:lnTo>
                    <a:pt x="286131" y="3588639"/>
                  </a:lnTo>
                </a:path>
                <a:path w="5811520" h="3589020">
                  <a:moveTo>
                    <a:pt x="216788" y="239140"/>
                  </a:moveTo>
                  <a:lnTo>
                    <a:pt x="364363" y="3585082"/>
                  </a:lnTo>
                </a:path>
                <a:path w="5811520" h="3589020">
                  <a:moveTo>
                    <a:pt x="293624" y="235712"/>
                  </a:moveTo>
                  <a:lnTo>
                    <a:pt x="441197" y="3581780"/>
                  </a:lnTo>
                </a:path>
                <a:path w="5811520" h="3589020">
                  <a:moveTo>
                    <a:pt x="371728" y="232283"/>
                  </a:moveTo>
                  <a:lnTo>
                    <a:pt x="519302" y="3578352"/>
                  </a:lnTo>
                </a:path>
                <a:path w="5811520" h="3589020">
                  <a:moveTo>
                    <a:pt x="448563" y="228980"/>
                  </a:moveTo>
                  <a:lnTo>
                    <a:pt x="596138" y="3574923"/>
                  </a:lnTo>
                </a:path>
                <a:path w="5811520" h="3589020">
                  <a:moveTo>
                    <a:pt x="526669" y="225425"/>
                  </a:moveTo>
                  <a:lnTo>
                    <a:pt x="674243" y="3571494"/>
                  </a:lnTo>
                </a:path>
                <a:path w="5811520" h="3589020">
                  <a:moveTo>
                    <a:pt x="603631" y="222123"/>
                  </a:moveTo>
                  <a:lnTo>
                    <a:pt x="751077" y="3568065"/>
                  </a:lnTo>
                </a:path>
                <a:path w="5811520" h="3589020">
                  <a:moveTo>
                    <a:pt x="681736" y="218693"/>
                  </a:moveTo>
                  <a:lnTo>
                    <a:pt x="829182" y="3564636"/>
                  </a:lnTo>
                </a:path>
                <a:path w="5811520" h="3589020">
                  <a:moveTo>
                    <a:pt x="758570" y="215264"/>
                  </a:moveTo>
                  <a:lnTo>
                    <a:pt x="906144" y="3561206"/>
                  </a:lnTo>
                </a:path>
                <a:path w="5811520" h="3589020">
                  <a:moveTo>
                    <a:pt x="836676" y="211836"/>
                  </a:moveTo>
                  <a:lnTo>
                    <a:pt x="984250" y="3557778"/>
                  </a:lnTo>
                </a:path>
                <a:path w="5811520" h="3589020">
                  <a:moveTo>
                    <a:pt x="913511" y="208406"/>
                  </a:moveTo>
                  <a:lnTo>
                    <a:pt x="1061084" y="3554349"/>
                  </a:lnTo>
                </a:path>
                <a:path w="5811520" h="3589020">
                  <a:moveTo>
                    <a:pt x="991615" y="204977"/>
                  </a:moveTo>
                  <a:lnTo>
                    <a:pt x="1139189" y="3550920"/>
                  </a:lnTo>
                </a:path>
                <a:path w="5811520" h="3589020">
                  <a:moveTo>
                    <a:pt x="1068451" y="201549"/>
                  </a:moveTo>
                  <a:lnTo>
                    <a:pt x="1216025" y="3547618"/>
                  </a:lnTo>
                </a:path>
                <a:path w="5811520" h="3589020">
                  <a:moveTo>
                    <a:pt x="1146683" y="198119"/>
                  </a:moveTo>
                  <a:lnTo>
                    <a:pt x="1294130" y="3544062"/>
                  </a:lnTo>
                </a:path>
                <a:path w="5811520" h="3589020">
                  <a:moveTo>
                    <a:pt x="1223518" y="194817"/>
                  </a:moveTo>
                  <a:lnTo>
                    <a:pt x="1371092" y="3540759"/>
                  </a:lnTo>
                </a:path>
                <a:path w="5811520" h="3589020">
                  <a:moveTo>
                    <a:pt x="1301622" y="191262"/>
                  </a:moveTo>
                  <a:lnTo>
                    <a:pt x="1449196" y="3537330"/>
                  </a:lnTo>
                </a:path>
                <a:path w="5811520" h="3589020">
                  <a:moveTo>
                    <a:pt x="1378584" y="187960"/>
                  </a:moveTo>
                  <a:lnTo>
                    <a:pt x="1526158" y="3533902"/>
                  </a:lnTo>
                </a:path>
                <a:path w="5811520" h="3589020">
                  <a:moveTo>
                    <a:pt x="1456689" y="184530"/>
                  </a:moveTo>
                  <a:lnTo>
                    <a:pt x="1604264" y="3530473"/>
                  </a:lnTo>
                </a:path>
                <a:path w="5811520" h="3589020">
                  <a:moveTo>
                    <a:pt x="1533524" y="181101"/>
                  </a:moveTo>
                  <a:lnTo>
                    <a:pt x="1681098" y="3527044"/>
                  </a:lnTo>
                </a:path>
                <a:path w="5811520" h="3589020">
                  <a:moveTo>
                    <a:pt x="1611630" y="177673"/>
                  </a:moveTo>
                  <a:lnTo>
                    <a:pt x="1759204" y="3523615"/>
                  </a:lnTo>
                </a:path>
                <a:path w="5811520" h="3589020">
                  <a:moveTo>
                    <a:pt x="1688465" y="174243"/>
                  </a:moveTo>
                  <a:lnTo>
                    <a:pt x="1836039" y="3520186"/>
                  </a:lnTo>
                </a:path>
                <a:path w="5811520" h="3589020">
                  <a:moveTo>
                    <a:pt x="1766570" y="170814"/>
                  </a:moveTo>
                  <a:lnTo>
                    <a:pt x="1914144" y="3516756"/>
                  </a:lnTo>
                </a:path>
                <a:path w="5811520" h="3589020">
                  <a:moveTo>
                    <a:pt x="1843532" y="167386"/>
                  </a:moveTo>
                  <a:lnTo>
                    <a:pt x="1991106" y="3513328"/>
                  </a:lnTo>
                </a:path>
                <a:path w="5811520" h="3589020">
                  <a:moveTo>
                    <a:pt x="1921636" y="163956"/>
                  </a:moveTo>
                  <a:lnTo>
                    <a:pt x="2069210" y="3509899"/>
                  </a:lnTo>
                </a:path>
                <a:path w="5811520" h="3589020">
                  <a:moveTo>
                    <a:pt x="1998471" y="160527"/>
                  </a:moveTo>
                  <a:lnTo>
                    <a:pt x="2146046" y="3506597"/>
                  </a:lnTo>
                </a:path>
                <a:path w="5811520" h="3589020">
                  <a:moveTo>
                    <a:pt x="2076577" y="157099"/>
                  </a:moveTo>
                  <a:lnTo>
                    <a:pt x="2224150" y="3503168"/>
                  </a:lnTo>
                </a:path>
                <a:path w="5811520" h="3589020">
                  <a:moveTo>
                    <a:pt x="2153411" y="153797"/>
                  </a:moveTo>
                  <a:lnTo>
                    <a:pt x="2300985" y="3499739"/>
                  </a:lnTo>
                </a:path>
                <a:path w="5811520" h="3589020">
                  <a:moveTo>
                    <a:pt x="2231517" y="150367"/>
                  </a:moveTo>
                  <a:lnTo>
                    <a:pt x="2379091" y="3496309"/>
                  </a:lnTo>
                </a:path>
                <a:path w="5811520" h="3589020">
                  <a:moveTo>
                    <a:pt x="2308479" y="146938"/>
                  </a:moveTo>
                  <a:lnTo>
                    <a:pt x="2456053" y="3492880"/>
                  </a:lnTo>
                </a:path>
                <a:path w="5811520" h="3589020">
                  <a:moveTo>
                    <a:pt x="2386584" y="143510"/>
                  </a:moveTo>
                  <a:lnTo>
                    <a:pt x="2534158" y="3489452"/>
                  </a:lnTo>
                </a:path>
                <a:path w="5811520" h="3589020">
                  <a:moveTo>
                    <a:pt x="2463419" y="140080"/>
                  </a:moveTo>
                  <a:lnTo>
                    <a:pt x="2610993" y="3486023"/>
                  </a:lnTo>
                </a:path>
                <a:path w="5811520" h="3589020">
                  <a:moveTo>
                    <a:pt x="2541523" y="136651"/>
                  </a:moveTo>
                  <a:lnTo>
                    <a:pt x="2689097" y="3482594"/>
                  </a:lnTo>
                </a:path>
                <a:path w="5811520" h="3589020">
                  <a:moveTo>
                    <a:pt x="2618359" y="133223"/>
                  </a:moveTo>
                  <a:lnTo>
                    <a:pt x="2765933" y="3479165"/>
                  </a:lnTo>
                </a:path>
                <a:path w="5811520" h="3589020">
                  <a:moveTo>
                    <a:pt x="2696464" y="129793"/>
                  </a:moveTo>
                  <a:lnTo>
                    <a:pt x="2844037" y="3475736"/>
                  </a:lnTo>
                </a:path>
                <a:path w="5811520" h="3589020">
                  <a:moveTo>
                    <a:pt x="2773425" y="126364"/>
                  </a:moveTo>
                  <a:lnTo>
                    <a:pt x="2920872" y="3472433"/>
                  </a:lnTo>
                </a:path>
                <a:path w="5811520" h="3589020">
                  <a:moveTo>
                    <a:pt x="2851531" y="122936"/>
                  </a:moveTo>
                  <a:lnTo>
                    <a:pt x="2999105" y="3468878"/>
                  </a:lnTo>
                </a:path>
                <a:path w="5811520" h="3589020">
                  <a:moveTo>
                    <a:pt x="2928366" y="119634"/>
                  </a:moveTo>
                  <a:lnTo>
                    <a:pt x="3075940" y="3465576"/>
                  </a:lnTo>
                </a:path>
                <a:path w="5811520" h="3589020">
                  <a:moveTo>
                    <a:pt x="3006471" y="116077"/>
                  </a:moveTo>
                  <a:lnTo>
                    <a:pt x="3154045" y="3462147"/>
                  </a:lnTo>
                </a:path>
                <a:path w="5811520" h="3589020">
                  <a:moveTo>
                    <a:pt x="3083306" y="112775"/>
                  </a:moveTo>
                  <a:lnTo>
                    <a:pt x="3230880" y="3458718"/>
                  </a:lnTo>
                </a:path>
                <a:path w="5811520" h="3589020">
                  <a:moveTo>
                    <a:pt x="3161410" y="109347"/>
                  </a:moveTo>
                  <a:lnTo>
                    <a:pt x="3308984" y="3455289"/>
                  </a:lnTo>
                </a:path>
                <a:path w="5811520" h="3589020">
                  <a:moveTo>
                    <a:pt x="3238372" y="105917"/>
                  </a:moveTo>
                  <a:lnTo>
                    <a:pt x="3385820" y="3451859"/>
                  </a:lnTo>
                </a:path>
                <a:path w="5811520" h="3589020">
                  <a:moveTo>
                    <a:pt x="3316478" y="102488"/>
                  </a:moveTo>
                  <a:lnTo>
                    <a:pt x="3464052" y="3448430"/>
                  </a:lnTo>
                </a:path>
                <a:path w="5811520" h="3589020">
                  <a:moveTo>
                    <a:pt x="3393312" y="99060"/>
                  </a:moveTo>
                  <a:lnTo>
                    <a:pt x="3540886" y="3445002"/>
                  </a:lnTo>
                </a:path>
                <a:path w="5811520" h="3589020">
                  <a:moveTo>
                    <a:pt x="3471418" y="95630"/>
                  </a:moveTo>
                  <a:lnTo>
                    <a:pt x="3618992" y="3441573"/>
                  </a:lnTo>
                </a:path>
                <a:path w="5811520" h="3589020">
                  <a:moveTo>
                    <a:pt x="3548379" y="92201"/>
                  </a:moveTo>
                  <a:lnTo>
                    <a:pt x="3695954" y="3438144"/>
                  </a:lnTo>
                </a:path>
                <a:path w="5811520" h="3589020">
                  <a:moveTo>
                    <a:pt x="3626357" y="88773"/>
                  </a:moveTo>
                  <a:lnTo>
                    <a:pt x="3773931" y="3434715"/>
                  </a:lnTo>
                </a:path>
                <a:path w="5811520" h="3589020">
                  <a:moveTo>
                    <a:pt x="3703320" y="85343"/>
                  </a:moveTo>
                  <a:lnTo>
                    <a:pt x="3850894" y="3431413"/>
                  </a:lnTo>
                </a:path>
                <a:path w="5811520" h="3589020">
                  <a:moveTo>
                    <a:pt x="3781425" y="81914"/>
                  </a:moveTo>
                  <a:lnTo>
                    <a:pt x="3928999" y="3427983"/>
                  </a:lnTo>
                </a:path>
                <a:path w="5811520" h="3589020">
                  <a:moveTo>
                    <a:pt x="3858259" y="78612"/>
                  </a:moveTo>
                  <a:lnTo>
                    <a:pt x="4005833" y="3424554"/>
                  </a:lnTo>
                </a:path>
                <a:path w="5811520" h="3589020">
                  <a:moveTo>
                    <a:pt x="3936492" y="75184"/>
                  </a:moveTo>
                  <a:lnTo>
                    <a:pt x="4083939" y="3421126"/>
                  </a:lnTo>
                </a:path>
                <a:path w="5811520" h="3589020">
                  <a:moveTo>
                    <a:pt x="4013327" y="71754"/>
                  </a:moveTo>
                  <a:lnTo>
                    <a:pt x="4160901" y="3417697"/>
                  </a:lnTo>
                </a:path>
                <a:path w="5811520" h="3589020">
                  <a:moveTo>
                    <a:pt x="4091431" y="68325"/>
                  </a:moveTo>
                  <a:lnTo>
                    <a:pt x="4239006" y="3414268"/>
                  </a:lnTo>
                </a:path>
                <a:path w="5811520" h="3589020">
                  <a:moveTo>
                    <a:pt x="4168267" y="64897"/>
                  </a:moveTo>
                  <a:lnTo>
                    <a:pt x="4315841" y="3410839"/>
                  </a:lnTo>
                </a:path>
                <a:path w="5811520" h="3589020">
                  <a:moveTo>
                    <a:pt x="4246372" y="61467"/>
                  </a:moveTo>
                  <a:lnTo>
                    <a:pt x="4393946" y="3407409"/>
                  </a:lnTo>
                </a:path>
                <a:path w="5811520" h="3589020">
                  <a:moveTo>
                    <a:pt x="4323207" y="58038"/>
                  </a:moveTo>
                  <a:lnTo>
                    <a:pt x="4470781" y="3403980"/>
                  </a:lnTo>
                </a:path>
                <a:path w="5811520" h="3589020">
                  <a:moveTo>
                    <a:pt x="4401311" y="54610"/>
                  </a:moveTo>
                  <a:lnTo>
                    <a:pt x="4548885" y="3400552"/>
                  </a:lnTo>
                </a:path>
                <a:path w="5811520" h="3589020">
                  <a:moveTo>
                    <a:pt x="4478274" y="51180"/>
                  </a:moveTo>
                  <a:lnTo>
                    <a:pt x="4625848" y="3397250"/>
                  </a:lnTo>
                </a:path>
                <a:path w="5811520" h="3589020">
                  <a:moveTo>
                    <a:pt x="4556379" y="47751"/>
                  </a:moveTo>
                  <a:lnTo>
                    <a:pt x="4703953" y="3393694"/>
                  </a:lnTo>
                </a:path>
                <a:path w="5811520" h="3589020">
                  <a:moveTo>
                    <a:pt x="4633214" y="44450"/>
                  </a:moveTo>
                  <a:lnTo>
                    <a:pt x="4780788" y="3390391"/>
                  </a:lnTo>
                </a:path>
                <a:path w="5811520" h="3589020">
                  <a:moveTo>
                    <a:pt x="4711319" y="40893"/>
                  </a:moveTo>
                  <a:lnTo>
                    <a:pt x="4858893" y="3386963"/>
                  </a:lnTo>
                </a:path>
                <a:path w="5811520" h="3589020">
                  <a:moveTo>
                    <a:pt x="4788154" y="37591"/>
                  </a:moveTo>
                  <a:lnTo>
                    <a:pt x="4935728" y="3383533"/>
                  </a:lnTo>
                </a:path>
                <a:path w="5811520" h="3589020">
                  <a:moveTo>
                    <a:pt x="4866259" y="34162"/>
                  </a:moveTo>
                  <a:lnTo>
                    <a:pt x="5013833" y="3380104"/>
                  </a:lnTo>
                </a:path>
                <a:path w="5811520" h="3589020">
                  <a:moveTo>
                    <a:pt x="4943221" y="30734"/>
                  </a:moveTo>
                  <a:lnTo>
                    <a:pt x="5090795" y="3376676"/>
                  </a:lnTo>
                </a:path>
                <a:path w="5811520" h="3589020">
                  <a:moveTo>
                    <a:pt x="5021326" y="27304"/>
                  </a:moveTo>
                  <a:lnTo>
                    <a:pt x="5168900" y="3373247"/>
                  </a:lnTo>
                </a:path>
                <a:path w="5811520" h="3589020">
                  <a:moveTo>
                    <a:pt x="5098161" y="23875"/>
                  </a:moveTo>
                  <a:lnTo>
                    <a:pt x="5245735" y="3369818"/>
                  </a:lnTo>
                </a:path>
                <a:path w="5811520" h="3589020">
                  <a:moveTo>
                    <a:pt x="5176266" y="20447"/>
                  </a:moveTo>
                  <a:lnTo>
                    <a:pt x="5323840" y="3366389"/>
                  </a:lnTo>
                </a:path>
                <a:path w="5811520" h="3589020">
                  <a:moveTo>
                    <a:pt x="5253101" y="17017"/>
                  </a:moveTo>
                  <a:lnTo>
                    <a:pt x="5400675" y="3363087"/>
                  </a:lnTo>
                </a:path>
                <a:path w="5811520" h="3589020">
                  <a:moveTo>
                    <a:pt x="5331206" y="13588"/>
                  </a:moveTo>
                  <a:lnTo>
                    <a:pt x="5478780" y="3359530"/>
                  </a:lnTo>
                </a:path>
                <a:path w="5811520" h="3589020">
                  <a:moveTo>
                    <a:pt x="5408168" y="10160"/>
                  </a:moveTo>
                  <a:lnTo>
                    <a:pt x="5555615" y="3356229"/>
                  </a:lnTo>
                </a:path>
                <a:path w="5811520" h="3589020">
                  <a:moveTo>
                    <a:pt x="5486273" y="6730"/>
                  </a:moveTo>
                  <a:lnTo>
                    <a:pt x="5633847" y="3352800"/>
                  </a:lnTo>
                </a:path>
                <a:path w="5811520" h="3589020">
                  <a:moveTo>
                    <a:pt x="5563108" y="3428"/>
                  </a:moveTo>
                  <a:lnTo>
                    <a:pt x="5710682" y="3349371"/>
                  </a:lnTo>
                </a:path>
                <a:path w="5811520" h="3589020">
                  <a:moveTo>
                    <a:pt x="5641213" y="0"/>
                  </a:moveTo>
                  <a:lnTo>
                    <a:pt x="5788787" y="3345941"/>
                  </a:lnTo>
                </a:path>
              </a:pathLst>
            </a:custGeom>
            <a:ln w="12700">
              <a:solidFill>
                <a:srgbClr val="D1EA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6692" y="1101852"/>
              <a:ext cx="5798820" cy="3476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86001" y="1143000"/>
              <a:ext cx="5680710" cy="3355975"/>
            </a:xfrm>
            <a:custGeom>
              <a:avLst/>
              <a:gdLst/>
              <a:ahLst/>
              <a:cxnLst/>
              <a:rect l="l" t="t" r="r" b="b"/>
              <a:pathLst>
                <a:path w="5680709" h="3355975">
                  <a:moveTo>
                    <a:pt x="5680456" y="0"/>
                  </a:moveTo>
                  <a:lnTo>
                    <a:pt x="0" y="0"/>
                  </a:lnTo>
                  <a:lnTo>
                    <a:pt x="0" y="3355975"/>
                  </a:lnTo>
                  <a:lnTo>
                    <a:pt x="5680456" y="3355975"/>
                  </a:lnTo>
                  <a:lnTo>
                    <a:pt x="5680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5874" y="1260601"/>
              <a:ext cx="5680710" cy="3110865"/>
            </a:xfrm>
            <a:custGeom>
              <a:avLst/>
              <a:gdLst/>
              <a:ahLst/>
              <a:cxnLst/>
              <a:rect l="l" t="t" r="r" b="b"/>
              <a:pathLst>
                <a:path w="5680709" h="3110865">
                  <a:moveTo>
                    <a:pt x="5680710" y="3098165"/>
                  </a:moveTo>
                  <a:lnTo>
                    <a:pt x="0" y="3098165"/>
                  </a:lnTo>
                  <a:lnTo>
                    <a:pt x="0" y="3110865"/>
                  </a:lnTo>
                  <a:lnTo>
                    <a:pt x="5680710" y="3110865"/>
                  </a:lnTo>
                  <a:lnTo>
                    <a:pt x="5680710" y="3098165"/>
                  </a:lnTo>
                  <a:close/>
                </a:path>
                <a:path w="5680709" h="3110865">
                  <a:moveTo>
                    <a:pt x="5680710" y="2994152"/>
                  </a:moveTo>
                  <a:lnTo>
                    <a:pt x="0" y="2994152"/>
                  </a:lnTo>
                  <a:lnTo>
                    <a:pt x="0" y="3006852"/>
                  </a:lnTo>
                  <a:lnTo>
                    <a:pt x="5680710" y="3006852"/>
                  </a:lnTo>
                  <a:lnTo>
                    <a:pt x="5680710" y="2994152"/>
                  </a:lnTo>
                  <a:close/>
                </a:path>
                <a:path w="5680709" h="3110865">
                  <a:moveTo>
                    <a:pt x="5680710" y="2891663"/>
                  </a:moveTo>
                  <a:lnTo>
                    <a:pt x="0" y="2891663"/>
                  </a:lnTo>
                  <a:lnTo>
                    <a:pt x="0" y="2904363"/>
                  </a:lnTo>
                  <a:lnTo>
                    <a:pt x="5680710" y="2904363"/>
                  </a:lnTo>
                  <a:lnTo>
                    <a:pt x="5680710" y="2891663"/>
                  </a:lnTo>
                  <a:close/>
                </a:path>
                <a:path w="5680709" h="3110865">
                  <a:moveTo>
                    <a:pt x="5680710" y="2787523"/>
                  </a:moveTo>
                  <a:lnTo>
                    <a:pt x="0" y="2787523"/>
                  </a:lnTo>
                  <a:lnTo>
                    <a:pt x="0" y="2800223"/>
                  </a:lnTo>
                  <a:lnTo>
                    <a:pt x="5680710" y="2800223"/>
                  </a:lnTo>
                  <a:lnTo>
                    <a:pt x="5680710" y="2787523"/>
                  </a:lnTo>
                  <a:close/>
                </a:path>
                <a:path w="5680709" h="3110865">
                  <a:moveTo>
                    <a:pt x="5680710" y="2685161"/>
                  </a:moveTo>
                  <a:lnTo>
                    <a:pt x="0" y="2685161"/>
                  </a:lnTo>
                  <a:lnTo>
                    <a:pt x="0" y="2697861"/>
                  </a:lnTo>
                  <a:lnTo>
                    <a:pt x="5680710" y="2697861"/>
                  </a:lnTo>
                  <a:lnTo>
                    <a:pt x="5680710" y="2685161"/>
                  </a:lnTo>
                  <a:close/>
                </a:path>
                <a:path w="5680709" h="3110865">
                  <a:moveTo>
                    <a:pt x="5680710" y="2581021"/>
                  </a:moveTo>
                  <a:lnTo>
                    <a:pt x="0" y="2581021"/>
                  </a:lnTo>
                  <a:lnTo>
                    <a:pt x="0" y="2593721"/>
                  </a:lnTo>
                  <a:lnTo>
                    <a:pt x="5680710" y="2593721"/>
                  </a:lnTo>
                  <a:lnTo>
                    <a:pt x="5680710" y="2581021"/>
                  </a:lnTo>
                  <a:close/>
                </a:path>
                <a:path w="5680709" h="3110865">
                  <a:moveTo>
                    <a:pt x="5680710" y="2478532"/>
                  </a:moveTo>
                  <a:lnTo>
                    <a:pt x="0" y="2478532"/>
                  </a:lnTo>
                  <a:lnTo>
                    <a:pt x="0" y="2491232"/>
                  </a:lnTo>
                  <a:lnTo>
                    <a:pt x="5680710" y="2491232"/>
                  </a:lnTo>
                  <a:lnTo>
                    <a:pt x="5680710" y="2478532"/>
                  </a:lnTo>
                  <a:close/>
                </a:path>
                <a:path w="5680709" h="3110865">
                  <a:moveTo>
                    <a:pt x="5680710" y="2374519"/>
                  </a:moveTo>
                  <a:lnTo>
                    <a:pt x="0" y="2374519"/>
                  </a:lnTo>
                  <a:lnTo>
                    <a:pt x="0" y="2387219"/>
                  </a:lnTo>
                  <a:lnTo>
                    <a:pt x="5680710" y="2387219"/>
                  </a:lnTo>
                  <a:lnTo>
                    <a:pt x="5680710" y="2374519"/>
                  </a:lnTo>
                  <a:close/>
                </a:path>
                <a:path w="5680709" h="3110865">
                  <a:moveTo>
                    <a:pt x="5680710" y="2272042"/>
                  </a:moveTo>
                  <a:lnTo>
                    <a:pt x="0" y="2272042"/>
                  </a:lnTo>
                  <a:lnTo>
                    <a:pt x="0" y="2284742"/>
                  </a:lnTo>
                  <a:lnTo>
                    <a:pt x="5680710" y="2284742"/>
                  </a:lnTo>
                  <a:lnTo>
                    <a:pt x="5680710" y="2272042"/>
                  </a:lnTo>
                  <a:close/>
                </a:path>
                <a:path w="5680709" h="3110865">
                  <a:moveTo>
                    <a:pt x="5680710" y="2167890"/>
                  </a:moveTo>
                  <a:lnTo>
                    <a:pt x="0" y="2167890"/>
                  </a:lnTo>
                  <a:lnTo>
                    <a:pt x="0" y="2180590"/>
                  </a:lnTo>
                  <a:lnTo>
                    <a:pt x="5680710" y="2180590"/>
                  </a:lnTo>
                  <a:lnTo>
                    <a:pt x="5680710" y="2167890"/>
                  </a:lnTo>
                  <a:close/>
                </a:path>
                <a:path w="5680709" h="3110865">
                  <a:moveTo>
                    <a:pt x="5680710" y="2065528"/>
                  </a:moveTo>
                  <a:lnTo>
                    <a:pt x="0" y="2065528"/>
                  </a:lnTo>
                  <a:lnTo>
                    <a:pt x="0" y="2078228"/>
                  </a:lnTo>
                  <a:lnTo>
                    <a:pt x="5680710" y="2078228"/>
                  </a:lnTo>
                  <a:lnTo>
                    <a:pt x="5680710" y="2065528"/>
                  </a:lnTo>
                  <a:close/>
                </a:path>
                <a:path w="5680709" h="3110865">
                  <a:moveTo>
                    <a:pt x="5680710" y="1961388"/>
                  </a:moveTo>
                  <a:lnTo>
                    <a:pt x="0" y="1961388"/>
                  </a:lnTo>
                  <a:lnTo>
                    <a:pt x="0" y="1974088"/>
                  </a:lnTo>
                  <a:lnTo>
                    <a:pt x="5680710" y="1974088"/>
                  </a:lnTo>
                  <a:lnTo>
                    <a:pt x="5680710" y="1961388"/>
                  </a:lnTo>
                  <a:close/>
                </a:path>
                <a:path w="5680709" h="3110865">
                  <a:moveTo>
                    <a:pt x="5680710" y="1859026"/>
                  </a:moveTo>
                  <a:lnTo>
                    <a:pt x="0" y="1859026"/>
                  </a:lnTo>
                  <a:lnTo>
                    <a:pt x="0" y="1871726"/>
                  </a:lnTo>
                  <a:lnTo>
                    <a:pt x="5680710" y="1871726"/>
                  </a:lnTo>
                  <a:lnTo>
                    <a:pt x="5680710" y="1859026"/>
                  </a:lnTo>
                  <a:close/>
                </a:path>
                <a:path w="5680709" h="3110865">
                  <a:moveTo>
                    <a:pt x="5680710" y="1754886"/>
                  </a:moveTo>
                  <a:lnTo>
                    <a:pt x="0" y="1754886"/>
                  </a:lnTo>
                  <a:lnTo>
                    <a:pt x="0" y="1767586"/>
                  </a:lnTo>
                  <a:lnTo>
                    <a:pt x="5680710" y="1767586"/>
                  </a:lnTo>
                  <a:lnTo>
                    <a:pt x="5680710" y="1754886"/>
                  </a:lnTo>
                  <a:close/>
                </a:path>
                <a:path w="5680709" h="3110865">
                  <a:moveTo>
                    <a:pt x="5680710" y="1652397"/>
                  </a:moveTo>
                  <a:lnTo>
                    <a:pt x="0" y="1652397"/>
                  </a:lnTo>
                  <a:lnTo>
                    <a:pt x="0" y="1665097"/>
                  </a:lnTo>
                  <a:lnTo>
                    <a:pt x="5680710" y="1665097"/>
                  </a:lnTo>
                  <a:lnTo>
                    <a:pt x="5680710" y="1652397"/>
                  </a:lnTo>
                  <a:close/>
                </a:path>
                <a:path w="5680709" h="3110865">
                  <a:moveTo>
                    <a:pt x="5680710" y="1548384"/>
                  </a:moveTo>
                  <a:lnTo>
                    <a:pt x="0" y="1548384"/>
                  </a:lnTo>
                  <a:lnTo>
                    <a:pt x="0" y="1561084"/>
                  </a:lnTo>
                  <a:lnTo>
                    <a:pt x="5680710" y="1561084"/>
                  </a:lnTo>
                  <a:lnTo>
                    <a:pt x="5680710" y="1548384"/>
                  </a:lnTo>
                  <a:close/>
                </a:path>
                <a:path w="5680709" h="3110865">
                  <a:moveTo>
                    <a:pt x="5680710" y="1445895"/>
                  </a:moveTo>
                  <a:lnTo>
                    <a:pt x="0" y="1445895"/>
                  </a:lnTo>
                  <a:lnTo>
                    <a:pt x="0" y="1458595"/>
                  </a:lnTo>
                  <a:lnTo>
                    <a:pt x="5680710" y="1458595"/>
                  </a:lnTo>
                  <a:lnTo>
                    <a:pt x="5680710" y="1445895"/>
                  </a:lnTo>
                  <a:close/>
                </a:path>
                <a:path w="5680709" h="3110865">
                  <a:moveTo>
                    <a:pt x="5680710" y="1341755"/>
                  </a:moveTo>
                  <a:lnTo>
                    <a:pt x="0" y="1341755"/>
                  </a:lnTo>
                  <a:lnTo>
                    <a:pt x="0" y="1354455"/>
                  </a:lnTo>
                  <a:lnTo>
                    <a:pt x="5680710" y="1354455"/>
                  </a:lnTo>
                  <a:lnTo>
                    <a:pt x="5680710" y="1341755"/>
                  </a:lnTo>
                  <a:close/>
                </a:path>
                <a:path w="5680709" h="3110865">
                  <a:moveTo>
                    <a:pt x="5680710" y="1239393"/>
                  </a:moveTo>
                  <a:lnTo>
                    <a:pt x="0" y="1239393"/>
                  </a:lnTo>
                  <a:lnTo>
                    <a:pt x="0" y="1252093"/>
                  </a:lnTo>
                  <a:lnTo>
                    <a:pt x="5680710" y="1252093"/>
                  </a:lnTo>
                  <a:lnTo>
                    <a:pt x="5680710" y="1239393"/>
                  </a:lnTo>
                  <a:close/>
                </a:path>
                <a:path w="5680709" h="3110865">
                  <a:moveTo>
                    <a:pt x="5680710" y="1135253"/>
                  </a:moveTo>
                  <a:lnTo>
                    <a:pt x="0" y="1135253"/>
                  </a:lnTo>
                  <a:lnTo>
                    <a:pt x="0" y="1147953"/>
                  </a:lnTo>
                  <a:lnTo>
                    <a:pt x="5680710" y="1147953"/>
                  </a:lnTo>
                  <a:lnTo>
                    <a:pt x="5680710" y="1135253"/>
                  </a:lnTo>
                  <a:close/>
                </a:path>
                <a:path w="5680709" h="3110865">
                  <a:moveTo>
                    <a:pt x="5680710" y="1032764"/>
                  </a:moveTo>
                  <a:lnTo>
                    <a:pt x="0" y="1032764"/>
                  </a:lnTo>
                  <a:lnTo>
                    <a:pt x="0" y="1045464"/>
                  </a:lnTo>
                  <a:lnTo>
                    <a:pt x="5680710" y="1045464"/>
                  </a:lnTo>
                  <a:lnTo>
                    <a:pt x="5680710" y="1032764"/>
                  </a:lnTo>
                  <a:close/>
                </a:path>
                <a:path w="5680709" h="3110865">
                  <a:moveTo>
                    <a:pt x="5680710" y="928751"/>
                  </a:moveTo>
                  <a:lnTo>
                    <a:pt x="0" y="928751"/>
                  </a:lnTo>
                  <a:lnTo>
                    <a:pt x="0" y="941451"/>
                  </a:lnTo>
                  <a:lnTo>
                    <a:pt x="5680710" y="941451"/>
                  </a:lnTo>
                  <a:lnTo>
                    <a:pt x="5680710" y="928751"/>
                  </a:lnTo>
                  <a:close/>
                </a:path>
                <a:path w="5680709" h="3110865">
                  <a:moveTo>
                    <a:pt x="5680710" y="826135"/>
                  </a:moveTo>
                  <a:lnTo>
                    <a:pt x="0" y="826135"/>
                  </a:lnTo>
                  <a:lnTo>
                    <a:pt x="0" y="838835"/>
                  </a:lnTo>
                  <a:lnTo>
                    <a:pt x="5680710" y="838835"/>
                  </a:lnTo>
                  <a:lnTo>
                    <a:pt x="5680710" y="826135"/>
                  </a:lnTo>
                  <a:close/>
                </a:path>
                <a:path w="5680709" h="3110865">
                  <a:moveTo>
                    <a:pt x="5680710" y="722122"/>
                  </a:moveTo>
                  <a:lnTo>
                    <a:pt x="0" y="722122"/>
                  </a:lnTo>
                  <a:lnTo>
                    <a:pt x="0" y="734822"/>
                  </a:lnTo>
                  <a:lnTo>
                    <a:pt x="5680710" y="734822"/>
                  </a:lnTo>
                  <a:lnTo>
                    <a:pt x="5680710" y="722122"/>
                  </a:lnTo>
                  <a:close/>
                </a:path>
                <a:path w="5680709" h="3110865">
                  <a:moveTo>
                    <a:pt x="5680710" y="619633"/>
                  </a:moveTo>
                  <a:lnTo>
                    <a:pt x="0" y="619633"/>
                  </a:lnTo>
                  <a:lnTo>
                    <a:pt x="0" y="632333"/>
                  </a:lnTo>
                  <a:lnTo>
                    <a:pt x="5680710" y="632333"/>
                  </a:lnTo>
                  <a:lnTo>
                    <a:pt x="5680710" y="619633"/>
                  </a:lnTo>
                  <a:close/>
                </a:path>
                <a:path w="5680709" h="3110865">
                  <a:moveTo>
                    <a:pt x="5680710" y="515493"/>
                  </a:moveTo>
                  <a:lnTo>
                    <a:pt x="0" y="515493"/>
                  </a:lnTo>
                  <a:lnTo>
                    <a:pt x="0" y="528193"/>
                  </a:lnTo>
                  <a:lnTo>
                    <a:pt x="5680710" y="528193"/>
                  </a:lnTo>
                  <a:lnTo>
                    <a:pt x="5680710" y="515493"/>
                  </a:lnTo>
                  <a:close/>
                </a:path>
                <a:path w="5680709" h="3110865">
                  <a:moveTo>
                    <a:pt x="5680710" y="413131"/>
                  </a:moveTo>
                  <a:lnTo>
                    <a:pt x="0" y="413131"/>
                  </a:lnTo>
                  <a:lnTo>
                    <a:pt x="0" y="425831"/>
                  </a:lnTo>
                  <a:lnTo>
                    <a:pt x="5680710" y="425831"/>
                  </a:lnTo>
                  <a:lnTo>
                    <a:pt x="5680710" y="413131"/>
                  </a:lnTo>
                  <a:close/>
                </a:path>
                <a:path w="5680709" h="3110865">
                  <a:moveTo>
                    <a:pt x="5680710" y="308991"/>
                  </a:moveTo>
                  <a:lnTo>
                    <a:pt x="0" y="308991"/>
                  </a:lnTo>
                  <a:lnTo>
                    <a:pt x="0" y="321691"/>
                  </a:lnTo>
                  <a:lnTo>
                    <a:pt x="5680710" y="321691"/>
                  </a:lnTo>
                  <a:lnTo>
                    <a:pt x="5680710" y="308991"/>
                  </a:lnTo>
                  <a:close/>
                </a:path>
                <a:path w="5680709" h="3110865">
                  <a:moveTo>
                    <a:pt x="5680710" y="206502"/>
                  </a:moveTo>
                  <a:lnTo>
                    <a:pt x="0" y="206502"/>
                  </a:lnTo>
                  <a:lnTo>
                    <a:pt x="0" y="219202"/>
                  </a:lnTo>
                  <a:lnTo>
                    <a:pt x="5680710" y="219202"/>
                  </a:lnTo>
                  <a:lnTo>
                    <a:pt x="5680710" y="206502"/>
                  </a:lnTo>
                  <a:close/>
                </a:path>
                <a:path w="5680709" h="3110865">
                  <a:moveTo>
                    <a:pt x="5680710" y="102489"/>
                  </a:moveTo>
                  <a:lnTo>
                    <a:pt x="0" y="102489"/>
                  </a:lnTo>
                  <a:lnTo>
                    <a:pt x="0" y="115189"/>
                  </a:lnTo>
                  <a:lnTo>
                    <a:pt x="5680710" y="115189"/>
                  </a:lnTo>
                  <a:lnTo>
                    <a:pt x="5680710" y="102489"/>
                  </a:lnTo>
                  <a:close/>
                </a:path>
                <a:path w="5680709" h="3110865">
                  <a:moveTo>
                    <a:pt x="568071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680710" y="12700"/>
                  </a:lnTo>
                  <a:lnTo>
                    <a:pt x="5680710" y="0"/>
                  </a:lnTo>
                  <a:close/>
                </a:path>
              </a:pathLst>
            </a:custGeom>
            <a:solidFill>
              <a:srgbClr val="D1E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9892" y="1149730"/>
              <a:ext cx="5507990" cy="3349625"/>
            </a:xfrm>
            <a:custGeom>
              <a:avLst/>
              <a:gdLst/>
              <a:ahLst/>
              <a:cxnLst/>
              <a:rect l="l" t="t" r="r" b="b"/>
              <a:pathLst>
                <a:path w="5507990" h="3349625">
                  <a:moveTo>
                    <a:pt x="0" y="0"/>
                  </a:moveTo>
                  <a:lnTo>
                    <a:pt x="0" y="3349244"/>
                  </a:lnTo>
                </a:path>
                <a:path w="5507990" h="3349625">
                  <a:moveTo>
                    <a:pt x="78231" y="0"/>
                  </a:moveTo>
                  <a:lnTo>
                    <a:pt x="78231" y="3349244"/>
                  </a:lnTo>
                </a:path>
                <a:path w="5507990" h="3349625">
                  <a:moveTo>
                    <a:pt x="155194" y="0"/>
                  </a:moveTo>
                  <a:lnTo>
                    <a:pt x="155194" y="3349244"/>
                  </a:lnTo>
                </a:path>
                <a:path w="5507990" h="3349625">
                  <a:moveTo>
                    <a:pt x="233299" y="0"/>
                  </a:moveTo>
                  <a:lnTo>
                    <a:pt x="233299" y="3349244"/>
                  </a:lnTo>
                </a:path>
                <a:path w="5507990" h="3349625">
                  <a:moveTo>
                    <a:pt x="310260" y="0"/>
                  </a:moveTo>
                  <a:lnTo>
                    <a:pt x="310260" y="3349244"/>
                  </a:lnTo>
                </a:path>
                <a:path w="5507990" h="3349625">
                  <a:moveTo>
                    <a:pt x="388493" y="0"/>
                  </a:moveTo>
                  <a:lnTo>
                    <a:pt x="388493" y="3349244"/>
                  </a:lnTo>
                </a:path>
                <a:path w="5507990" h="3349625">
                  <a:moveTo>
                    <a:pt x="465455" y="0"/>
                  </a:moveTo>
                  <a:lnTo>
                    <a:pt x="465455" y="3349244"/>
                  </a:lnTo>
                </a:path>
                <a:path w="5507990" h="3349625">
                  <a:moveTo>
                    <a:pt x="543559" y="0"/>
                  </a:moveTo>
                  <a:lnTo>
                    <a:pt x="543559" y="3349244"/>
                  </a:lnTo>
                </a:path>
                <a:path w="5507990" h="3349625">
                  <a:moveTo>
                    <a:pt x="620521" y="0"/>
                  </a:moveTo>
                  <a:lnTo>
                    <a:pt x="620521" y="3349244"/>
                  </a:lnTo>
                </a:path>
                <a:path w="5507990" h="3349625">
                  <a:moveTo>
                    <a:pt x="698753" y="0"/>
                  </a:moveTo>
                  <a:lnTo>
                    <a:pt x="698753" y="3349244"/>
                  </a:lnTo>
                </a:path>
                <a:path w="5507990" h="3349625">
                  <a:moveTo>
                    <a:pt x="775715" y="0"/>
                  </a:moveTo>
                  <a:lnTo>
                    <a:pt x="775715" y="3349244"/>
                  </a:lnTo>
                </a:path>
                <a:path w="5507990" h="3349625">
                  <a:moveTo>
                    <a:pt x="853820" y="0"/>
                  </a:moveTo>
                  <a:lnTo>
                    <a:pt x="853820" y="3349244"/>
                  </a:lnTo>
                </a:path>
                <a:path w="5507990" h="3349625">
                  <a:moveTo>
                    <a:pt x="930782" y="0"/>
                  </a:moveTo>
                  <a:lnTo>
                    <a:pt x="930782" y="3349244"/>
                  </a:lnTo>
                </a:path>
                <a:path w="5507990" h="3349625">
                  <a:moveTo>
                    <a:pt x="1009014" y="0"/>
                  </a:moveTo>
                  <a:lnTo>
                    <a:pt x="1009014" y="3349244"/>
                  </a:lnTo>
                </a:path>
                <a:path w="5507990" h="3349625">
                  <a:moveTo>
                    <a:pt x="1085977" y="0"/>
                  </a:moveTo>
                  <a:lnTo>
                    <a:pt x="1085977" y="3349244"/>
                  </a:lnTo>
                </a:path>
                <a:path w="5507990" h="3349625">
                  <a:moveTo>
                    <a:pt x="1164082" y="0"/>
                  </a:moveTo>
                  <a:lnTo>
                    <a:pt x="1164082" y="3349244"/>
                  </a:lnTo>
                </a:path>
                <a:path w="5507990" h="3349625">
                  <a:moveTo>
                    <a:pt x="1241170" y="0"/>
                  </a:moveTo>
                  <a:lnTo>
                    <a:pt x="1241170" y="3349244"/>
                  </a:lnTo>
                </a:path>
                <a:path w="5507990" h="3349625">
                  <a:moveTo>
                    <a:pt x="1319402" y="0"/>
                  </a:moveTo>
                  <a:lnTo>
                    <a:pt x="1319402" y="3349244"/>
                  </a:lnTo>
                </a:path>
                <a:path w="5507990" h="3349625">
                  <a:moveTo>
                    <a:pt x="1396237" y="0"/>
                  </a:moveTo>
                  <a:lnTo>
                    <a:pt x="1396237" y="3349244"/>
                  </a:lnTo>
                </a:path>
                <a:path w="5507990" h="3349625">
                  <a:moveTo>
                    <a:pt x="1474470" y="0"/>
                  </a:moveTo>
                  <a:lnTo>
                    <a:pt x="1474470" y="3349244"/>
                  </a:lnTo>
                </a:path>
                <a:path w="5507990" h="3349625">
                  <a:moveTo>
                    <a:pt x="1551432" y="0"/>
                  </a:moveTo>
                  <a:lnTo>
                    <a:pt x="1551432" y="3349244"/>
                  </a:lnTo>
                </a:path>
                <a:path w="5507990" h="3349625">
                  <a:moveTo>
                    <a:pt x="1629663" y="0"/>
                  </a:moveTo>
                  <a:lnTo>
                    <a:pt x="1629663" y="3349244"/>
                  </a:lnTo>
                </a:path>
                <a:path w="5507990" h="3349625">
                  <a:moveTo>
                    <a:pt x="1706498" y="0"/>
                  </a:moveTo>
                  <a:lnTo>
                    <a:pt x="1706498" y="3349244"/>
                  </a:lnTo>
                </a:path>
                <a:path w="5507990" h="3349625">
                  <a:moveTo>
                    <a:pt x="1784731" y="0"/>
                  </a:moveTo>
                  <a:lnTo>
                    <a:pt x="1784731" y="3349244"/>
                  </a:lnTo>
                </a:path>
                <a:path w="5507990" h="3349625">
                  <a:moveTo>
                    <a:pt x="1861693" y="0"/>
                  </a:moveTo>
                  <a:lnTo>
                    <a:pt x="1861693" y="3349244"/>
                  </a:lnTo>
                </a:path>
                <a:path w="5507990" h="3349625">
                  <a:moveTo>
                    <a:pt x="1939924" y="0"/>
                  </a:moveTo>
                  <a:lnTo>
                    <a:pt x="1939924" y="3349244"/>
                  </a:lnTo>
                </a:path>
                <a:path w="5507990" h="3349625">
                  <a:moveTo>
                    <a:pt x="2016759" y="0"/>
                  </a:moveTo>
                  <a:lnTo>
                    <a:pt x="2016759" y="3349244"/>
                  </a:lnTo>
                </a:path>
                <a:path w="5507990" h="3349625">
                  <a:moveTo>
                    <a:pt x="2094992" y="0"/>
                  </a:moveTo>
                  <a:lnTo>
                    <a:pt x="2094992" y="3349244"/>
                  </a:lnTo>
                </a:path>
                <a:path w="5507990" h="3349625">
                  <a:moveTo>
                    <a:pt x="2171954" y="0"/>
                  </a:moveTo>
                  <a:lnTo>
                    <a:pt x="2171954" y="3349244"/>
                  </a:lnTo>
                </a:path>
                <a:path w="5507990" h="3349625">
                  <a:moveTo>
                    <a:pt x="2250185" y="0"/>
                  </a:moveTo>
                  <a:lnTo>
                    <a:pt x="2250185" y="3349244"/>
                  </a:lnTo>
                </a:path>
                <a:path w="5507990" h="3349625">
                  <a:moveTo>
                    <a:pt x="2327147" y="0"/>
                  </a:moveTo>
                  <a:lnTo>
                    <a:pt x="2327147" y="3349244"/>
                  </a:lnTo>
                </a:path>
                <a:path w="5507990" h="3349625">
                  <a:moveTo>
                    <a:pt x="2405253" y="0"/>
                  </a:moveTo>
                  <a:lnTo>
                    <a:pt x="2405253" y="3349244"/>
                  </a:lnTo>
                </a:path>
                <a:path w="5507990" h="3349625">
                  <a:moveTo>
                    <a:pt x="2482215" y="0"/>
                  </a:moveTo>
                  <a:lnTo>
                    <a:pt x="2482215" y="3349244"/>
                  </a:lnTo>
                </a:path>
                <a:path w="5507990" h="3349625">
                  <a:moveTo>
                    <a:pt x="2560447" y="0"/>
                  </a:moveTo>
                  <a:lnTo>
                    <a:pt x="2560447" y="3349244"/>
                  </a:lnTo>
                </a:path>
                <a:path w="5507990" h="3349625">
                  <a:moveTo>
                    <a:pt x="2637409" y="0"/>
                  </a:moveTo>
                  <a:lnTo>
                    <a:pt x="2637409" y="3349244"/>
                  </a:lnTo>
                </a:path>
                <a:path w="5507990" h="3349625">
                  <a:moveTo>
                    <a:pt x="2715513" y="0"/>
                  </a:moveTo>
                  <a:lnTo>
                    <a:pt x="2715513" y="3349244"/>
                  </a:lnTo>
                </a:path>
                <a:path w="5507990" h="3349625">
                  <a:moveTo>
                    <a:pt x="2792475" y="0"/>
                  </a:moveTo>
                  <a:lnTo>
                    <a:pt x="2792475" y="3349244"/>
                  </a:lnTo>
                </a:path>
                <a:path w="5507990" h="3349625">
                  <a:moveTo>
                    <a:pt x="2870708" y="0"/>
                  </a:moveTo>
                  <a:lnTo>
                    <a:pt x="2870708" y="3349244"/>
                  </a:lnTo>
                </a:path>
                <a:path w="5507990" h="3349625">
                  <a:moveTo>
                    <a:pt x="2947670" y="0"/>
                  </a:moveTo>
                  <a:lnTo>
                    <a:pt x="2947670" y="3349244"/>
                  </a:lnTo>
                </a:path>
                <a:path w="5507990" h="3349625">
                  <a:moveTo>
                    <a:pt x="3025774" y="0"/>
                  </a:moveTo>
                  <a:lnTo>
                    <a:pt x="3025774" y="3349244"/>
                  </a:lnTo>
                </a:path>
                <a:path w="5507990" h="3349625">
                  <a:moveTo>
                    <a:pt x="3102736" y="0"/>
                  </a:moveTo>
                  <a:lnTo>
                    <a:pt x="3102736" y="3349244"/>
                  </a:lnTo>
                </a:path>
                <a:path w="5507990" h="3349625">
                  <a:moveTo>
                    <a:pt x="3180969" y="0"/>
                  </a:moveTo>
                  <a:lnTo>
                    <a:pt x="3180969" y="3349244"/>
                  </a:lnTo>
                </a:path>
                <a:path w="5507990" h="3349625">
                  <a:moveTo>
                    <a:pt x="3257930" y="0"/>
                  </a:moveTo>
                  <a:lnTo>
                    <a:pt x="3257930" y="3349244"/>
                  </a:lnTo>
                </a:path>
                <a:path w="5507990" h="3349625">
                  <a:moveTo>
                    <a:pt x="3336035" y="0"/>
                  </a:moveTo>
                  <a:lnTo>
                    <a:pt x="3336035" y="3349244"/>
                  </a:lnTo>
                </a:path>
                <a:path w="5507990" h="3349625">
                  <a:moveTo>
                    <a:pt x="3413125" y="0"/>
                  </a:moveTo>
                  <a:lnTo>
                    <a:pt x="3413125" y="3349244"/>
                  </a:lnTo>
                </a:path>
                <a:path w="5507990" h="3349625">
                  <a:moveTo>
                    <a:pt x="3491229" y="0"/>
                  </a:moveTo>
                  <a:lnTo>
                    <a:pt x="3491229" y="3349244"/>
                  </a:lnTo>
                </a:path>
                <a:path w="5507990" h="3349625">
                  <a:moveTo>
                    <a:pt x="3568192" y="0"/>
                  </a:moveTo>
                  <a:lnTo>
                    <a:pt x="3568192" y="3349244"/>
                  </a:lnTo>
                </a:path>
                <a:path w="5507990" h="3349625">
                  <a:moveTo>
                    <a:pt x="3646424" y="0"/>
                  </a:moveTo>
                  <a:lnTo>
                    <a:pt x="3646424" y="3349244"/>
                  </a:lnTo>
                </a:path>
                <a:path w="5507990" h="3349625">
                  <a:moveTo>
                    <a:pt x="3723385" y="0"/>
                  </a:moveTo>
                  <a:lnTo>
                    <a:pt x="3723385" y="3349244"/>
                  </a:lnTo>
                </a:path>
                <a:path w="5507990" h="3349625">
                  <a:moveTo>
                    <a:pt x="3801618" y="0"/>
                  </a:moveTo>
                  <a:lnTo>
                    <a:pt x="3801618" y="3349244"/>
                  </a:lnTo>
                </a:path>
                <a:path w="5507990" h="3349625">
                  <a:moveTo>
                    <a:pt x="3878453" y="0"/>
                  </a:moveTo>
                  <a:lnTo>
                    <a:pt x="3878453" y="3349244"/>
                  </a:lnTo>
                </a:path>
                <a:path w="5507990" h="3349625">
                  <a:moveTo>
                    <a:pt x="3956684" y="0"/>
                  </a:moveTo>
                  <a:lnTo>
                    <a:pt x="3956684" y="3349244"/>
                  </a:lnTo>
                </a:path>
                <a:path w="5507990" h="3349625">
                  <a:moveTo>
                    <a:pt x="4033647" y="0"/>
                  </a:moveTo>
                  <a:lnTo>
                    <a:pt x="4033647" y="3349244"/>
                  </a:lnTo>
                </a:path>
                <a:path w="5507990" h="3349625">
                  <a:moveTo>
                    <a:pt x="4111879" y="0"/>
                  </a:moveTo>
                  <a:lnTo>
                    <a:pt x="4111879" y="3349244"/>
                  </a:lnTo>
                </a:path>
                <a:path w="5507990" h="3349625">
                  <a:moveTo>
                    <a:pt x="4188713" y="0"/>
                  </a:moveTo>
                  <a:lnTo>
                    <a:pt x="4188713" y="3349244"/>
                  </a:lnTo>
                </a:path>
                <a:path w="5507990" h="3349625">
                  <a:moveTo>
                    <a:pt x="4266946" y="0"/>
                  </a:moveTo>
                  <a:lnTo>
                    <a:pt x="4266946" y="3349244"/>
                  </a:lnTo>
                </a:path>
                <a:path w="5507990" h="3349625">
                  <a:moveTo>
                    <a:pt x="4343908" y="0"/>
                  </a:moveTo>
                  <a:lnTo>
                    <a:pt x="4343908" y="3349244"/>
                  </a:lnTo>
                </a:path>
                <a:path w="5507990" h="3349625">
                  <a:moveTo>
                    <a:pt x="4422140" y="0"/>
                  </a:moveTo>
                  <a:lnTo>
                    <a:pt x="4422140" y="3349244"/>
                  </a:lnTo>
                </a:path>
                <a:path w="5507990" h="3349625">
                  <a:moveTo>
                    <a:pt x="4498975" y="0"/>
                  </a:moveTo>
                  <a:lnTo>
                    <a:pt x="4498975" y="3349244"/>
                  </a:lnTo>
                </a:path>
                <a:path w="5507990" h="3349625">
                  <a:moveTo>
                    <a:pt x="4577207" y="0"/>
                  </a:moveTo>
                  <a:lnTo>
                    <a:pt x="4577207" y="3349244"/>
                  </a:lnTo>
                </a:path>
                <a:path w="5507990" h="3349625">
                  <a:moveTo>
                    <a:pt x="4654168" y="0"/>
                  </a:moveTo>
                  <a:lnTo>
                    <a:pt x="4654168" y="3349244"/>
                  </a:lnTo>
                </a:path>
                <a:path w="5507990" h="3349625">
                  <a:moveTo>
                    <a:pt x="4732401" y="0"/>
                  </a:moveTo>
                  <a:lnTo>
                    <a:pt x="4732401" y="3349244"/>
                  </a:lnTo>
                </a:path>
                <a:path w="5507990" h="3349625">
                  <a:moveTo>
                    <a:pt x="4809362" y="0"/>
                  </a:moveTo>
                  <a:lnTo>
                    <a:pt x="4809362" y="3349244"/>
                  </a:lnTo>
                </a:path>
                <a:path w="5507990" h="3349625">
                  <a:moveTo>
                    <a:pt x="4887467" y="0"/>
                  </a:moveTo>
                  <a:lnTo>
                    <a:pt x="4887467" y="3349244"/>
                  </a:lnTo>
                </a:path>
                <a:path w="5507990" h="3349625">
                  <a:moveTo>
                    <a:pt x="4964430" y="0"/>
                  </a:moveTo>
                  <a:lnTo>
                    <a:pt x="4964430" y="3349244"/>
                  </a:lnTo>
                </a:path>
                <a:path w="5507990" h="3349625">
                  <a:moveTo>
                    <a:pt x="5042661" y="0"/>
                  </a:moveTo>
                  <a:lnTo>
                    <a:pt x="5042661" y="3349244"/>
                  </a:lnTo>
                </a:path>
                <a:path w="5507990" h="3349625">
                  <a:moveTo>
                    <a:pt x="5119624" y="0"/>
                  </a:moveTo>
                  <a:lnTo>
                    <a:pt x="5119624" y="3349244"/>
                  </a:lnTo>
                </a:path>
                <a:path w="5507990" h="3349625">
                  <a:moveTo>
                    <a:pt x="5197729" y="0"/>
                  </a:moveTo>
                  <a:lnTo>
                    <a:pt x="5197729" y="3349244"/>
                  </a:lnTo>
                </a:path>
                <a:path w="5507990" h="3349625">
                  <a:moveTo>
                    <a:pt x="5274690" y="0"/>
                  </a:moveTo>
                  <a:lnTo>
                    <a:pt x="5274690" y="3349244"/>
                  </a:lnTo>
                </a:path>
                <a:path w="5507990" h="3349625">
                  <a:moveTo>
                    <a:pt x="5352923" y="0"/>
                  </a:moveTo>
                  <a:lnTo>
                    <a:pt x="5352923" y="3349244"/>
                  </a:lnTo>
                </a:path>
                <a:path w="5507990" h="3349625">
                  <a:moveTo>
                    <a:pt x="5429884" y="0"/>
                  </a:moveTo>
                  <a:lnTo>
                    <a:pt x="5429884" y="3349244"/>
                  </a:lnTo>
                </a:path>
                <a:path w="5507990" h="3349625">
                  <a:moveTo>
                    <a:pt x="5507989" y="0"/>
                  </a:moveTo>
                  <a:lnTo>
                    <a:pt x="5507989" y="3349244"/>
                  </a:lnTo>
                </a:path>
              </a:pathLst>
            </a:custGeom>
            <a:ln w="12700">
              <a:solidFill>
                <a:srgbClr val="D1EA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2463" y="1317193"/>
            <a:ext cx="974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40404"/>
                </a:solidFill>
              </a:rPr>
              <a:t>Sunumu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2462529" y="1622297"/>
            <a:ext cx="447167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ilgiyle</a:t>
            </a:r>
            <a:r>
              <a:rPr sz="2000" spc="-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ve</a:t>
            </a:r>
            <a:r>
              <a:rPr sz="2000" spc="-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dikkatle</a:t>
            </a:r>
            <a:r>
              <a:rPr sz="2000" spc="-3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okuduğunuz</a:t>
            </a:r>
            <a:r>
              <a:rPr sz="2000" spc="-5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için</a:t>
            </a:r>
            <a:r>
              <a:rPr sz="20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40404"/>
                </a:solidFill>
                <a:latin typeface="Microsoft Sans Serif"/>
                <a:cs typeface="Microsoft Sans Serif"/>
              </a:rPr>
              <a:t>siz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değerli</a:t>
            </a:r>
            <a:r>
              <a:rPr sz="2000" spc="-20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öğretmenlerimize</a:t>
            </a:r>
            <a:r>
              <a:rPr sz="2000" spc="-3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ve </a:t>
            </a:r>
            <a:r>
              <a:rPr sz="20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velilerimize </a:t>
            </a:r>
            <a:r>
              <a:rPr sz="2000" dirty="0">
                <a:solidFill>
                  <a:srgbClr val="040404"/>
                </a:solidFill>
                <a:latin typeface="Microsoft Sans Serif"/>
                <a:cs typeface="Microsoft Sans Serif"/>
              </a:rPr>
              <a:t>teşekkür</a:t>
            </a:r>
            <a:r>
              <a:rPr sz="2000" spc="-35" dirty="0">
                <a:solidFill>
                  <a:srgbClr val="04040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40404"/>
                </a:solidFill>
                <a:latin typeface="Microsoft Sans Serif"/>
                <a:cs typeface="Microsoft Sans Serif"/>
              </a:rPr>
              <a:t>ederim.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57626" y="2786126"/>
            <a:ext cx="3635375" cy="133350"/>
          </a:xfrm>
          <a:custGeom>
            <a:avLst/>
            <a:gdLst/>
            <a:ahLst/>
            <a:cxnLst/>
            <a:rect l="l" t="t" r="r" b="b"/>
            <a:pathLst>
              <a:path w="3635375" h="133350">
                <a:moveTo>
                  <a:pt x="3600577" y="0"/>
                </a:moveTo>
                <a:lnTo>
                  <a:pt x="3593084" y="0"/>
                </a:lnTo>
                <a:lnTo>
                  <a:pt x="3585210" y="1524"/>
                </a:lnTo>
                <a:lnTo>
                  <a:pt x="3578606" y="5461"/>
                </a:lnTo>
                <a:lnTo>
                  <a:pt x="3548098" y="20897"/>
                </a:lnTo>
                <a:lnTo>
                  <a:pt x="3509899" y="36655"/>
                </a:lnTo>
                <a:lnTo>
                  <a:pt x="3467699" y="48912"/>
                </a:lnTo>
                <a:lnTo>
                  <a:pt x="3425190" y="53848"/>
                </a:lnTo>
                <a:lnTo>
                  <a:pt x="3407233" y="52720"/>
                </a:lnTo>
                <a:lnTo>
                  <a:pt x="3390312" y="49117"/>
                </a:lnTo>
                <a:lnTo>
                  <a:pt x="3374701" y="42703"/>
                </a:lnTo>
                <a:lnTo>
                  <a:pt x="3355087" y="29547"/>
                </a:lnTo>
                <a:lnTo>
                  <a:pt x="3347704" y="26828"/>
                </a:lnTo>
                <a:lnTo>
                  <a:pt x="3339153" y="25110"/>
                </a:lnTo>
                <a:lnTo>
                  <a:pt x="3330067" y="24511"/>
                </a:lnTo>
                <a:lnTo>
                  <a:pt x="3322024" y="25020"/>
                </a:lnTo>
                <a:lnTo>
                  <a:pt x="3314588" y="26590"/>
                </a:lnTo>
                <a:lnTo>
                  <a:pt x="3308224" y="29279"/>
                </a:lnTo>
                <a:lnTo>
                  <a:pt x="3303397" y="33147"/>
                </a:lnTo>
                <a:lnTo>
                  <a:pt x="3295306" y="35073"/>
                </a:lnTo>
                <a:lnTo>
                  <a:pt x="3287442" y="36464"/>
                </a:lnTo>
                <a:lnTo>
                  <a:pt x="3279840" y="37308"/>
                </a:lnTo>
                <a:lnTo>
                  <a:pt x="3272536" y="37591"/>
                </a:lnTo>
                <a:lnTo>
                  <a:pt x="3261647" y="36877"/>
                </a:lnTo>
                <a:lnTo>
                  <a:pt x="3251533" y="34734"/>
                </a:lnTo>
                <a:lnTo>
                  <a:pt x="3242300" y="31162"/>
                </a:lnTo>
                <a:lnTo>
                  <a:pt x="3234055" y="26162"/>
                </a:lnTo>
                <a:lnTo>
                  <a:pt x="3227832" y="22987"/>
                </a:lnTo>
                <a:lnTo>
                  <a:pt x="3219704" y="21462"/>
                </a:lnTo>
                <a:lnTo>
                  <a:pt x="3203194" y="21462"/>
                </a:lnTo>
                <a:lnTo>
                  <a:pt x="3194939" y="22987"/>
                </a:lnTo>
                <a:lnTo>
                  <a:pt x="3188843" y="26162"/>
                </a:lnTo>
                <a:lnTo>
                  <a:pt x="3152673" y="39266"/>
                </a:lnTo>
                <a:lnTo>
                  <a:pt x="3116468" y="48037"/>
                </a:lnTo>
                <a:lnTo>
                  <a:pt x="3080097" y="52951"/>
                </a:lnTo>
                <a:lnTo>
                  <a:pt x="3043428" y="54483"/>
                </a:lnTo>
                <a:lnTo>
                  <a:pt x="3006734" y="53125"/>
                </a:lnTo>
                <a:lnTo>
                  <a:pt x="2969529" y="49339"/>
                </a:lnTo>
                <a:lnTo>
                  <a:pt x="2931681" y="43553"/>
                </a:lnTo>
                <a:lnTo>
                  <a:pt x="2893060" y="36195"/>
                </a:lnTo>
                <a:lnTo>
                  <a:pt x="2884094" y="34214"/>
                </a:lnTo>
                <a:lnTo>
                  <a:pt x="2874962" y="32829"/>
                </a:lnTo>
                <a:lnTo>
                  <a:pt x="2865735" y="32015"/>
                </a:lnTo>
                <a:lnTo>
                  <a:pt x="2856484" y="31750"/>
                </a:lnTo>
                <a:lnTo>
                  <a:pt x="2844724" y="32198"/>
                </a:lnTo>
                <a:lnTo>
                  <a:pt x="2799766" y="43406"/>
                </a:lnTo>
                <a:lnTo>
                  <a:pt x="2779216" y="54558"/>
                </a:lnTo>
                <a:lnTo>
                  <a:pt x="2767584" y="58800"/>
                </a:lnTo>
                <a:lnTo>
                  <a:pt x="2759807" y="60688"/>
                </a:lnTo>
                <a:lnTo>
                  <a:pt x="2751947" y="61991"/>
                </a:lnTo>
                <a:lnTo>
                  <a:pt x="2744063" y="62747"/>
                </a:lnTo>
                <a:lnTo>
                  <a:pt x="2736215" y="62991"/>
                </a:lnTo>
                <a:lnTo>
                  <a:pt x="2715073" y="61219"/>
                </a:lnTo>
                <a:lnTo>
                  <a:pt x="2695860" y="56245"/>
                </a:lnTo>
                <a:lnTo>
                  <a:pt x="2679743" y="48579"/>
                </a:lnTo>
                <a:lnTo>
                  <a:pt x="2667889" y="38735"/>
                </a:lnTo>
                <a:lnTo>
                  <a:pt x="2663825" y="34416"/>
                </a:lnTo>
                <a:lnTo>
                  <a:pt x="2656967" y="32638"/>
                </a:lnTo>
                <a:lnTo>
                  <a:pt x="2649855" y="32638"/>
                </a:lnTo>
                <a:lnTo>
                  <a:pt x="2640375" y="33617"/>
                </a:lnTo>
                <a:lnTo>
                  <a:pt x="2631836" y="36274"/>
                </a:lnTo>
                <a:lnTo>
                  <a:pt x="2625512" y="40193"/>
                </a:lnTo>
                <a:lnTo>
                  <a:pt x="2622677" y="44958"/>
                </a:lnTo>
                <a:lnTo>
                  <a:pt x="2618426" y="53788"/>
                </a:lnTo>
                <a:lnTo>
                  <a:pt x="2609818" y="59594"/>
                </a:lnTo>
                <a:lnTo>
                  <a:pt x="2597638" y="62781"/>
                </a:lnTo>
                <a:lnTo>
                  <a:pt x="2582672" y="63753"/>
                </a:lnTo>
                <a:lnTo>
                  <a:pt x="2547578" y="60731"/>
                </a:lnTo>
                <a:lnTo>
                  <a:pt x="2510520" y="53768"/>
                </a:lnTo>
                <a:lnTo>
                  <a:pt x="2454656" y="40639"/>
                </a:lnTo>
                <a:lnTo>
                  <a:pt x="2435584" y="36693"/>
                </a:lnTo>
                <a:lnTo>
                  <a:pt x="2416000" y="33829"/>
                </a:lnTo>
                <a:lnTo>
                  <a:pt x="2396059" y="32085"/>
                </a:lnTo>
                <a:lnTo>
                  <a:pt x="2371344" y="31496"/>
                </a:lnTo>
                <a:lnTo>
                  <a:pt x="2362073" y="31876"/>
                </a:lnTo>
                <a:lnTo>
                  <a:pt x="2318621" y="39074"/>
                </a:lnTo>
                <a:lnTo>
                  <a:pt x="2281824" y="58007"/>
                </a:lnTo>
                <a:lnTo>
                  <a:pt x="2269222" y="64567"/>
                </a:lnTo>
                <a:lnTo>
                  <a:pt x="2253869" y="68961"/>
                </a:lnTo>
                <a:lnTo>
                  <a:pt x="2247773" y="69976"/>
                </a:lnTo>
                <a:lnTo>
                  <a:pt x="2241804" y="70612"/>
                </a:lnTo>
                <a:lnTo>
                  <a:pt x="2235835" y="70612"/>
                </a:lnTo>
                <a:lnTo>
                  <a:pt x="2196147" y="63214"/>
                </a:lnTo>
                <a:lnTo>
                  <a:pt x="2168271" y="40386"/>
                </a:lnTo>
                <a:lnTo>
                  <a:pt x="2159508" y="37464"/>
                </a:lnTo>
                <a:lnTo>
                  <a:pt x="2142998" y="37464"/>
                </a:lnTo>
                <a:lnTo>
                  <a:pt x="2135632" y="39243"/>
                </a:lnTo>
                <a:lnTo>
                  <a:pt x="2130806" y="43179"/>
                </a:lnTo>
                <a:lnTo>
                  <a:pt x="2118092" y="52195"/>
                </a:lnTo>
                <a:lnTo>
                  <a:pt x="2101199" y="58531"/>
                </a:lnTo>
                <a:lnTo>
                  <a:pt x="2081424" y="62271"/>
                </a:lnTo>
                <a:lnTo>
                  <a:pt x="2060067" y="63500"/>
                </a:lnTo>
                <a:lnTo>
                  <a:pt x="2037546" y="62182"/>
                </a:lnTo>
                <a:lnTo>
                  <a:pt x="2016299" y="58293"/>
                </a:lnTo>
                <a:lnTo>
                  <a:pt x="1997791" y="51927"/>
                </a:lnTo>
                <a:lnTo>
                  <a:pt x="1983486" y="43179"/>
                </a:lnTo>
                <a:lnTo>
                  <a:pt x="1977898" y="38481"/>
                </a:lnTo>
                <a:lnTo>
                  <a:pt x="1968881" y="36068"/>
                </a:lnTo>
                <a:lnTo>
                  <a:pt x="1950593" y="36068"/>
                </a:lnTo>
                <a:lnTo>
                  <a:pt x="1941449" y="38481"/>
                </a:lnTo>
                <a:lnTo>
                  <a:pt x="1935988" y="43179"/>
                </a:lnTo>
                <a:lnTo>
                  <a:pt x="1909699" y="58481"/>
                </a:lnTo>
                <a:lnTo>
                  <a:pt x="1878266" y="69484"/>
                </a:lnTo>
                <a:lnTo>
                  <a:pt x="1843404" y="76130"/>
                </a:lnTo>
                <a:lnTo>
                  <a:pt x="1806828" y="78359"/>
                </a:lnTo>
                <a:lnTo>
                  <a:pt x="1773981" y="76549"/>
                </a:lnTo>
                <a:lnTo>
                  <a:pt x="1742360" y="71120"/>
                </a:lnTo>
                <a:lnTo>
                  <a:pt x="1713192" y="62071"/>
                </a:lnTo>
                <a:lnTo>
                  <a:pt x="1687702" y="49402"/>
                </a:lnTo>
                <a:lnTo>
                  <a:pt x="1682750" y="44450"/>
                </a:lnTo>
                <a:lnTo>
                  <a:pt x="1677924" y="40639"/>
                </a:lnTo>
                <a:lnTo>
                  <a:pt x="1669288" y="37464"/>
                </a:lnTo>
                <a:lnTo>
                  <a:pt x="1664208" y="35051"/>
                </a:lnTo>
                <a:lnTo>
                  <a:pt x="1658112" y="34162"/>
                </a:lnTo>
                <a:lnTo>
                  <a:pt x="1652143" y="34162"/>
                </a:lnTo>
                <a:lnTo>
                  <a:pt x="1639317" y="35774"/>
                </a:lnTo>
                <a:lnTo>
                  <a:pt x="1629457" y="40100"/>
                </a:lnTo>
                <a:lnTo>
                  <a:pt x="1625193" y="46378"/>
                </a:lnTo>
                <a:lnTo>
                  <a:pt x="1629156" y="53848"/>
                </a:lnTo>
                <a:lnTo>
                  <a:pt x="1630299" y="54483"/>
                </a:lnTo>
                <a:lnTo>
                  <a:pt x="1631569" y="55752"/>
                </a:lnTo>
                <a:lnTo>
                  <a:pt x="1589532" y="75819"/>
                </a:lnTo>
                <a:lnTo>
                  <a:pt x="1582420" y="75819"/>
                </a:lnTo>
                <a:lnTo>
                  <a:pt x="1574927" y="74675"/>
                </a:lnTo>
                <a:lnTo>
                  <a:pt x="1567052" y="72136"/>
                </a:lnTo>
                <a:lnTo>
                  <a:pt x="1547082" y="67865"/>
                </a:lnTo>
                <a:lnTo>
                  <a:pt x="1537406" y="65403"/>
                </a:lnTo>
                <a:lnTo>
                  <a:pt x="1528064" y="62737"/>
                </a:lnTo>
                <a:lnTo>
                  <a:pt x="1504330" y="58372"/>
                </a:lnTo>
                <a:lnTo>
                  <a:pt x="1478534" y="54228"/>
                </a:lnTo>
                <a:lnTo>
                  <a:pt x="1467485" y="54101"/>
                </a:lnTo>
                <a:lnTo>
                  <a:pt x="1461389" y="55879"/>
                </a:lnTo>
                <a:lnTo>
                  <a:pt x="1457452" y="58800"/>
                </a:lnTo>
                <a:lnTo>
                  <a:pt x="1433927" y="73874"/>
                </a:lnTo>
                <a:lnTo>
                  <a:pt x="1405937" y="84994"/>
                </a:lnTo>
                <a:lnTo>
                  <a:pt x="1375066" y="91876"/>
                </a:lnTo>
                <a:lnTo>
                  <a:pt x="1342898" y="94234"/>
                </a:lnTo>
                <a:lnTo>
                  <a:pt x="1315910" y="92483"/>
                </a:lnTo>
                <a:lnTo>
                  <a:pt x="1290065" y="87090"/>
                </a:lnTo>
                <a:lnTo>
                  <a:pt x="1266316" y="77839"/>
                </a:lnTo>
                <a:lnTo>
                  <a:pt x="1245615" y="64515"/>
                </a:lnTo>
                <a:lnTo>
                  <a:pt x="1241425" y="60578"/>
                </a:lnTo>
                <a:lnTo>
                  <a:pt x="1233551" y="58547"/>
                </a:lnTo>
                <a:lnTo>
                  <a:pt x="1220215" y="58547"/>
                </a:lnTo>
                <a:lnTo>
                  <a:pt x="1214374" y="59689"/>
                </a:lnTo>
                <a:lnTo>
                  <a:pt x="1210310" y="61975"/>
                </a:lnTo>
                <a:lnTo>
                  <a:pt x="1188525" y="73157"/>
                </a:lnTo>
                <a:lnTo>
                  <a:pt x="1162716" y="81041"/>
                </a:lnTo>
                <a:lnTo>
                  <a:pt x="1134193" y="85711"/>
                </a:lnTo>
                <a:lnTo>
                  <a:pt x="1104264" y="87249"/>
                </a:lnTo>
                <a:lnTo>
                  <a:pt x="1069078" y="85147"/>
                </a:lnTo>
                <a:lnTo>
                  <a:pt x="1036034" y="78914"/>
                </a:lnTo>
                <a:lnTo>
                  <a:pt x="1007324" y="68657"/>
                </a:lnTo>
                <a:lnTo>
                  <a:pt x="985138" y="54483"/>
                </a:lnTo>
                <a:lnTo>
                  <a:pt x="979551" y="50037"/>
                </a:lnTo>
                <a:lnTo>
                  <a:pt x="971042" y="47878"/>
                </a:lnTo>
                <a:lnTo>
                  <a:pt x="953897" y="47878"/>
                </a:lnTo>
                <a:lnTo>
                  <a:pt x="945514" y="50037"/>
                </a:lnTo>
                <a:lnTo>
                  <a:pt x="939926" y="54483"/>
                </a:lnTo>
                <a:lnTo>
                  <a:pt x="915265" y="69004"/>
                </a:lnTo>
                <a:lnTo>
                  <a:pt x="885602" y="79406"/>
                </a:lnTo>
                <a:lnTo>
                  <a:pt x="852558" y="85665"/>
                </a:lnTo>
                <a:lnTo>
                  <a:pt x="817752" y="87757"/>
                </a:lnTo>
                <a:lnTo>
                  <a:pt x="787777" y="86205"/>
                </a:lnTo>
                <a:lnTo>
                  <a:pt x="758729" y="81534"/>
                </a:lnTo>
                <a:lnTo>
                  <a:pt x="731635" y="73719"/>
                </a:lnTo>
                <a:lnTo>
                  <a:pt x="702310" y="60325"/>
                </a:lnTo>
                <a:lnTo>
                  <a:pt x="695706" y="59182"/>
                </a:lnTo>
                <a:lnTo>
                  <a:pt x="680085" y="59182"/>
                </a:lnTo>
                <a:lnTo>
                  <a:pt x="670940" y="61468"/>
                </a:lnTo>
                <a:lnTo>
                  <a:pt x="665988" y="65786"/>
                </a:lnTo>
                <a:lnTo>
                  <a:pt x="642971" y="78307"/>
                </a:lnTo>
                <a:lnTo>
                  <a:pt x="615965" y="87280"/>
                </a:lnTo>
                <a:lnTo>
                  <a:pt x="586317" y="92682"/>
                </a:lnTo>
                <a:lnTo>
                  <a:pt x="555371" y="94487"/>
                </a:lnTo>
                <a:lnTo>
                  <a:pt x="528629" y="93130"/>
                </a:lnTo>
                <a:lnTo>
                  <a:pt x="502697" y="89058"/>
                </a:lnTo>
                <a:lnTo>
                  <a:pt x="478432" y="82272"/>
                </a:lnTo>
                <a:lnTo>
                  <a:pt x="456692" y="72771"/>
                </a:lnTo>
                <a:lnTo>
                  <a:pt x="451358" y="69976"/>
                </a:lnTo>
                <a:lnTo>
                  <a:pt x="444626" y="68707"/>
                </a:lnTo>
                <a:lnTo>
                  <a:pt x="429640" y="68707"/>
                </a:lnTo>
                <a:lnTo>
                  <a:pt x="421259" y="70993"/>
                </a:lnTo>
                <a:lnTo>
                  <a:pt x="400242" y="89298"/>
                </a:lnTo>
                <a:lnTo>
                  <a:pt x="379206" y="99393"/>
                </a:lnTo>
                <a:lnTo>
                  <a:pt x="354907" y="105511"/>
                </a:lnTo>
                <a:lnTo>
                  <a:pt x="328930" y="107569"/>
                </a:lnTo>
                <a:lnTo>
                  <a:pt x="304879" y="105773"/>
                </a:lnTo>
                <a:lnTo>
                  <a:pt x="281971" y="100345"/>
                </a:lnTo>
                <a:lnTo>
                  <a:pt x="261493" y="91227"/>
                </a:lnTo>
                <a:lnTo>
                  <a:pt x="244729" y="78359"/>
                </a:lnTo>
                <a:lnTo>
                  <a:pt x="240665" y="74422"/>
                </a:lnTo>
                <a:lnTo>
                  <a:pt x="234187" y="72771"/>
                </a:lnTo>
                <a:lnTo>
                  <a:pt x="217678" y="72771"/>
                </a:lnTo>
                <a:lnTo>
                  <a:pt x="207518" y="76073"/>
                </a:lnTo>
                <a:lnTo>
                  <a:pt x="203327" y="80899"/>
                </a:lnTo>
                <a:lnTo>
                  <a:pt x="188247" y="95041"/>
                </a:lnTo>
                <a:lnTo>
                  <a:pt x="168417" y="104981"/>
                </a:lnTo>
                <a:lnTo>
                  <a:pt x="145373" y="110849"/>
                </a:lnTo>
                <a:lnTo>
                  <a:pt x="120650" y="112775"/>
                </a:lnTo>
                <a:lnTo>
                  <a:pt x="93612" y="110541"/>
                </a:lnTo>
                <a:lnTo>
                  <a:pt x="68468" y="103949"/>
                </a:lnTo>
                <a:lnTo>
                  <a:pt x="47158" y="93166"/>
                </a:lnTo>
                <a:lnTo>
                  <a:pt x="31623" y="78359"/>
                </a:lnTo>
                <a:lnTo>
                  <a:pt x="29210" y="74675"/>
                </a:lnTo>
                <a:lnTo>
                  <a:pt x="23241" y="72898"/>
                </a:lnTo>
                <a:lnTo>
                  <a:pt x="8636" y="72898"/>
                </a:lnTo>
                <a:lnTo>
                  <a:pt x="0" y="76835"/>
                </a:lnTo>
                <a:lnTo>
                  <a:pt x="52339" y="119586"/>
                </a:lnTo>
                <a:lnTo>
                  <a:pt x="126237" y="132079"/>
                </a:lnTo>
                <a:lnTo>
                  <a:pt x="153967" y="130478"/>
                </a:lnTo>
                <a:lnTo>
                  <a:pt x="180625" y="125650"/>
                </a:lnTo>
                <a:lnTo>
                  <a:pt x="205140" y="117560"/>
                </a:lnTo>
                <a:lnTo>
                  <a:pt x="226441" y="106172"/>
                </a:lnTo>
                <a:lnTo>
                  <a:pt x="248669" y="117986"/>
                </a:lnTo>
                <a:lnTo>
                  <a:pt x="274542" y="126396"/>
                </a:lnTo>
                <a:lnTo>
                  <a:pt x="302843" y="131425"/>
                </a:lnTo>
                <a:lnTo>
                  <a:pt x="332359" y="133096"/>
                </a:lnTo>
                <a:lnTo>
                  <a:pt x="364525" y="131105"/>
                </a:lnTo>
                <a:lnTo>
                  <a:pt x="395192" y="125174"/>
                </a:lnTo>
                <a:lnTo>
                  <a:pt x="422763" y="115361"/>
                </a:lnTo>
                <a:lnTo>
                  <a:pt x="445643" y="101726"/>
                </a:lnTo>
                <a:lnTo>
                  <a:pt x="471531" y="109894"/>
                </a:lnTo>
                <a:lnTo>
                  <a:pt x="498919" y="115728"/>
                </a:lnTo>
                <a:lnTo>
                  <a:pt x="527260" y="119229"/>
                </a:lnTo>
                <a:lnTo>
                  <a:pt x="556006" y="120396"/>
                </a:lnTo>
                <a:lnTo>
                  <a:pt x="592252" y="118570"/>
                </a:lnTo>
                <a:lnTo>
                  <a:pt x="627380" y="113125"/>
                </a:lnTo>
                <a:lnTo>
                  <a:pt x="660411" y="104108"/>
                </a:lnTo>
                <a:lnTo>
                  <a:pt x="690372" y="91566"/>
                </a:lnTo>
                <a:lnTo>
                  <a:pt x="719264" y="101955"/>
                </a:lnTo>
                <a:lnTo>
                  <a:pt x="750538" y="109331"/>
                </a:lnTo>
                <a:lnTo>
                  <a:pt x="783383" y="113730"/>
                </a:lnTo>
                <a:lnTo>
                  <a:pt x="816990" y="115188"/>
                </a:lnTo>
                <a:lnTo>
                  <a:pt x="856940" y="113119"/>
                </a:lnTo>
                <a:lnTo>
                  <a:pt x="895508" y="106918"/>
                </a:lnTo>
                <a:lnTo>
                  <a:pt x="931362" y="96597"/>
                </a:lnTo>
                <a:lnTo>
                  <a:pt x="963168" y="82169"/>
                </a:lnTo>
                <a:lnTo>
                  <a:pt x="992580" y="95763"/>
                </a:lnTo>
                <a:lnTo>
                  <a:pt x="1025874" y="105489"/>
                </a:lnTo>
                <a:lnTo>
                  <a:pt x="1061787" y="111333"/>
                </a:lnTo>
                <a:lnTo>
                  <a:pt x="1099058" y="113284"/>
                </a:lnTo>
                <a:lnTo>
                  <a:pt x="1132294" y="111736"/>
                </a:lnTo>
                <a:lnTo>
                  <a:pt x="1164732" y="107092"/>
                </a:lnTo>
                <a:lnTo>
                  <a:pt x="1195480" y="99353"/>
                </a:lnTo>
                <a:lnTo>
                  <a:pt x="1223645" y="88519"/>
                </a:lnTo>
                <a:lnTo>
                  <a:pt x="1251315" y="102467"/>
                </a:lnTo>
                <a:lnTo>
                  <a:pt x="1282890" y="112474"/>
                </a:lnTo>
                <a:lnTo>
                  <a:pt x="1316942" y="118504"/>
                </a:lnTo>
                <a:lnTo>
                  <a:pt x="1352042" y="120523"/>
                </a:lnTo>
                <a:lnTo>
                  <a:pt x="1391292" y="117889"/>
                </a:lnTo>
                <a:lnTo>
                  <a:pt x="1428019" y="109934"/>
                </a:lnTo>
                <a:lnTo>
                  <a:pt x="1460126" y="96573"/>
                </a:lnTo>
                <a:lnTo>
                  <a:pt x="1485519" y="77724"/>
                </a:lnTo>
                <a:lnTo>
                  <a:pt x="1517064" y="84895"/>
                </a:lnTo>
                <a:lnTo>
                  <a:pt x="1549669" y="92995"/>
                </a:lnTo>
                <a:lnTo>
                  <a:pt x="1582870" y="99619"/>
                </a:lnTo>
                <a:lnTo>
                  <a:pt x="1616202" y="102362"/>
                </a:lnTo>
                <a:lnTo>
                  <a:pt x="1628080" y="101939"/>
                </a:lnTo>
                <a:lnTo>
                  <a:pt x="1639887" y="100599"/>
                </a:lnTo>
                <a:lnTo>
                  <a:pt x="1651599" y="98236"/>
                </a:lnTo>
                <a:lnTo>
                  <a:pt x="1670558" y="92328"/>
                </a:lnTo>
                <a:lnTo>
                  <a:pt x="1681607" y="85344"/>
                </a:lnTo>
                <a:lnTo>
                  <a:pt x="1710382" y="95492"/>
                </a:lnTo>
                <a:lnTo>
                  <a:pt x="1741217" y="102711"/>
                </a:lnTo>
                <a:lnTo>
                  <a:pt x="1773457" y="107025"/>
                </a:lnTo>
                <a:lnTo>
                  <a:pt x="1806448" y="108458"/>
                </a:lnTo>
                <a:lnTo>
                  <a:pt x="1847661" y="106221"/>
                </a:lnTo>
                <a:lnTo>
                  <a:pt x="1887839" y="99520"/>
                </a:lnTo>
                <a:lnTo>
                  <a:pt x="1925802" y="88366"/>
                </a:lnTo>
                <a:lnTo>
                  <a:pt x="1960372" y="72771"/>
                </a:lnTo>
                <a:lnTo>
                  <a:pt x="1979737" y="80639"/>
                </a:lnTo>
                <a:lnTo>
                  <a:pt x="2000900" y="86185"/>
                </a:lnTo>
                <a:lnTo>
                  <a:pt x="2023326" y="89469"/>
                </a:lnTo>
                <a:lnTo>
                  <a:pt x="2046477" y="90550"/>
                </a:lnTo>
                <a:lnTo>
                  <a:pt x="2071935" y="89279"/>
                </a:lnTo>
                <a:lnTo>
                  <a:pt x="2096976" y="85518"/>
                </a:lnTo>
                <a:lnTo>
                  <a:pt x="2120898" y="79353"/>
                </a:lnTo>
                <a:lnTo>
                  <a:pt x="2142998" y="70865"/>
                </a:lnTo>
                <a:lnTo>
                  <a:pt x="2156102" y="80387"/>
                </a:lnTo>
                <a:lnTo>
                  <a:pt x="2192789" y="93761"/>
                </a:lnTo>
                <a:lnTo>
                  <a:pt x="2231263" y="98806"/>
                </a:lnTo>
                <a:lnTo>
                  <a:pt x="2248673" y="98637"/>
                </a:lnTo>
                <a:lnTo>
                  <a:pt x="2292697" y="90878"/>
                </a:lnTo>
                <a:lnTo>
                  <a:pt x="2317521" y="77706"/>
                </a:lnTo>
                <a:lnTo>
                  <a:pt x="2331720" y="71500"/>
                </a:lnTo>
                <a:lnTo>
                  <a:pt x="2345199" y="67766"/>
                </a:lnTo>
                <a:lnTo>
                  <a:pt x="2358405" y="65246"/>
                </a:lnTo>
                <a:lnTo>
                  <a:pt x="2371349" y="63821"/>
                </a:lnTo>
                <a:lnTo>
                  <a:pt x="2384044" y="63373"/>
                </a:lnTo>
                <a:lnTo>
                  <a:pt x="2429236" y="68214"/>
                </a:lnTo>
                <a:lnTo>
                  <a:pt x="2518096" y="89519"/>
                </a:lnTo>
                <a:lnTo>
                  <a:pt x="2565146" y="94361"/>
                </a:lnTo>
                <a:lnTo>
                  <a:pt x="2571877" y="94361"/>
                </a:lnTo>
                <a:lnTo>
                  <a:pt x="2597324" y="91916"/>
                </a:lnTo>
                <a:lnTo>
                  <a:pt x="2617533" y="87439"/>
                </a:lnTo>
                <a:lnTo>
                  <a:pt x="2635456" y="80962"/>
                </a:lnTo>
                <a:lnTo>
                  <a:pt x="2650617" y="72771"/>
                </a:lnTo>
                <a:lnTo>
                  <a:pt x="2665454" y="79601"/>
                </a:lnTo>
                <a:lnTo>
                  <a:pt x="2682065" y="85026"/>
                </a:lnTo>
                <a:lnTo>
                  <a:pt x="2700033" y="89023"/>
                </a:lnTo>
                <a:lnTo>
                  <a:pt x="2718943" y="91566"/>
                </a:lnTo>
                <a:lnTo>
                  <a:pt x="2729103" y="92328"/>
                </a:lnTo>
                <a:lnTo>
                  <a:pt x="2733929" y="92328"/>
                </a:lnTo>
                <a:lnTo>
                  <a:pt x="2770413" y="88697"/>
                </a:lnTo>
                <a:lnTo>
                  <a:pt x="2835191" y="72719"/>
                </a:lnTo>
                <a:lnTo>
                  <a:pt x="2869819" y="69087"/>
                </a:lnTo>
                <a:lnTo>
                  <a:pt x="2875661" y="69087"/>
                </a:lnTo>
                <a:lnTo>
                  <a:pt x="2881757" y="69469"/>
                </a:lnTo>
                <a:lnTo>
                  <a:pt x="2888107" y="70231"/>
                </a:lnTo>
                <a:lnTo>
                  <a:pt x="2927788" y="76255"/>
                </a:lnTo>
                <a:lnTo>
                  <a:pt x="2964957" y="82327"/>
                </a:lnTo>
                <a:lnTo>
                  <a:pt x="3002246" y="87018"/>
                </a:lnTo>
                <a:lnTo>
                  <a:pt x="3042285" y="88900"/>
                </a:lnTo>
                <a:lnTo>
                  <a:pt x="3062224" y="88519"/>
                </a:lnTo>
                <a:lnTo>
                  <a:pt x="3101693" y="84869"/>
                </a:lnTo>
                <a:lnTo>
                  <a:pt x="3139567" y="78755"/>
                </a:lnTo>
                <a:lnTo>
                  <a:pt x="3175631" y="70284"/>
                </a:lnTo>
                <a:lnTo>
                  <a:pt x="3209671" y="59562"/>
                </a:lnTo>
                <a:lnTo>
                  <a:pt x="3229058" y="65940"/>
                </a:lnTo>
                <a:lnTo>
                  <a:pt x="3249517" y="71056"/>
                </a:lnTo>
                <a:lnTo>
                  <a:pt x="3270500" y="74457"/>
                </a:lnTo>
                <a:lnTo>
                  <a:pt x="3291459" y="75691"/>
                </a:lnTo>
                <a:lnTo>
                  <a:pt x="3301851" y="75346"/>
                </a:lnTo>
                <a:lnTo>
                  <a:pt x="3312017" y="74263"/>
                </a:lnTo>
                <a:lnTo>
                  <a:pt x="3321873" y="72370"/>
                </a:lnTo>
                <a:lnTo>
                  <a:pt x="3331337" y="69596"/>
                </a:lnTo>
                <a:lnTo>
                  <a:pt x="3351934" y="78325"/>
                </a:lnTo>
                <a:lnTo>
                  <a:pt x="3373913" y="84280"/>
                </a:lnTo>
                <a:lnTo>
                  <a:pt x="3396988" y="87687"/>
                </a:lnTo>
                <a:lnTo>
                  <a:pt x="3420872" y="88773"/>
                </a:lnTo>
                <a:lnTo>
                  <a:pt x="3477083" y="83782"/>
                </a:lnTo>
                <a:lnTo>
                  <a:pt x="3532425" y="70659"/>
                </a:lnTo>
                <a:lnTo>
                  <a:pt x="3583267" y="52179"/>
                </a:lnTo>
                <a:lnTo>
                  <a:pt x="3625977" y="31114"/>
                </a:lnTo>
                <a:lnTo>
                  <a:pt x="3635027" y="20574"/>
                </a:lnTo>
                <a:lnTo>
                  <a:pt x="3631136" y="10509"/>
                </a:lnTo>
                <a:lnTo>
                  <a:pt x="3618315" y="2968"/>
                </a:lnTo>
                <a:lnTo>
                  <a:pt x="3600577" y="0"/>
                </a:lnTo>
                <a:close/>
              </a:path>
            </a:pathLst>
          </a:custGeom>
          <a:solidFill>
            <a:srgbClr val="E93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4358640" y="792480"/>
            <a:ext cx="471805" cy="689610"/>
            <a:chOff x="4358640" y="792480"/>
            <a:chExt cx="471805" cy="68961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7235" y="1142619"/>
              <a:ext cx="282828" cy="33947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96384" y="1144270"/>
              <a:ext cx="99060" cy="180340"/>
            </a:xfrm>
            <a:custGeom>
              <a:avLst/>
              <a:gdLst/>
              <a:ahLst/>
              <a:cxnLst/>
              <a:rect l="l" t="t" r="r" b="b"/>
              <a:pathLst>
                <a:path w="99060" h="180340">
                  <a:moveTo>
                    <a:pt x="30861" y="0"/>
                  </a:moveTo>
                  <a:lnTo>
                    <a:pt x="0" y="31622"/>
                  </a:lnTo>
                  <a:lnTo>
                    <a:pt x="98551" y="180339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8640" y="829056"/>
              <a:ext cx="394715" cy="4693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18711" y="869061"/>
              <a:ext cx="274955" cy="351155"/>
            </a:xfrm>
            <a:custGeom>
              <a:avLst/>
              <a:gdLst/>
              <a:ahLst/>
              <a:cxnLst/>
              <a:rect l="l" t="t" r="r" b="b"/>
              <a:pathLst>
                <a:path w="274954" h="351155">
                  <a:moveTo>
                    <a:pt x="137413" y="0"/>
                  </a:moveTo>
                  <a:lnTo>
                    <a:pt x="93813" y="8865"/>
                  </a:lnTo>
                  <a:lnTo>
                    <a:pt x="56071" y="33617"/>
                  </a:lnTo>
                  <a:lnTo>
                    <a:pt x="26387" y="71487"/>
                  </a:lnTo>
                  <a:lnTo>
                    <a:pt x="6963" y="119709"/>
                  </a:lnTo>
                  <a:lnTo>
                    <a:pt x="0" y="175513"/>
                  </a:lnTo>
                  <a:lnTo>
                    <a:pt x="6963" y="230977"/>
                  </a:lnTo>
                  <a:lnTo>
                    <a:pt x="26387" y="279156"/>
                  </a:lnTo>
                  <a:lnTo>
                    <a:pt x="56071" y="317154"/>
                  </a:lnTo>
                  <a:lnTo>
                    <a:pt x="93813" y="342077"/>
                  </a:lnTo>
                  <a:lnTo>
                    <a:pt x="137413" y="351027"/>
                  </a:lnTo>
                  <a:lnTo>
                    <a:pt x="180660" y="342077"/>
                  </a:lnTo>
                  <a:lnTo>
                    <a:pt x="218328" y="317154"/>
                  </a:lnTo>
                  <a:lnTo>
                    <a:pt x="248102" y="279156"/>
                  </a:lnTo>
                  <a:lnTo>
                    <a:pt x="267665" y="230977"/>
                  </a:lnTo>
                  <a:lnTo>
                    <a:pt x="274700" y="175513"/>
                  </a:lnTo>
                  <a:lnTo>
                    <a:pt x="267665" y="119709"/>
                  </a:lnTo>
                  <a:lnTo>
                    <a:pt x="248102" y="71487"/>
                  </a:lnTo>
                  <a:lnTo>
                    <a:pt x="218328" y="33617"/>
                  </a:lnTo>
                  <a:lnTo>
                    <a:pt x="180660" y="8865"/>
                  </a:lnTo>
                  <a:lnTo>
                    <a:pt x="137413" y="0"/>
                  </a:lnTo>
                  <a:close/>
                </a:path>
              </a:pathLst>
            </a:custGeom>
            <a:solidFill>
              <a:srgbClr val="E93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8452" y="792480"/>
              <a:ext cx="278891" cy="3383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12234" y="813435"/>
              <a:ext cx="217170" cy="277495"/>
            </a:xfrm>
            <a:custGeom>
              <a:avLst/>
              <a:gdLst/>
              <a:ahLst/>
              <a:cxnLst/>
              <a:rect l="l" t="t" r="r" b="b"/>
              <a:pathLst>
                <a:path w="217170" h="277494">
                  <a:moveTo>
                    <a:pt x="108585" y="0"/>
                  </a:moveTo>
                  <a:lnTo>
                    <a:pt x="66436" y="10941"/>
                  </a:lnTo>
                  <a:lnTo>
                    <a:pt x="31908" y="40766"/>
                  </a:lnTo>
                  <a:lnTo>
                    <a:pt x="8572" y="84974"/>
                  </a:lnTo>
                  <a:lnTo>
                    <a:pt x="0" y="139064"/>
                  </a:lnTo>
                  <a:lnTo>
                    <a:pt x="8572" y="192996"/>
                  </a:lnTo>
                  <a:lnTo>
                    <a:pt x="31908" y="236854"/>
                  </a:lnTo>
                  <a:lnTo>
                    <a:pt x="66436" y="266330"/>
                  </a:lnTo>
                  <a:lnTo>
                    <a:pt x="108585" y="277113"/>
                  </a:lnTo>
                  <a:lnTo>
                    <a:pt x="150733" y="266330"/>
                  </a:lnTo>
                  <a:lnTo>
                    <a:pt x="185261" y="236854"/>
                  </a:lnTo>
                  <a:lnTo>
                    <a:pt x="208597" y="192996"/>
                  </a:lnTo>
                  <a:lnTo>
                    <a:pt x="217169" y="139064"/>
                  </a:lnTo>
                  <a:lnTo>
                    <a:pt x="208597" y="84974"/>
                  </a:lnTo>
                  <a:lnTo>
                    <a:pt x="185261" y="40766"/>
                  </a:lnTo>
                  <a:lnTo>
                    <a:pt x="150733" y="10941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E93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80890" cy="6858000"/>
          </a:xfrm>
          <a:custGeom>
            <a:avLst/>
            <a:gdLst/>
            <a:ahLst/>
            <a:cxnLst/>
            <a:rect l="l" t="t" r="r" b="b"/>
            <a:pathLst>
              <a:path w="4580890" h="6858000">
                <a:moveTo>
                  <a:pt x="4580890" y="0"/>
                </a:moveTo>
                <a:lnTo>
                  <a:pt x="0" y="0"/>
                </a:lnTo>
                <a:lnTo>
                  <a:pt x="0" y="6858000"/>
                </a:lnTo>
                <a:lnTo>
                  <a:pt x="4580890" y="6858000"/>
                </a:lnTo>
                <a:lnTo>
                  <a:pt x="4580890" y="0"/>
                </a:lnTo>
                <a:close/>
              </a:path>
            </a:pathLst>
          </a:custGeom>
          <a:solidFill>
            <a:srgbClr val="FCB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5400" y="4897322"/>
            <a:ext cx="3839210" cy="920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850" spc="-640" dirty="0">
                <a:latin typeface="Microsoft Sans Serif"/>
                <a:cs typeface="Microsoft Sans Serif"/>
              </a:rPr>
              <a:t>T</a:t>
            </a:r>
            <a:r>
              <a:rPr sz="5850" spc="5" dirty="0">
                <a:latin typeface="Microsoft Sans Serif"/>
                <a:cs typeface="Microsoft Sans Serif"/>
              </a:rPr>
              <a:t>eşek</a:t>
            </a:r>
            <a:r>
              <a:rPr sz="5850" spc="20" dirty="0">
                <a:latin typeface="Microsoft Sans Serif"/>
                <a:cs typeface="Microsoft Sans Serif"/>
              </a:rPr>
              <a:t>k</a:t>
            </a:r>
            <a:r>
              <a:rPr sz="5850" spc="5" dirty="0">
                <a:latin typeface="Microsoft Sans Serif"/>
                <a:cs typeface="Microsoft Sans Serif"/>
              </a:rPr>
              <a:t>ürler</a:t>
            </a:r>
            <a:endParaRPr sz="585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1673" y="739520"/>
            <a:ext cx="4216400" cy="3818254"/>
          </a:xfrm>
          <a:prstGeom prst="rect">
            <a:avLst/>
          </a:prstGeom>
        </p:spPr>
      </p:pic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50"/>
            <a:ext cx="2994025" cy="2270760"/>
          </a:xfrm>
          <a:prstGeom prst="rect">
            <a:avLst/>
          </a:prstGeom>
        </p:spPr>
      </p:pic>
      <p:pic>
        <p:nvPicPr>
          <p:cNvPr id="8" name="Resi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57774"/>
            <a:ext cx="2978150" cy="199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9260" y="90932"/>
            <a:ext cx="4206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YETENEK</a:t>
            </a:r>
            <a:r>
              <a:rPr sz="3200" u="sng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200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VE</a:t>
            </a:r>
            <a:r>
              <a:rPr sz="3200" u="sng" spc="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sz="3200" u="sng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BECERİ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642998" y="2143136"/>
            <a:ext cx="6021070" cy="96520"/>
            <a:chOff x="1642998" y="2143136"/>
            <a:chExt cx="6021070" cy="96520"/>
          </a:xfrm>
        </p:grpSpPr>
        <p:sp>
          <p:nvSpPr>
            <p:cNvPr id="5" name="object 5"/>
            <p:cNvSpPr/>
            <p:nvPr/>
          </p:nvSpPr>
          <p:spPr>
            <a:xfrm>
              <a:off x="1642998" y="2143136"/>
              <a:ext cx="2592070" cy="96520"/>
            </a:xfrm>
            <a:custGeom>
              <a:avLst/>
              <a:gdLst/>
              <a:ahLst/>
              <a:cxnLst/>
              <a:rect l="l" t="t" r="r" b="b"/>
              <a:pathLst>
                <a:path w="2592070" h="96519">
                  <a:moveTo>
                    <a:pt x="2591943" y="0"/>
                  </a:moveTo>
                  <a:lnTo>
                    <a:pt x="0" y="0"/>
                  </a:lnTo>
                  <a:lnTo>
                    <a:pt x="0" y="96000"/>
                  </a:lnTo>
                  <a:lnTo>
                    <a:pt x="2591943" y="96000"/>
                  </a:lnTo>
                  <a:lnTo>
                    <a:pt x="2591943" y="0"/>
                  </a:lnTo>
                  <a:close/>
                </a:path>
              </a:pathLst>
            </a:custGeom>
            <a:solidFill>
              <a:srgbClr val="00B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72126" y="2143136"/>
              <a:ext cx="2592070" cy="96520"/>
            </a:xfrm>
            <a:custGeom>
              <a:avLst/>
              <a:gdLst/>
              <a:ahLst/>
              <a:cxnLst/>
              <a:rect l="l" t="t" r="r" b="b"/>
              <a:pathLst>
                <a:path w="2592070" h="96519">
                  <a:moveTo>
                    <a:pt x="2591943" y="0"/>
                  </a:moveTo>
                  <a:lnTo>
                    <a:pt x="0" y="0"/>
                  </a:lnTo>
                  <a:lnTo>
                    <a:pt x="0" y="96000"/>
                  </a:lnTo>
                  <a:lnTo>
                    <a:pt x="2591943" y="96000"/>
                  </a:lnTo>
                  <a:lnTo>
                    <a:pt x="2591943" y="0"/>
                  </a:lnTo>
                  <a:close/>
                </a:path>
              </a:pathLst>
            </a:custGeom>
            <a:solidFill>
              <a:srgbClr val="5557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57960" y="2386329"/>
            <a:ext cx="2950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1030605" algn="l"/>
              </a:tabLst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performansına</a:t>
            </a:r>
            <a:r>
              <a:rPr sz="1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yansıtacağı 	potansiyeldir.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724" y="3118230"/>
            <a:ext cx="2915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807720" algn="l"/>
              </a:tabLst>
            </a:pP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Yeteneğin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oluşmasında</a:t>
            </a:r>
            <a:r>
              <a:rPr sz="12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kalıtsal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özelliklerin 	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etkisi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fazladır.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8707" y="3849751"/>
            <a:ext cx="1649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65405" algn="l"/>
              </a:tabLst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doğuştan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gelir.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9775" y="4398645"/>
            <a:ext cx="2846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124460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Herhangi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alanda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yetenekli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olunabilir.</a:t>
            </a:r>
            <a:endParaRPr sz="1200">
              <a:latin typeface="Microsoft Sans Serif"/>
              <a:cs typeface="Microsoft Sans Serif"/>
            </a:endParaRPr>
          </a:p>
          <a:p>
            <a:pPr marL="12700" marR="5080" indent="138430">
              <a:lnSpc>
                <a:spcPct val="100000"/>
              </a:lnSpc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Sözel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yetenek,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sayısal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yetenek,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resim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yeteneği,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müzik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yeteneği,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spor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yeteneği…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1507" y="5313045"/>
            <a:ext cx="2562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509270" algn="l"/>
              </a:tabLst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herhangi</a:t>
            </a:r>
            <a:r>
              <a:rPr sz="1200" spc="-6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alandaki 	kapasitesini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ifade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eder.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8554" y="2386329"/>
            <a:ext cx="295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2909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435609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Beceri,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bireyin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ondan</a:t>
            </a:r>
            <a:r>
              <a:rPr sz="12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istenen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işi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yapabilecek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düzeyde</a:t>
            </a:r>
            <a:r>
              <a:rPr sz="12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olması</a:t>
            </a:r>
            <a:r>
              <a:rPr sz="12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anlamına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gelir.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7886" y="3118230"/>
            <a:ext cx="2981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1224280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Beceride</a:t>
            </a:r>
            <a:r>
              <a:rPr sz="12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ise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çevresel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koşulların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etkisi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 	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fazladır.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9534" y="3849751"/>
            <a:ext cx="251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916305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</a:t>
            </a:r>
            <a:r>
              <a:rPr sz="1200" spc="27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kazanmak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zaman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isteyen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bir 	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durumdur.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8178" y="4398645"/>
            <a:ext cx="2880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104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217804" algn="l"/>
              </a:tabLst>
            </a:pP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Yetenekli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olunan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alanda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sahibi olunabilmesi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için o</a:t>
            </a:r>
            <a:r>
              <a:rPr sz="12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ilgi</a:t>
            </a:r>
            <a:r>
              <a:rPr sz="12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duyulması</a:t>
            </a:r>
            <a:r>
              <a:rPr sz="1200" spc="3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ve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alanla</a:t>
            </a:r>
            <a:r>
              <a:rPr sz="12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ilgili</a:t>
            </a:r>
            <a:r>
              <a:rPr sz="12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faaliyetlere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zaman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ayrılması</a:t>
            </a:r>
            <a:endParaRPr sz="1200">
              <a:latin typeface="Microsoft Sans Serif"/>
              <a:cs typeface="Microsoft Sans Serif"/>
            </a:endParaRPr>
          </a:p>
          <a:p>
            <a:pPr marL="1192530">
              <a:lnSpc>
                <a:spcPct val="100000"/>
              </a:lnSpc>
            </a:pP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gerekir.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7990" y="5313045"/>
            <a:ext cx="2841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5080" indent="-62230">
              <a:lnSpc>
                <a:spcPct val="100000"/>
              </a:lnSpc>
              <a:spcBef>
                <a:spcPts val="100"/>
              </a:spcBef>
              <a:buSzPct val="91666"/>
              <a:buChar char="•"/>
              <a:tabLst>
                <a:tab pos="70485" algn="l"/>
              </a:tabLst>
            </a:pP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Beceri,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yetenekli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olunan</a:t>
            </a:r>
            <a:r>
              <a:rPr sz="12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alanda</a:t>
            </a:r>
            <a:r>
              <a:rPr sz="12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daha</a:t>
            </a:r>
            <a:r>
              <a:rPr sz="12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çok 	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motor</a:t>
            </a:r>
            <a:r>
              <a:rPr sz="12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aktiviteleri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 ifade</a:t>
            </a:r>
            <a:r>
              <a:rPr sz="12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04040"/>
                </a:solidFill>
                <a:latin typeface="Microsoft Sans Serif"/>
                <a:cs typeface="Microsoft Sans Serif"/>
              </a:rPr>
              <a:t>etmekte</a:t>
            </a:r>
            <a:r>
              <a:rPr sz="12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kullanılır.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469" y="722941"/>
            <a:ext cx="7825105" cy="13188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40"/>
              </a:spcBef>
            </a:pP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Birbirine</a:t>
            </a:r>
            <a:r>
              <a:rPr sz="14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yakın</a:t>
            </a:r>
            <a:r>
              <a:rPr sz="14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anlamda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olan </a:t>
            </a: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kavramlardır.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Çoğu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zaman</a:t>
            </a: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farkında</a:t>
            </a:r>
            <a:r>
              <a:rPr sz="14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olmadan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birbirlerinin</a:t>
            </a:r>
            <a:r>
              <a:rPr sz="1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yerine</a:t>
            </a:r>
            <a:r>
              <a:rPr sz="14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kullanılırlar</a:t>
            </a:r>
            <a:r>
              <a:rPr sz="1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fakat</a:t>
            </a:r>
            <a:r>
              <a:rPr sz="1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ikisi</a:t>
            </a:r>
            <a:r>
              <a:rPr sz="14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arasında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ince</a:t>
            </a:r>
            <a:r>
              <a:rPr sz="1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bir</a:t>
            </a:r>
            <a:r>
              <a:rPr sz="14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fark</a:t>
            </a: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vardır.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62230" algn="ctr">
              <a:lnSpc>
                <a:spcPct val="100000"/>
              </a:lnSpc>
              <a:tabLst>
                <a:tab pos="364871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Yetenek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Beceri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14287" y="5920392"/>
            <a:ext cx="9172575" cy="952500"/>
            <a:chOff x="-14287" y="5920392"/>
            <a:chExt cx="9172575" cy="952500"/>
          </a:xfrm>
        </p:grpSpPr>
        <p:sp>
          <p:nvSpPr>
            <p:cNvPr id="19" name="object 19"/>
            <p:cNvSpPr/>
            <p:nvPr/>
          </p:nvSpPr>
          <p:spPr>
            <a:xfrm>
              <a:off x="0" y="5934679"/>
              <a:ext cx="9144000" cy="923925"/>
            </a:xfrm>
            <a:custGeom>
              <a:avLst/>
              <a:gdLst/>
              <a:ahLst/>
              <a:cxnLst/>
              <a:rect l="l" t="t" r="r" b="b"/>
              <a:pathLst>
                <a:path w="9144000" h="923925">
                  <a:moveTo>
                    <a:pt x="9144000" y="0"/>
                  </a:moveTo>
                  <a:lnTo>
                    <a:pt x="0" y="0"/>
                  </a:lnTo>
                  <a:lnTo>
                    <a:pt x="0" y="923318"/>
                  </a:lnTo>
                  <a:lnTo>
                    <a:pt x="9144000" y="92331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934679"/>
              <a:ext cx="9144000" cy="923925"/>
            </a:xfrm>
            <a:custGeom>
              <a:avLst/>
              <a:gdLst/>
              <a:ahLst/>
              <a:cxnLst/>
              <a:rect l="l" t="t" r="r" b="b"/>
              <a:pathLst>
                <a:path w="9144000" h="923925">
                  <a:moveTo>
                    <a:pt x="9144000" y="923318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23318"/>
                  </a:lnTo>
                </a:path>
              </a:pathLst>
            </a:custGeom>
            <a:ln w="2857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3273" y="5964428"/>
            <a:ext cx="86785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Özetle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beceri;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potansiyel,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ilgi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ve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koşulların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etkileşimi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sonucunda</a:t>
            </a:r>
            <a:r>
              <a:rPr sz="1200" spc="2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ulaşılan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noktayı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gösterir.</a:t>
            </a:r>
            <a:endParaRPr sz="12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Örneğin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futbol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yeteneği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olan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birisinin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çok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çalışıp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sıkı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antrenman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yaparak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yüksek oranda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isabetli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şut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ve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pas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atma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becerisine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sahip </a:t>
            </a:r>
            <a:r>
              <a:rPr sz="1200" dirty="0">
                <a:latin typeface="Microsoft Sans Serif"/>
                <a:cs typeface="Microsoft Sans Serif"/>
              </a:rPr>
              <a:t>olması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95" dirty="0">
                <a:latin typeface="Microsoft Sans Serif"/>
                <a:cs typeface="Microsoft Sans Serif"/>
              </a:rPr>
              <a:t>gibi…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İkisi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de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futbolcu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olan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kişilerden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birisi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çalım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becerileriyle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adam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eksiltirken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diğeri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aynı şekilde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etkili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çalım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becerilerine </a:t>
            </a:r>
            <a:r>
              <a:rPr sz="1200" dirty="0">
                <a:latin typeface="Microsoft Sans Serif"/>
                <a:cs typeface="Microsoft Sans Serif"/>
              </a:rPr>
              <a:t>sahip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olmayabilir.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Bu;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ikisinin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yetenekli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olduğu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ortak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alandaki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farklı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beceri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düzeylerinde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bulunmalarının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sonucudur.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3501" y="1928761"/>
            <a:ext cx="96520" cy="3786504"/>
          </a:xfrm>
          <a:custGeom>
            <a:avLst/>
            <a:gdLst/>
            <a:ahLst/>
            <a:cxnLst/>
            <a:rect l="l" t="t" r="r" b="b"/>
            <a:pathLst>
              <a:path w="96520" h="3786504">
                <a:moveTo>
                  <a:pt x="96000" y="0"/>
                </a:moveTo>
                <a:lnTo>
                  <a:pt x="0" y="0"/>
                </a:lnTo>
                <a:lnTo>
                  <a:pt x="0" y="3786251"/>
                </a:lnTo>
                <a:lnTo>
                  <a:pt x="96000" y="3786251"/>
                </a:lnTo>
                <a:lnTo>
                  <a:pt x="960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553" rIns="0" bIns="0" rtlCol="0">
            <a:spAutoFit/>
          </a:bodyPr>
          <a:lstStyle/>
          <a:p>
            <a:pPr marL="2893060">
              <a:lnSpc>
                <a:spcPct val="100000"/>
              </a:lnSpc>
              <a:spcBef>
                <a:spcPts val="105"/>
              </a:spcBef>
            </a:pPr>
            <a:r>
              <a:rPr sz="3200" u="sng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</a:rPr>
              <a:t>BECERİ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46480" y="1671954"/>
            <a:ext cx="6762750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marR="99060" indent="-127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Önceki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sayfada </a:t>
            </a:r>
            <a:r>
              <a:rPr sz="1600" spc="-10" dirty="0">
                <a:latin typeface="Microsoft Sans Serif"/>
                <a:cs typeface="Microsoft Sans Serif"/>
              </a:rPr>
              <a:t>belirtildiği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gibi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beceri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daha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çok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motor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aktiviteleri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ifade </a:t>
            </a:r>
            <a:r>
              <a:rPr sz="1600" dirty="0">
                <a:latin typeface="Microsoft Sans Serif"/>
                <a:cs typeface="Microsoft Sans Serif"/>
              </a:rPr>
              <a:t>etmekle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birlikte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son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zamanlarda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sosyal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becerilerin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anlatımı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için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yaygın </a:t>
            </a:r>
            <a:r>
              <a:rPr sz="1600" dirty="0">
                <a:latin typeface="Microsoft Sans Serif"/>
                <a:cs typeface="Microsoft Sans Serif"/>
              </a:rPr>
              <a:t>olarak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kullanılmakta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olduğu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bilinmektedir.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Örneğin;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etkili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iletişim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becerisi, </a:t>
            </a:r>
            <a:r>
              <a:rPr sz="1600" dirty="0">
                <a:latin typeface="Microsoft Sans Serif"/>
                <a:cs typeface="Microsoft Sans Serif"/>
              </a:rPr>
              <a:t>empati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60" dirty="0">
                <a:latin typeface="Microsoft Sans Serif"/>
                <a:cs typeface="Microsoft Sans Serif"/>
              </a:rPr>
              <a:t>becerisi…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8415" marR="12700" algn="ctr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Beceri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kavramıyla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ilişkili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daha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çok ön planda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olan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bazı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motor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aktivitelere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şu </a:t>
            </a:r>
            <a:r>
              <a:rPr sz="1600" dirty="0">
                <a:latin typeface="Microsoft Sans Serif"/>
                <a:cs typeface="Microsoft Sans Serif"/>
              </a:rPr>
              <a:t>örnekler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verilebilir;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Araba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kullanırken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vitesin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değiştirilmesi,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dikiş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makinesi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kullanılarak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sanatlı</a:t>
            </a:r>
            <a:endParaRPr sz="1600">
              <a:latin typeface="Microsoft Sans Serif"/>
              <a:cs typeface="Microsoft Sans Serif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Microsoft Sans Serif"/>
                <a:cs typeface="Microsoft Sans Serif"/>
              </a:rPr>
              <a:t>nakışlar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yapılması,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bir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ipe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düğüm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atılması,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doktorların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çok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hassas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el </a:t>
            </a:r>
            <a:r>
              <a:rPr sz="1600" spc="-10" dirty="0">
                <a:latin typeface="Microsoft Sans Serif"/>
                <a:cs typeface="Microsoft Sans Serif"/>
              </a:rPr>
              <a:t>becerileri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ile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mikro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cerrahi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uygulamaları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yapmaları,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kuaförün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becerileri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ile </a:t>
            </a:r>
            <a:r>
              <a:rPr sz="1600" spc="-10" dirty="0">
                <a:latin typeface="Microsoft Sans Serif"/>
                <a:cs typeface="Microsoft Sans Serif"/>
              </a:rPr>
              <a:t>saça-</a:t>
            </a:r>
            <a:r>
              <a:rPr sz="1600" dirty="0">
                <a:latin typeface="Microsoft Sans Serif"/>
                <a:cs typeface="Microsoft Sans Serif"/>
              </a:rPr>
              <a:t>sakala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istenilen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şekli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vermesi,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mücevherat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sanatı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mesleğini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icra </a:t>
            </a:r>
            <a:r>
              <a:rPr sz="1600" dirty="0">
                <a:latin typeface="Microsoft Sans Serif"/>
                <a:cs typeface="Microsoft Sans Serif"/>
              </a:rPr>
              <a:t>edenlerin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hassas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dokunuşlarla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desenler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ortaya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çıkarmaları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120" dirty="0">
                <a:latin typeface="Microsoft Sans Serif"/>
                <a:cs typeface="Microsoft Sans Serif"/>
              </a:rPr>
              <a:t>gibi…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70815" marR="164465" algn="ctr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Yetenekli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olunan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alanda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ancak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aylarca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belki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yıllarca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çalışarak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ustalık </a:t>
            </a:r>
            <a:r>
              <a:rPr sz="1600" dirty="0">
                <a:latin typeface="Microsoft Sans Serif"/>
                <a:cs typeface="Microsoft Sans Serif"/>
              </a:rPr>
              <a:t>düzeyinde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becerilere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sahip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olunabilir.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79830"/>
            <a:chOff x="0" y="0"/>
            <a:chExt cx="9144000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6421" y="0"/>
              <a:ext cx="1147578" cy="1179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972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7186" y="92786"/>
            <a:ext cx="6692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YETENEK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ALANLARI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4287" y="1214374"/>
          <a:ext cx="2134870" cy="2261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4870"/>
              </a:tblGrid>
              <a:tr h="38100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Sözel-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Dilsel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252525"/>
                    </a:solidFill>
                  </a:tcPr>
                </a:tc>
              </a:tr>
              <a:tr h="188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1470" marR="326390" indent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Akademik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başarıyla ilişkili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olan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genel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zekanın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temel unsurudur.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Okuma,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yazma,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dinleme,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konuşmada</a:t>
                      </a:r>
                      <a:r>
                        <a:rPr sz="12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kelimeleri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etkili</a:t>
                      </a:r>
                      <a:r>
                        <a:rPr sz="12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kullanma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yeteneğidir.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71750" y="1214374"/>
          <a:ext cx="1857375" cy="2315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7375"/>
              </a:tblGrid>
              <a:tr h="5791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Mantıksal-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Matematiksel</a:t>
                      </a:r>
                      <a:r>
                        <a:rPr sz="16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solidFill>
                      <a:srgbClr val="FC2905"/>
                    </a:solidFill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438150" marR="4330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Genel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zekanın temel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94640" marR="289560" indent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unsurlarından biridir.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Hesaplama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becerisi,</a:t>
                      </a: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mantıksal nedensellik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ilişkisi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kurma,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karmaşık problemleri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çözme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becerilerini kapsar.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4287" y="3714750"/>
          <a:ext cx="2143125" cy="2301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25"/>
              </a:tblGrid>
              <a:tr h="381000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Uzamsal</a:t>
                      </a:r>
                      <a:r>
                        <a:rPr sz="19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FC2905"/>
                    </a:solidFill>
                  </a:tcPr>
                </a:tc>
              </a:tr>
              <a:tr h="1920239">
                <a:tc>
                  <a:txBody>
                    <a:bodyPr/>
                    <a:lstStyle/>
                    <a:p>
                      <a:pPr marL="297180" marR="292100" indent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Dünyayı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doğru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algılamayı</a:t>
                      </a:r>
                      <a:r>
                        <a:rPr sz="12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gerektiren; cisimlerin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uzaydaki biçimlerini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algılama, cisimleri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iki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veya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üç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boyutlu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olarak görebilme,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geometrik şekilleri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farklı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açılardan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anlama</a:t>
                      </a:r>
                      <a:r>
                        <a:rPr sz="1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gibi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yetileri kapsar.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71750" y="3714750"/>
          <a:ext cx="1857375" cy="2301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7375"/>
              </a:tblGrid>
              <a:tr h="381000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Doğa</a:t>
                      </a:r>
                      <a:r>
                        <a:rPr sz="1900" spc="-3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Zekası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252525"/>
                    </a:solidFill>
                  </a:tcPr>
                </a:tc>
              </a:tr>
              <a:tr h="1920239">
                <a:tc>
                  <a:txBody>
                    <a:bodyPr/>
                    <a:lstStyle/>
                    <a:p>
                      <a:pPr marL="302895" marR="294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Bitkiler,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hayvanlar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jeolojik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doğal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varlıklara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empati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duymak,</a:t>
                      </a:r>
                      <a:r>
                        <a:rPr sz="12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onlara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duyarlı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davranmak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onları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anlamak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gibi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özellikler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doğa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zekası</a:t>
                      </a:r>
                      <a:r>
                        <a:rPr sz="12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gelişmiş bireylerin özellikleridir.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43501" y="1214374"/>
          <a:ext cx="2214880" cy="2261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880"/>
              </a:tblGrid>
              <a:tr h="381000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Müziksel</a:t>
                      </a:r>
                      <a:r>
                        <a:rPr sz="1900" spc="-6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252525"/>
                    </a:solidFill>
                  </a:tcPr>
                </a:tc>
              </a:tr>
              <a:tr h="188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0355" marR="294005" indent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Sesin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ritim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tınısına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ayrıca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sesin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duygusal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boyutuna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duyarlı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olmayı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gerektiren</a:t>
                      </a:r>
                      <a:r>
                        <a:rPr sz="1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becerileri kapsar.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000875" y="1214374"/>
          <a:ext cx="2143125" cy="2229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25"/>
              </a:tblGrid>
              <a:tr h="5791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Kinestetik-Görsel-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Bedensel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solidFill>
                      <a:srgbClr val="FC2905"/>
                    </a:solidFill>
                  </a:tcPr>
                </a:tc>
              </a:tr>
              <a:tr h="1650364">
                <a:tc>
                  <a:txBody>
                    <a:bodyPr/>
                    <a:lstStyle/>
                    <a:p>
                      <a:pPr marL="313690" marR="3060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Bu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zeka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türü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bedensel etkinliklerde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başarılı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olmayı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sağlar.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Görsel,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bedensel,</a:t>
                      </a: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sportif becerileri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12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dikkat,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kontrol,</a:t>
                      </a:r>
                      <a:r>
                        <a:rPr sz="1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çeviklik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gibi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özellikleri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kapsayan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zeka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türüdür.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9535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536287" y="3714750"/>
          <a:ext cx="2393315" cy="2515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3315"/>
              </a:tblGrid>
              <a:tr h="381000"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İçsel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FC2905"/>
                    </a:solidFill>
                  </a:tcPr>
                </a:tc>
              </a:tr>
              <a:tr h="2134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91465" marR="299085" indent="-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Beynin ön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lobuyla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alakalı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zeka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türüdür.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Bu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zeka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türü,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insanın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kendisini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bilmesini,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anlamasını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sağlar.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İnsanın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kendisini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takdir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etmesi,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amaç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belirlemesi,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kendini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ayarlaması,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duygusal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ve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bireysel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öz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yönetimi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sağlaması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gibi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hayati fonksiyonları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vardır.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314325" marR="3213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Kariyer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gelişiminde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önemli</a:t>
                      </a:r>
                      <a:r>
                        <a:rPr sz="10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olan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faktörleri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harekete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geçirmesi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açısından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bu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zeka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türü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çok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önemlidir.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>
                    <a:lnR w="76200">
                      <a:solidFill>
                        <a:srgbClr val="FFFFFF"/>
                      </a:solidFill>
                      <a:prstDash val="solid"/>
                    </a:lnR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000875" y="3714750"/>
            <a:ext cx="2143760" cy="381000"/>
          </a:xfrm>
          <a:prstGeom prst="rect">
            <a:avLst/>
          </a:prstGeom>
          <a:solidFill>
            <a:srgbClr val="252525"/>
          </a:solidFill>
        </p:spPr>
        <p:txBody>
          <a:bodyPr vert="horz" wrap="square" lIns="0" tIns="3937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310"/>
              </a:spcBef>
            </a:pP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Kişilerarası</a:t>
            </a:r>
            <a:r>
              <a:rPr sz="1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Zeka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0875" y="4095750"/>
            <a:ext cx="2143760" cy="214122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291465" marR="280670" indent="-1270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Microsoft Sans Serif"/>
                <a:cs typeface="Microsoft Sans Serif"/>
              </a:rPr>
              <a:t>İçsel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zekada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olduğu</a:t>
            </a:r>
            <a:r>
              <a:rPr sz="1000" spc="-20" dirty="0">
                <a:latin typeface="Microsoft Sans Serif"/>
                <a:cs typeface="Microsoft Sans Serif"/>
              </a:rPr>
              <a:t> gibi </a:t>
            </a:r>
            <a:r>
              <a:rPr sz="1000" dirty="0">
                <a:latin typeface="Microsoft Sans Serif"/>
                <a:cs typeface="Microsoft Sans Serif"/>
              </a:rPr>
              <a:t>beynin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ön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lobuyla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alakalıdır.</a:t>
            </a:r>
            <a:endParaRPr sz="1000">
              <a:latin typeface="Microsoft Sans Serif"/>
              <a:cs typeface="Microsoft Sans Serif"/>
            </a:endParaRPr>
          </a:p>
          <a:p>
            <a:pPr marL="466090" marR="455930" algn="ctr">
              <a:lnSpc>
                <a:spcPct val="100000"/>
              </a:lnSpc>
            </a:pPr>
            <a:r>
              <a:rPr sz="1000" dirty="0">
                <a:latin typeface="Microsoft Sans Serif"/>
                <a:cs typeface="Microsoft Sans Serif"/>
              </a:rPr>
              <a:t>Bireyin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diğer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insanları </a:t>
            </a:r>
            <a:r>
              <a:rPr sz="1000" dirty="0">
                <a:latin typeface="Microsoft Sans Serif"/>
                <a:cs typeface="Microsoft Sans Serif"/>
              </a:rPr>
              <a:t>anlamasını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ve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onlarla </a:t>
            </a:r>
            <a:r>
              <a:rPr sz="1000" dirty="0">
                <a:latin typeface="Microsoft Sans Serif"/>
                <a:cs typeface="Microsoft Sans Serif"/>
              </a:rPr>
              <a:t>başarılı</a:t>
            </a:r>
            <a:r>
              <a:rPr sz="1000" spc="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ilişkiler kurabilmesini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sağlar.</a:t>
            </a:r>
            <a:endParaRPr sz="1000">
              <a:latin typeface="Microsoft Sans Serif"/>
              <a:cs typeface="Microsoft Sans Serif"/>
            </a:endParaRPr>
          </a:p>
          <a:p>
            <a:pPr marL="316865" marR="306705" indent="-1905" algn="ctr">
              <a:lnSpc>
                <a:spcPct val="100000"/>
              </a:lnSpc>
            </a:pPr>
            <a:r>
              <a:rPr sz="1000" dirty="0">
                <a:latin typeface="Microsoft Sans Serif"/>
                <a:cs typeface="Microsoft Sans Serif"/>
              </a:rPr>
              <a:t>Bireysel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farklılıkları </a:t>
            </a:r>
            <a:r>
              <a:rPr sz="1000" dirty="0">
                <a:latin typeface="Microsoft Sans Serif"/>
                <a:cs typeface="Microsoft Sans Serif"/>
              </a:rPr>
              <a:t>görebilme,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kendini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ve </a:t>
            </a:r>
            <a:r>
              <a:rPr sz="1000" spc="-10" dirty="0">
                <a:latin typeface="Microsoft Sans Serif"/>
                <a:cs typeface="Microsoft Sans Serif"/>
              </a:rPr>
              <a:t>diğerlerini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motive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etme</a:t>
            </a:r>
            <a:r>
              <a:rPr sz="1000" spc="-20" dirty="0">
                <a:latin typeface="Microsoft Sans Serif"/>
                <a:cs typeface="Microsoft Sans Serif"/>
              </a:rPr>
              <a:t> gibi </a:t>
            </a:r>
            <a:r>
              <a:rPr sz="1000" dirty="0">
                <a:latin typeface="Microsoft Sans Serif"/>
                <a:cs typeface="Microsoft Sans Serif"/>
              </a:rPr>
              <a:t>özellikleri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vardır.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Kariyer </a:t>
            </a:r>
            <a:r>
              <a:rPr sz="1000" dirty="0">
                <a:latin typeface="Microsoft Sans Serif"/>
                <a:cs typeface="Microsoft Sans Serif"/>
              </a:rPr>
              <a:t>gelişimini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kolaylaştırıcı </a:t>
            </a:r>
            <a:r>
              <a:rPr sz="1000" dirty="0">
                <a:latin typeface="Microsoft Sans Serif"/>
                <a:cs typeface="Microsoft Sans Serif"/>
              </a:rPr>
              <a:t>önemli</a:t>
            </a:r>
            <a:r>
              <a:rPr sz="1000" spc="-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özellikleri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barındırır.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117" y="6244844"/>
            <a:ext cx="88823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Howard</a:t>
            </a:r>
            <a:r>
              <a:rPr sz="1200" b="1" spc="-6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Gardner,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Çoklu</a:t>
            </a:r>
            <a:r>
              <a:rPr sz="1200" b="1" spc="-3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zeka</a:t>
            </a:r>
            <a:r>
              <a:rPr sz="1200" b="1" spc="-4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kuramıyla</a:t>
            </a:r>
            <a:r>
              <a:rPr sz="1200" b="1" spc="-2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insan</a:t>
            </a:r>
            <a:r>
              <a:rPr sz="1200" b="1" spc="-4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zekasını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tek</a:t>
            </a:r>
            <a:r>
              <a:rPr sz="1200" b="1" spc="-3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bir</a:t>
            </a:r>
            <a:r>
              <a:rPr sz="1200" b="1" spc="-3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boyutunun</a:t>
            </a:r>
            <a:r>
              <a:rPr sz="1200" b="1" spc="1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C2905"/>
                </a:solidFill>
                <a:latin typeface="Arial"/>
                <a:cs typeface="Arial"/>
              </a:rPr>
              <a:t>olmadığını,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8</a:t>
            </a:r>
            <a:r>
              <a:rPr sz="1200" b="1" spc="-5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temel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zeka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(yetenek)</a:t>
            </a:r>
            <a:r>
              <a:rPr sz="1200" b="1" spc="-4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alanının</a:t>
            </a:r>
            <a:r>
              <a:rPr sz="1200" b="1" spc="-3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olduğunu</a:t>
            </a:r>
            <a:r>
              <a:rPr sz="1200" b="1" spc="-1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ve</a:t>
            </a:r>
            <a:r>
              <a:rPr sz="1200" b="1" spc="-2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her</a:t>
            </a:r>
            <a:r>
              <a:rPr sz="1200" b="1" spc="-4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bir</a:t>
            </a:r>
            <a:r>
              <a:rPr sz="1200" b="1" spc="-3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zeka</a:t>
            </a:r>
            <a:r>
              <a:rPr sz="1200" b="1" spc="-5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türünün</a:t>
            </a:r>
            <a:r>
              <a:rPr sz="1200" b="1" spc="-2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beyin</a:t>
            </a:r>
            <a:r>
              <a:rPr sz="1200" b="1" spc="-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yapısı</a:t>
            </a:r>
            <a:r>
              <a:rPr sz="1200" b="1" spc="-2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içinde</a:t>
            </a:r>
            <a:r>
              <a:rPr sz="1200" b="1" spc="-3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kendine</a:t>
            </a:r>
            <a:r>
              <a:rPr sz="1200" b="1" spc="-5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özgü</a:t>
            </a:r>
            <a:r>
              <a:rPr sz="1200" b="1" spc="-2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bir</a:t>
            </a:r>
            <a:r>
              <a:rPr sz="1200" b="1" spc="-3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işleyişinin</a:t>
            </a:r>
            <a:r>
              <a:rPr sz="1200" b="1" spc="-30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C2905"/>
                </a:solidFill>
                <a:latin typeface="Arial"/>
                <a:cs typeface="Arial"/>
              </a:rPr>
              <a:t>olduğunu</a:t>
            </a:r>
            <a:endParaRPr sz="12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200" b="1" dirty="0">
                <a:solidFill>
                  <a:srgbClr val="FC2905"/>
                </a:solidFill>
                <a:latin typeface="Arial"/>
                <a:cs typeface="Arial"/>
              </a:rPr>
              <a:t>ortaya</a:t>
            </a:r>
            <a:r>
              <a:rPr sz="1200" b="1" spc="-55" dirty="0">
                <a:solidFill>
                  <a:srgbClr val="FC290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C2905"/>
                </a:solidFill>
                <a:latin typeface="Arial"/>
                <a:cs typeface="Arial"/>
              </a:rPr>
              <a:t>koymuştur.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79830"/>
            <a:chOff x="0" y="0"/>
            <a:chExt cx="9144000" cy="1179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6421" y="0"/>
              <a:ext cx="1147578" cy="1179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972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9597" y="319862"/>
            <a:ext cx="7425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37660" algn="l"/>
              </a:tabLst>
            </a:pPr>
            <a:r>
              <a:rPr sz="2800" spc="-10" dirty="0">
                <a:solidFill>
                  <a:srgbClr val="FFFFFF"/>
                </a:solidFill>
              </a:rPr>
              <a:t>YETENEK</a:t>
            </a:r>
            <a:r>
              <a:rPr sz="2800" spc="-1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ALANLARINA</a:t>
            </a:r>
            <a:r>
              <a:rPr sz="2800" dirty="0">
                <a:solidFill>
                  <a:srgbClr val="FFFFFF"/>
                </a:solidFill>
              </a:rPr>
              <a:t>	GÖRE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MESLEKLER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428599" y="1214374"/>
            <a:ext cx="2072005" cy="2551430"/>
            <a:chOff x="428599" y="1214374"/>
            <a:chExt cx="2072005" cy="2551430"/>
          </a:xfrm>
        </p:grpSpPr>
        <p:sp>
          <p:nvSpPr>
            <p:cNvPr id="7" name="object 7"/>
            <p:cNvSpPr/>
            <p:nvPr/>
          </p:nvSpPr>
          <p:spPr>
            <a:xfrm>
              <a:off x="428599" y="1214374"/>
              <a:ext cx="2072005" cy="670560"/>
            </a:xfrm>
            <a:custGeom>
              <a:avLst/>
              <a:gdLst/>
              <a:ahLst/>
              <a:cxnLst/>
              <a:rect l="l" t="t" r="r" b="b"/>
              <a:pathLst>
                <a:path w="2072005" h="670560">
                  <a:moveTo>
                    <a:pt x="2071751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2071751" y="670560"/>
                  </a:lnTo>
                  <a:lnTo>
                    <a:pt x="207175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599" y="1884959"/>
              <a:ext cx="2072005" cy="1880870"/>
            </a:xfrm>
            <a:custGeom>
              <a:avLst/>
              <a:gdLst/>
              <a:ahLst/>
              <a:cxnLst/>
              <a:rect l="l" t="t" r="r" b="b"/>
              <a:pathLst>
                <a:path w="2072005" h="1880870">
                  <a:moveTo>
                    <a:pt x="183718" y="1410462"/>
                  </a:moveTo>
                  <a:lnTo>
                    <a:pt x="0" y="1410462"/>
                  </a:lnTo>
                  <a:lnTo>
                    <a:pt x="0" y="1829790"/>
                  </a:lnTo>
                  <a:lnTo>
                    <a:pt x="183718" y="1829790"/>
                  </a:lnTo>
                  <a:lnTo>
                    <a:pt x="183718" y="1410462"/>
                  </a:lnTo>
                  <a:close/>
                </a:path>
                <a:path w="2072005" h="1880870">
                  <a:moveTo>
                    <a:pt x="183718" y="940308"/>
                  </a:moveTo>
                  <a:lnTo>
                    <a:pt x="0" y="940308"/>
                  </a:lnTo>
                  <a:lnTo>
                    <a:pt x="0" y="1410436"/>
                  </a:lnTo>
                  <a:lnTo>
                    <a:pt x="183718" y="1410436"/>
                  </a:lnTo>
                  <a:lnTo>
                    <a:pt x="183718" y="940308"/>
                  </a:lnTo>
                  <a:close/>
                </a:path>
                <a:path w="2072005" h="1880870">
                  <a:moveTo>
                    <a:pt x="183718" y="470154"/>
                  </a:moveTo>
                  <a:lnTo>
                    <a:pt x="0" y="470154"/>
                  </a:lnTo>
                  <a:lnTo>
                    <a:pt x="0" y="940282"/>
                  </a:lnTo>
                  <a:lnTo>
                    <a:pt x="183718" y="940282"/>
                  </a:lnTo>
                  <a:lnTo>
                    <a:pt x="183718" y="470154"/>
                  </a:lnTo>
                  <a:close/>
                </a:path>
                <a:path w="2072005" h="1880870">
                  <a:moveTo>
                    <a:pt x="183718" y="0"/>
                  </a:moveTo>
                  <a:lnTo>
                    <a:pt x="0" y="0"/>
                  </a:lnTo>
                  <a:lnTo>
                    <a:pt x="0" y="470128"/>
                  </a:lnTo>
                  <a:lnTo>
                    <a:pt x="183718" y="470128"/>
                  </a:lnTo>
                  <a:lnTo>
                    <a:pt x="183718" y="0"/>
                  </a:lnTo>
                  <a:close/>
                </a:path>
                <a:path w="2072005" h="1880870">
                  <a:moveTo>
                    <a:pt x="1887943" y="101"/>
                  </a:moveTo>
                  <a:lnTo>
                    <a:pt x="183730" y="101"/>
                  </a:lnTo>
                  <a:lnTo>
                    <a:pt x="183730" y="1829790"/>
                  </a:lnTo>
                  <a:lnTo>
                    <a:pt x="1887943" y="1829790"/>
                  </a:lnTo>
                  <a:lnTo>
                    <a:pt x="1887943" y="101"/>
                  </a:lnTo>
                  <a:close/>
                </a:path>
                <a:path w="2072005" h="1880870">
                  <a:moveTo>
                    <a:pt x="2071738" y="1410462"/>
                  </a:moveTo>
                  <a:lnTo>
                    <a:pt x="1888007" y="1410462"/>
                  </a:lnTo>
                  <a:lnTo>
                    <a:pt x="1888007" y="1880590"/>
                  </a:lnTo>
                  <a:lnTo>
                    <a:pt x="2071738" y="1880590"/>
                  </a:lnTo>
                  <a:lnTo>
                    <a:pt x="2071738" y="1410462"/>
                  </a:lnTo>
                  <a:close/>
                </a:path>
                <a:path w="2072005" h="1880870">
                  <a:moveTo>
                    <a:pt x="2071738" y="940308"/>
                  </a:moveTo>
                  <a:lnTo>
                    <a:pt x="1888007" y="940308"/>
                  </a:lnTo>
                  <a:lnTo>
                    <a:pt x="1888007" y="1410436"/>
                  </a:lnTo>
                  <a:lnTo>
                    <a:pt x="2071738" y="1410436"/>
                  </a:lnTo>
                  <a:lnTo>
                    <a:pt x="2071738" y="940308"/>
                  </a:lnTo>
                  <a:close/>
                </a:path>
                <a:path w="2072005" h="1880870">
                  <a:moveTo>
                    <a:pt x="2071738" y="470154"/>
                  </a:moveTo>
                  <a:lnTo>
                    <a:pt x="1888007" y="470154"/>
                  </a:lnTo>
                  <a:lnTo>
                    <a:pt x="1888007" y="940282"/>
                  </a:lnTo>
                  <a:lnTo>
                    <a:pt x="2071738" y="940282"/>
                  </a:lnTo>
                  <a:lnTo>
                    <a:pt x="2071738" y="470154"/>
                  </a:lnTo>
                  <a:close/>
                </a:path>
                <a:path w="2072005" h="1880870">
                  <a:moveTo>
                    <a:pt x="2071738" y="0"/>
                  </a:moveTo>
                  <a:lnTo>
                    <a:pt x="1888007" y="0"/>
                  </a:lnTo>
                  <a:lnTo>
                    <a:pt x="1888007" y="470128"/>
                  </a:lnTo>
                  <a:lnTo>
                    <a:pt x="2071738" y="470128"/>
                  </a:lnTo>
                  <a:lnTo>
                    <a:pt x="207173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4428" y="1386281"/>
            <a:ext cx="19056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Sözel-</a:t>
            </a:r>
            <a:r>
              <a:rPr sz="1900" dirty="0">
                <a:solidFill>
                  <a:srgbClr val="FFFFFF"/>
                </a:solidFill>
                <a:latin typeface="Microsoft Sans Serif"/>
                <a:cs typeface="Microsoft Sans Serif"/>
              </a:rPr>
              <a:t>Dilsel</a:t>
            </a: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Zeka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223" y="2076957"/>
            <a:ext cx="119062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indent="-79375">
              <a:lnSpc>
                <a:spcPct val="100000"/>
              </a:lnSpc>
              <a:spcBef>
                <a:spcPts val="95"/>
              </a:spcBef>
              <a:buSzPct val="93750"/>
              <a:buChar char="•"/>
              <a:tabLst>
                <a:tab pos="838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Şairler</a:t>
            </a:r>
            <a:endParaRPr sz="1600">
              <a:latin typeface="Microsoft Sans Serif"/>
              <a:cs typeface="Microsoft Sans Serif"/>
            </a:endParaRPr>
          </a:p>
          <a:p>
            <a:pPr marL="83820" indent="-79375">
              <a:lnSpc>
                <a:spcPct val="100000"/>
              </a:lnSpc>
              <a:buSzPct val="93750"/>
              <a:buChar char="•"/>
              <a:tabLst>
                <a:tab pos="838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Gazetecilik</a:t>
            </a:r>
            <a:endParaRPr sz="1600">
              <a:latin typeface="Microsoft Sans Serif"/>
              <a:cs typeface="Microsoft Sans Serif"/>
            </a:endParaRPr>
          </a:p>
          <a:p>
            <a:pPr marL="83820" indent="-79375">
              <a:lnSpc>
                <a:spcPct val="100000"/>
              </a:lnSpc>
              <a:buSzPct val="93750"/>
              <a:buChar char="•"/>
              <a:tabLst>
                <a:tab pos="838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Öğretmenlik</a:t>
            </a:r>
            <a:endParaRPr sz="1600">
              <a:latin typeface="Microsoft Sans Serif"/>
              <a:cs typeface="Microsoft Sans Serif"/>
            </a:endParaRPr>
          </a:p>
          <a:p>
            <a:pPr marL="83820" indent="-79375">
              <a:lnSpc>
                <a:spcPct val="100000"/>
              </a:lnSpc>
              <a:buSzPct val="93750"/>
              <a:buChar char="•"/>
              <a:tabLst>
                <a:tab pos="838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Psikologluk</a:t>
            </a:r>
            <a:endParaRPr sz="1600">
              <a:latin typeface="Microsoft Sans Serif"/>
              <a:cs typeface="Microsoft Sans Serif"/>
            </a:endParaRPr>
          </a:p>
          <a:p>
            <a:pPr marL="83185" indent="-79375">
              <a:lnSpc>
                <a:spcPct val="100000"/>
              </a:lnSpc>
              <a:buSzPct val="93750"/>
              <a:buChar char="•"/>
              <a:tabLst>
                <a:tab pos="8318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Psikolojik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Danışmanlık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599" y="3740150"/>
            <a:ext cx="2000885" cy="355600"/>
          </a:xfrm>
          <a:prstGeom prst="rect">
            <a:avLst/>
          </a:prstGeom>
          <a:solidFill>
            <a:srgbClr val="FC2905"/>
          </a:solidFill>
        </p:spPr>
        <p:txBody>
          <a:bodyPr vert="horz" wrap="square" lIns="0" tIns="1397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latin typeface="Microsoft Sans Serif"/>
                <a:cs typeface="Microsoft Sans Serif"/>
              </a:rPr>
              <a:t>Uzamsal</a:t>
            </a:r>
            <a:r>
              <a:rPr sz="1900" spc="-8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Zeka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99" y="4095750"/>
            <a:ext cx="2000885" cy="1828800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110489" rIns="0" bIns="0" rtlCol="0">
            <a:spAutoFit/>
          </a:bodyPr>
          <a:lstStyle/>
          <a:p>
            <a:pPr marL="314325" indent="-74930">
              <a:lnSpc>
                <a:spcPct val="100000"/>
              </a:lnSpc>
              <a:spcBef>
                <a:spcPts val="869"/>
              </a:spcBef>
              <a:buSzPct val="93333"/>
              <a:buChar char="•"/>
              <a:tabLst>
                <a:tab pos="314325" algn="l"/>
              </a:tabLst>
            </a:pPr>
            <a:r>
              <a:rPr sz="1500" dirty="0">
                <a:latin typeface="Microsoft Sans Serif"/>
                <a:cs typeface="Microsoft Sans Serif"/>
              </a:rPr>
              <a:t>İç</a:t>
            </a:r>
            <a:r>
              <a:rPr sz="1500" spc="-10" dirty="0">
                <a:latin typeface="Microsoft Sans Serif"/>
                <a:cs typeface="Microsoft Sans Serif"/>
              </a:rPr>
              <a:t> Mimarlar</a:t>
            </a:r>
            <a:endParaRPr sz="1500">
              <a:latin typeface="Microsoft Sans Serif"/>
              <a:cs typeface="Microsoft Sans Serif"/>
            </a:endParaRPr>
          </a:p>
          <a:p>
            <a:pPr marL="247650" marR="703580" indent="-8255">
              <a:lnSpc>
                <a:spcPct val="100000"/>
              </a:lnSpc>
              <a:buSzPct val="93333"/>
              <a:buChar char="•"/>
              <a:tabLst>
                <a:tab pos="314325" algn="l"/>
              </a:tabLst>
            </a:pPr>
            <a:r>
              <a:rPr sz="1500" spc="-10" dirty="0">
                <a:latin typeface="Microsoft Sans Serif"/>
                <a:cs typeface="Microsoft Sans Serif"/>
              </a:rPr>
              <a:t>	Görsel Tasarımcılar</a:t>
            </a:r>
            <a:endParaRPr sz="1500">
              <a:latin typeface="Microsoft Sans Serif"/>
              <a:cs typeface="Microsoft Sans Serif"/>
            </a:endParaRPr>
          </a:p>
          <a:p>
            <a:pPr marL="314325" indent="-74930">
              <a:lnSpc>
                <a:spcPct val="100000"/>
              </a:lnSpc>
              <a:buSzPct val="93333"/>
              <a:buChar char="•"/>
              <a:tabLst>
                <a:tab pos="314325" algn="l"/>
              </a:tabLst>
            </a:pPr>
            <a:r>
              <a:rPr sz="1500" dirty="0">
                <a:latin typeface="Microsoft Sans Serif"/>
                <a:cs typeface="Microsoft Sans Serif"/>
              </a:rPr>
              <a:t>Grafik</a:t>
            </a:r>
            <a:r>
              <a:rPr sz="1500" spc="-6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Tasarımı</a:t>
            </a:r>
            <a:endParaRPr sz="1500">
              <a:latin typeface="Microsoft Sans Serif"/>
              <a:cs typeface="Microsoft Sans Serif"/>
            </a:endParaRPr>
          </a:p>
          <a:p>
            <a:pPr marL="314325" indent="-74930">
              <a:lnSpc>
                <a:spcPct val="100000"/>
              </a:lnSpc>
              <a:buSzPct val="93333"/>
              <a:buChar char="•"/>
              <a:tabLst>
                <a:tab pos="314325" algn="l"/>
              </a:tabLst>
            </a:pPr>
            <a:r>
              <a:rPr sz="1500" spc="-10" dirty="0">
                <a:latin typeface="Microsoft Sans Serif"/>
                <a:cs typeface="Microsoft Sans Serif"/>
              </a:rPr>
              <a:t>Harita</a:t>
            </a:r>
            <a:endParaRPr sz="1500">
              <a:latin typeface="Microsoft Sans Serif"/>
              <a:cs typeface="Microsoft Sans Serif"/>
            </a:endParaRPr>
          </a:p>
          <a:p>
            <a:pPr marL="24765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latin typeface="Microsoft Sans Serif"/>
                <a:cs typeface="Microsoft Sans Serif"/>
              </a:rPr>
              <a:t>Mühendisliği</a:t>
            </a:r>
            <a:endParaRPr sz="1500">
              <a:latin typeface="Microsoft Sans Serif"/>
              <a:cs typeface="Microsoft Sans Serif"/>
            </a:endParaRPr>
          </a:p>
          <a:p>
            <a:pPr marL="314325" indent="-74930">
              <a:lnSpc>
                <a:spcPct val="100000"/>
              </a:lnSpc>
              <a:buSzPct val="93333"/>
              <a:buChar char="•"/>
              <a:tabLst>
                <a:tab pos="314325" algn="l"/>
              </a:tabLst>
            </a:pPr>
            <a:r>
              <a:rPr sz="1500" dirty="0">
                <a:latin typeface="Microsoft Sans Serif"/>
                <a:cs typeface="Microsoft Sans Serif"/>
              </a:rPr>
              <a:t>Araba</a:t>
            </a:r>
            <a:r>
              <a:rPr sz="1500" spc="-7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Tamircisi</a:t>
            </a:r>
            <a:endParaRPr sz="1500">
              <a:latin typeface="Microsoft Sans Serif"/>
              <a:cs typeface="Microsoft Sans Serif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500337" y="1214374"/>
          <a:ext cx="1892935" cy="470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2935"/>
              </a:tblGrid>
              <a:tr h="579120"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Mantıksal-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Matematiksel</a:t>
                      </a:r>
                      <a:r>
                        <a:rPr sz="16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FC2905"/>
                    </a:solidFill>
                  </a:tcPr>
                </a:tc>
              </a:tr>
              <a:tr h="1663700">
                <a:tc>
                  <a:txBody>
                    <a:bodyPr/>
                    <a:lstStyle/>
                    <a:p>
                      <a:pPr marL="295275" marR="705485" indent="-7620">
                        <a:lnSpc>
                          <a:spcPct val="100000"/>
                        </a:lnSpc>
                        <a:spcBef>
                          <a:spcPts val="1470"/>
                        </a:spcBef>
                        <a:buSzPct val="92857"/>
                        <a:buChar char="•"/>
                        <a:tabLst>
                          <a:tab pos="357505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	Matematik Öğretmeni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356870" indent="-69850">
                        <a:lnSpc>
                          <a:spcPct val="100000"/>
                        </a:lnSpc>
                        <a:buSzPct val="92857"/>
                        <a:buChar char="•"/>
                        <a:tabLst>
                          <a:tab pos="356870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Mühendisler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95275" marR="876935" indent="-7620">
                        <a:lnSpc>
                          <a:spcPct val="100000"/>
                        </a:lnSpc>
                        <a:buSzPct val="92857"/>
                        <a:buChar char="•"/>
                        <a:tabLst>
                          <a:tab pos="357505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	Mantık Bilimciler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357505" indent="-69850">
                        <a:lnSpc>
                          <a:spcPct val="100000"/>
                        </a:lnSpc>
                        <a:buSzPct val="92857"/>
                        <a:buChar char="•"/>
                        <a:tabLst>
                          <a:tab pos="357505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Felsefeciler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669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EBEBEB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Doğa</a:t>
                      </a:r>
                      <a:r>
                        <a:rPr sz="1900" spc="-3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Zekası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252525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358775" indent="-79375">
                        <a:lnSpc>
                          <a:spcPct val="100000"/>
                        </a:lnSpc>
                        <a:spcBef>
                          <a:spcPts val="1405"/>
                        </a:spcBef>
                        <a:buSzPct val="93750"/>
                        <a:buChar char="•"/>
                        <a:tabLst>
                          <a:tab pos="35877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Çiftçiler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5877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5877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Ziraatçılar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87655" marR="713105" indent="-825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58775" algn="l"/>
                        </a:tabLst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	Veteriner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Hekimler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58140" indent="-7937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3750"/>
                        <a:buChar char="•"/>
                        <a:tabLst>
                          <a:tab pos="358140" algn="l"/>
                        </a:tabLst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Doğa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Bilimciler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76200">
                      <a:solidFill>
                        <a:srgbClr val="FFFFFF"/>
                      </a:solidFill>
                      <a:prstDash val="solid"/>
                    </a:lnL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572000" y="1214374"/>
          <a:ext cx="1920239" cy="2261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39"/>
              </a:tblGrid>
              <a:tr h="381000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Müziksel</a:t>
                      </a:r>
                      <a:r>
                        <a:rPr sz="1900" spc="-7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252525"/>
                    </a:solidFill>
                  </a:tcPr>
                </a:tc>
              </a:tr>
              <a:tr h="188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Bestekarlık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Piyanist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Gitarist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Vokalist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051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051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Baterist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2075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572000" y="3714750"/>
          <a:ext cx="200025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/>
              </a:tblGrid>
              <a:tr h="381000"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İçsel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solidFill>
                      <a:srgbClr val="FC2905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940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940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Pilotluk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940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940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Polislik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940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940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Yazarlık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9405" indent="-79375">
                        <a:lnSpc>
                          <a:spcPct val="100000"/>
                        </a:lnSpc>
                        <a:buSzPct val="93750"/>
                        <a:buChar char="•"/>
                        <a:tabLst>
                          <a:tab pos="31940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Danışmanlık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8770" indent="-7937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3750"/>
                        <a:buChar char="•"/>
                        <a:tabLst>
                          <a:tab pos="318770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Öğretmenlik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6675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715125" y="1214374"/>
          <a:ext cx="2143760" cy="4755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005"/>
                <a:gridCol w="71755"/>
              </a:tblGrid>
              <a:tr h="57912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Kinestetik-Görsel-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Bedensel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solidFill>
                      <a:srgbClr val="FC29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20875">
                <a:tc>
                  <a:txBody>
                    <a:bodyPr/>
                    <a:lstStyle/>
                    <a:p>
                      <a:pPr marL="348615" indent="-74930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Aktörlük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Oyunculuk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281940" marR="678180" indent="-8255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	Film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Yönetmenliği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Sporcular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Dansçılar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Beyin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Cerrahı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861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8615" algn="l"/>
                        </a:tabLst>
                      </a:pP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Elmas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Kesiciler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Kişilerarası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Zeka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solidFill>
                      <a:srgbClr val="2525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52525"/>
                    </a:solidFill>
                  </a:tcPr>
                </a:tc>
              </a:tr>
              <a:tr h="1920239">
                <a:tc>
                  <a:txBody>
                    <a:bodyPr/>
                    <a:lstStyle/>
                    <a:p>
                      <a:pPr marL="347345" indent="-74930">
                        <a:lnSpc>
                          <a:spcPct val="100000"/>
                        </a:lnSpc>
                        <a:spcBef>
                          <a:spcPts val="330"/>
                        </a:spcBef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Yöneticilik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734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Liderlik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280670" marR="656590" indent="-8255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	Satış Danışmanlığı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7345" indent="-74930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Öğretmenlik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347345" indent="-7493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Psikologluk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280670" marR="720725" indent="-8255">
                        <a:lnSpc>
                          <a:spcPct val="100000"/>
                        </a:lnSpc>
                        <a:buSzPct val="93333"/>
                        <a:buChar char="•"/>
                        <a:tabLst>
                          <a:tab pos="347345" algn="l"/>
                        </a:tabLst>
                      </a:pP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	Psikolojik Danışmanlık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60121" y="6147612"/>
            <a:ext cx="88220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1275" marR="5080" indent="-256921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Yukarıda,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8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temel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zeka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(yetenek)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alanlarında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veya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birden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fazla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gelişmiş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düzeyde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zekaya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sahip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olan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bireylerin </a:t>
            </a:r>
            <a:r>
              <a:rPr sz="1400" dirty="0">
                <a:latin typeface="Microsoft Sans Serif"/>
                <a:cs typeface="Microsoft Sans Serif"/>
              </a:rPr>
              <a:t>uyumlu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olabilecekleri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meslekler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40" dirty="0">
                <a:latin typeface="Microsoft Sans Serif"/>
                <a:cs typeface="Microsoft Sans Serif"/>
              </a:rPr>
              <a:t>sıralanmıştır…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49" y="-6350"/>
            <a:ext cx="9150350" cy="6870700"/>
            <a:chOff x="-6349" y="-6350"/>
            <a:chExt cx="9150350" cy="6870700"/>
          </a:xfrm>
        </p:grpSpPr>
        <p:sp>
          <p:nvSpPr>
            <p:cNvPr id="3" name="object 3"/>
            <p:cNvSpPr/>
            <p:nvPr/>
          </p:nvSpPr>
          <p:spPr>
            <a:xfrm>
              <a:off x="2106676" y="0"/>
              <a:ext cx="7037705" cy="6858000"/>
            </a:xfrm>
            <a:custGeom>
              <a:avLst/>
              <a:gdLst/>
              <a:ahLst/>
              <a:cxnLst/>
              <a:rect l="l" t="t" r="r" b="b"/>
              <a:pathLst>
                <a:path w="7037705" h="6858000">
                  <a:moveTo>
                    <a:pt x="0" y="6858000"/>
                  </a:moveTo>
                  <a:lnTo>
                    <a:pt x="7037323" y="6858000"/>
                  </a:lnTo>
                  <a:lnTo>
                    <a:pt x="70373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BD8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7481" y="10286"/>
              <a:ext cx="6946900" cy="6847840"/>
            </a:xfrm>
            <a:custGeom>
              <a:avLst/>
              <a:gdLst/>
              <a:ahLst/>
              <a:cxnLst/>
              <a:rect l="l" t="t" r="r" b="b"/>
              <a:pathLst>
                <a:path w="6946900" h="6847840">
                  <a:moveTo>
                    <a:pt x="114046" y="5058283"/>
                  </a:moveTo>
                  <a:lnTo>
                    <a:pt x="0" y="5058283"/>
                  </a:lnTo>
                  <a:lnTo>
                    <a:pt x="0" y="6847713"/>
                  </a:lnTo>
                  <a:lnTo>
                    <a:pt x="114046" y="6847713"/>
                  </a:lnTo>
                  <a:lnTo>
                    <a:pt x="114046" y="5058283"/>
                  </a:lnTo>
                  <a:close/>
                </a:path>
                <a:path w="6946900" h="6847840">
                  <a:moveTo>
                    <a:pt x="114046" y="0"/>
                  </a:moveTo>
                  <a:lnTo>
                    <a:pt x="0" y="0"/>
                  </a:lnTo>
                  <a:lnTo>
                    <a:pt x="0" y="4927473"/>
                  </a:lnTo>
                  <a:lnTo>
                    <a:pt x="114046" y="4927473"/>
                  </a:lnTo>
                  <a:lnTo>
                    <a:pt x="114046" y="0"/>
                  </a:lnTo>
                  <a:close/>
                </a:path>
                <a:path w="6946900" h="6847840">
                  <a:moveTo>
                    <a:pt x="358140" y="5058283"/>
                  </a:moveTo>
                  <a:lnTo>
                    <a:pt x="244221" y="5058283"/>
                  </a:lnTo>
                  <a:lnTo>
                    <a:pt x="244221" y="6847713"/>
                  </a:lnTo>
                  <a:lnTo>
                    <a:pt x="358140" y="6847713"/>
                  </a:lnTo>
                  <a:lnTo>
                    <a:pt x="358140" y="5058283"/>
                  </a:lnTo>
                  <a:close/>
                </a:path>
                <a:path w="6946900" h="6847840">
                  <a:moveTo>
                    <a:pt x="358140" y="0"/>
                  </a:moveTo>
                  <a:lnTo>
                    <a:pt x="244221" y="0"/>
                  </a:lnTo>
                  <a:lnTo>
                    <a:pt x="244221" y="4927473"/>
                  </a:lnTo>
                  <a:lnTo>
                    <a:pt x="358140" y="4927473"/>
                  </a:lnTo>
                  <a:lnTo>
                    <a:pt x="358140" y="0"/>
                  </a:lnTo>
                  <a:close/>
                </a:path>
                <a:path w="6946900" h="6847840">
                  <a:moveTo>
                    <a:pt x="602361" y="5058283"/>
                  </a:moveTo>
                  <a:lnTo>
                    <a:pt x="488315" y="5058283"/>
                  </a:lnTo>
                  <a:lnTo>
                    <a:pt x="488315" y="6847713"/>
                  </a:lnTo>
                  <a:lnTo>
                    <a:pt x="602361" y="6847713"/>
                  </a:lnTo>
                  <a:lnTo>
                    <a:pt x="602361" y="5058283"/>
                  </a:lnTo>
                  <a:close/>
                </a:path>
                <a:path w="6946900" h="6847840">
                  <a:moveTo>
                    <a:pt x="602361" y="0"/>
                  </a:moveTo>
                  <a:lnTo>
                    <a:pt x="488315" y="0"/>
                  </a:lnTo>
                  <a:lnTo>
                    <a:pt x="488315" y="4927473"/>
                  </a:lnTo>
                  <a:lnTo>
                    <a:pt x="602361" y="4927473"/>
                  </a:lnTo>
                  <a:lnTo>
                    <a:pt x="602361" y="0"/>
                  </a:lnTo>
                  <a:close/>
                </a:path>
                <a:path w="6946900" h="6847840">
                  <a:moveTo>
                    <a:pt x="846582" y="5058283"/>
                  </a:moveTo>
                  <a:lnTo>
                    <a:pt x="732536" y="5058283"/>
                  </a:lnTo>
                  <a:lnTo>
                    <a:pt x="732536" y="6847713"/>
                  </a:lnTo>
                  <a:lnTo>
                    <a:pt x="846582" y="6847713"/>
                  </a:lnTo>
                  <a:lnTo>
                    <a:pt x="846582" y="5058283"/>
                  </a:lnTo>
                  <a:close/>
                </a:path>
                <a:path w="6946900" h="6847840">
                  <a:moveTo>
                    <a:pt x="846582" y="0"/>
                  </a:moveTo>
                  <a:lnTo>
                    <a:pt x="732536" y="0"/>
                  </a:lnTo>
                  <a:lnTo>
                    <a:pt x="732536" y="4927473"/>
                  </a:lnTo>
                  <a:lnTo>
                    <a:pt x="846582" y="4927473"/>
                  </a:lnTo>
                  <a:lnTo>
                    <a:pt x="846582" y="0"/>
                  </a:lnTo>
                  <a:close/>
                </a:path>
                <a:path w="6946900" h="6847840">
                  <a:moveTo>
                    <a:pt x="1090676" y="0"/>
                  </a:moveTo>
                  <a:lnTo>
                    <a:pt x="976630" y="0"/>
                  </a:lnTo>
                  <a:lnTo>
                    <a:pt x="976630" y="6847713"/>
                  </a:lnTo>
                  <a:lnTo>
                    <a:pt x="1090676" y="6847713"/>
                  </a:lnTo>
                  <a:lnTo>
                    <a:pt x="1090676" y="0"/>
                  </a:lnTo>
                  <a:close/>
                </a:path>
                <a:path w="6946900" h="6847840">
                  <a:moveTo>
                    <a:pt x="1334897" y="0"/>
                  </a:moveTo>
                  <a:lnTo>
                    <a:pt x="1220851" y="0"/>
                  </a:lnTo>
                  <a:lnTo>
                    <a:pt x="1220851" y="6847713"/>
                  </a:lnTo>
                  <a:lnTo>
                    <a:pt x="1334897" y="6847713"/>
                  </a:lnTo>
                  <a:lnTo>
                    <a:pt x="1334897" y="0"/>
                  </a:lnTo>
                  <a:close/>
                </a:path>
                <a:path w="6946900" h="6847840">
                  <a:moveTo>
                    <a:pt x="1578991" y="0"/>
                  </a:moveTo>
                  <a:lnTo>
                    <a:pt x="1465072" y="0"/>
                  </a:lnTo>
                  <a:lnTo>
                    <a:pt x="1465072" y="6847713"/>
                  </a:lnTo>
                  <a:lnTo>
                    <a:pt x="1578991" y="6847713"/>
                  </a:lnTo>
                  <a:lnTo>
                    <a:pt x="1578991" y="0"/>
                  </a:lnTo>
                  <a:close/>
                </a:path>
                <a:path w="6946900" h="6847840">
                  <a:moveTo>
                    <a:pt x="1823212" y="0"/>
                  </a:moveTo>
                  <a:lnTo>
                    <a:pt x="1709166" y="0"/>
                  </a:lnTo>
                  <a:lnTo>
                    <a:pt x="1709166" y="6847713"/>
                  </a:lnTo>
                  <a:lnTo>
                    <a:pt x="1823212" y="6847713"/>
                  </a:lnTo>
                  <a:lnTo>
                    <a:pt x="1823212" y="0"/>
                  </a:lnTo>
                  <a:close/>
                </a:path>
                <a:path w="6946900" h="6847840">
                  <a:moveTo>
                    <a:pt x="2067306" y="0"/>
                  </a:moveTo>
                  <a:lnTo>
                    <a:pt x="1953387" y="0"/>
                  </a:lnTo>
                  <a:lnTo>
                    <a:pt x="1953387" y="6847713"/>
                  </a:lnTo>
                  <a:lnTo>
                    <a:pt x="2067306" y="6847713"/>
                  </a:lnTo>
                  <a:lnTo>
                    <a:pt x="2067306" y="0"/>
                  </a:lnTo>
                  <a:close/>
                </a:path>
                <a:path w="6946900" h="6847840">
                  <a:moveTo>
                    <a:pt x="2311527" y="0"/>
                  </a:moveTo>
                  <a:lnTo>
                    <a:pt x="2197481" y="0"/>
                  </a:lnTo>
                  <a:lnTo>
                    <a:pt x="2197481" y="6847713"/>
                  </a:lnTo>
                  <a:lnTo>
                    <a:pt x="2311527" y="6847713"/>
                  </a:lnTo>
                  <a:lnTo>
                    <a:pt x="2311527" y="0"/>
                  </a:lnTo>
                  <a:close/>
                </a:path>
                <a:path w="6946900" h="6847840">
                  <a:moveTo>
                    <a:pt x="2555621" y="0"/>
                  </a:moveTo>
                  <a:lnTo>
                    <a:pt x="2441702" y="0"/>
                  </a:lnTo>
                  <a:lnTo>
                    <a:pt x="2441702" y="6847713"/>
                  </a:lnTo>
                  <a:lnTo>
                    <a:pt x="2555621" y="6847713"/>
                  </a:lnTo>
                  <a:lnTo>
                    <a:pt x="2555621" y="0"/>
                  </a:lnTo>
                  <a:close/>
                </a:path>
                <a:path w="6946900" h="6847840">
                  <a:moveTo>
                    <a:pt x="2799842" y="0"/>
                  </a:moveTo>
                  <a:lnTo>
                    <a:pt x="2685796" y="0"/>
                  </a:lnTo>
                  <a:lnTo>
                    <a:pt x="2685796" y="6847713"/>
                  </a:lnTo>
                  <a:lnTo>
                    <a:pt x="2799842" y="6847713"/>
                  </a:lnTo>
                  <a:lnTo>
                    <a:pt x="2799842" y="0"/>
                  </a:lnTo>
                  <a:close/>
                </a:path>
                <a:path w="6946900" h="6847840">
                  <a:moveTo>
                    <a:pt x="3044063" y="0"/>
                  </a:moveTo>
                  <a:lnTo>
                    <a:pt x="2930017" y="0"/>
                  </a:lnTo>
                  <a:lnTo>
                    <a:pt x="2930017" y="6847713"/>
                  </a:lnTo>
                  <a:lnTo>
                    <a:pt x="3044063" y="6847713"/>
                  </a:lnTo>
                  <a:lnTo>
                    <a:pt x="3044063" y="0"/>
                  </a:lnTo>
                  <a:close/>
                </a:path>
                <a:path w="6946900" h="6847840">
                  <a:moveTo>
                    <a:pt x="3288157" y="0"/>
                  </a:moveTo>
                  <a:lnTo>
                    <a:pt x="3174238" y="0"/>
                  </a:lnTo>
                  <a:lnTo>
                    <a:pt x="3174238" y="6847713"/>
                  </a:lnTo>
                  <a:lnTo>
                    <a:pt x="3288157" y="6847713"/>
                  </a:lnTo>
                  <a:lnTo>
                    <a:pt x="3288157" y="0"/>
                  </a:lnTo>
                  <a:close/>
                </a:path>
                <a:path w="6946900" h="6847840">
                  <a:moveTo>
                    <a:pt x="3532378" y="0"/>
                  </a:moveTo>
                  <a:lnTo>
                    <a:pt x="3418332" y="0"/>
                  </a:lnTo>
                  <a:lnTo>
                    <a:pt x="3418332" y="6847713"/>
                  </a:lnTo>
                  <a:lnTo>
                    <a:pt x="3532378" y="6847713"/>
                  </a:lnTo>
                  <a:lnTo>
                    <a:pt x="3532378" y="0"/>
                  </a:lnTo>
                  <a:close/>
                </a:path>
                <a:path w="6946900" h="6847840">
                  <a:moveTo>
                    <a:pt x="3776472" y="0"/>
                  </a:moveTo>
                  <a:lnTo>
                    <a:pt x="3662553" y="0"/>
                  </a:lnTo>
                  <a:lnTo>
                    <a:pt x="3662553" y="6847713"/>
                  </a:lnTo>
                  <a:lnTo>
                    <a:pt x="3776472" y="6847713"/>
                  </a:lnTo>
                  <a:lnTo>
                    <a:pt x="3776472" y="0"/>
                  </a:lnTo>
                  <a:close/>
                </a:path>
                <a:path w="6946900" h="6847840">
                  <a:moveTo>
                    <a:pt x="4020693" y="0"/>
                  </a:moveTo>
                  <a:lnTo>
                    <a:pt x="3906647" y="0"/>
                  </a:lnTo>
                  <a:lnTo>
                    <a:pt x="3906647" y="6847713"/>
                  </a:lnTo>
                  <a:lnTo>
                    <a:pt x="4020693" y="6847713"/>
                  </a:lnTo>
                  <a:lnTo>
                    <a:pt x="4020693" y="0"/>
                  </a:lnTo>
                  <a:close/>
                </a:path>
                <a:path w="6946900" h="6847840">
                  <a:moveTo>
                    <a:pt x="4264787" y="0"/>
                  </a:moveTo>
                  <a:lnTo>
                    <a:pt x="4150868" y="0"/>
                  </a:lnTo>
                  <a:lnTo>
                    <a:pt x="4150868" y="6847713"/>
                  </a:lnTo>
                  <a:lnTo>
                    <a:pt x="4264787" y="6847713"/>
                  </a:lnTo>
                  <a:lnTo>
                    <a:pt x="4264787" y="0"/>
                  </a:lnTo>
                  <a:close/>
                </a:path>
                <a:path w="6946900" h="6847840">
                  <a:moveTo>
                    <a:pt x="4509008" y="0"/>
                  </a:moveTo>
                  <a:lnTo>
                    <a:pt x="4394962" y="0"/>
                  </a:lnTo>
                  <a:lnTo>
                    <a:pt x="4394962" y="6847713"/>
                  </a:lnTo>
                  <a:lnTo>
                    <a:pt x="4509008" y="6847713"/>
                  </a:lnTo>
                  <a:lnTo>
                    <a:pt x="4509008" y="0"/>
                  </a:lnTo>
                  <a:close/>
                </a:path>
                <a:path w="6946900" h="6847840">
                  <a:moveTo>
                    <a:pt x="4753229" y="0"/>
                  </a:moveTo>
                  <a:lnTo>
                    <a:pt x="4639183" y="0"/>
                  </a:lnTo>
                  <a:lnTo>
                    <a:pt x="4639183" y="6847713"/>
                  </a:lnTo>
                  <a:lnTo>
                    <a:pt x="4753229" y="6847713"/>
                  </a:lnTo>
                  <a:lnTo>
                    <a:pt x="4753229" y="0"/>
                  </a:lnTo>
                  <a:close/>
                </a:path>
                <a:path w="6946900" h="6847840">
                  <a:moveTo>
                    <a:pt x="4997323" y="0"/>
                  </a:moveTo>
                  <a:lnTo>
                    <a:pt x="4883277" y="0"/>
                  </a:lnTo>
                  <a:lnTo>
                    <a:pt x="4883277" y="6847713"/>
                  </a:lnTo>
                  <a:lnTo>
                    <a:pt x="4997323" y="6847713"/>
                  </a:lnTo>
                  <a:lnTo>
                    <a:pt x="4997323" y="0"/>
                  </a:lnTo>
                  <a:close/>
                </a:path>
                <a:path w="6946900" h="6847840">
                  <a:moveTo>
                    <a:pt x="5241544" y="0"/>
                  </a:moveTo>
                  <a:lnTo>
                    <a:pt x="5127498" y="0"/>
                  </a:lnTo>
                  <a:lnTo>
                    <a:pt x="5127498" y="6847713"/>
                  </a:lnTo>
                  <a:lnTo>
                    <a:pt x="5241544" y="6847713"/>
                  </a:lnTo>
                  <a:lnTo>
                    <a:pt x="5241544" y="0"/>
                  </a:lnTo>
                  <a:close/>
                </a:path>
                <a:path w="6946900" h="6847840">
                  <a:moveTo>
                    <a:pt x="5485638" y="0"/>
                  </a:moveTo>
                  <a:lnTo>
                    <a:pt x="5371719" y="0"/>
                  </a:lnTo>
                  <a:lnTo>
                    <a:pt x="5371719" y="6847713"/>
                  </a:lnTo>
                  <a:lnTo>
                    <a:pt x="5485638" y="6847713"/>
                  </a:lnTo>
                  <a:lnTo>
                    <a:pt x="5485638" y="0"/>
                  </a:lnTo>
                  <a:close/>
                </a:path>
                <a:path w="6946900" h="6847840">
                  <a:moveTo>
                    <a:pt x="5729859" y="0"/>
                  </a:moveTo>
                  <a:lnTo>
                    <a:pt x="5615813" y="0"/>
                  </a:lnTo>
                  <a:lnTo>
                    <a:pt x="5615813" y="6847713"/>
                  </a:lnTo>
                  <a:lnTo>
                    <a:pt x="5729859" y="6847713"/>
                  </a:lnTo>
                  <a:lnTo>
                    <a:pt x="5729859" y="0"/>
                  </a:lnTo>
                  <a:close/>
                </a:path>
                <a:path w="6946900" h="6847840">
                  <a:moveTo>
                    <a:pt x="5973953" y="0"/>
                  </a:moveTo>
                  <a:lnTo>
                    <a:pt x="5860034" y="0"/>
                  </a:lnTo>
                  <a:lnTo>
                    <a:pt x="5860034" y="6847713"/>
                  </a:lnTo>
                  <a:lnTo>
                    <a:pt x="5973953" y="6847713"/>
                  </a:lnTo>
                  <a:lnTo>
                    <a:pt x="5973953" y="0"/>
                  </a:lnTo>
                  <a:close/>
                </a:path>
                <a:path w="6946900" h="6847840">
                  <a:moveTo>
                    <a:pt x="6218174" y="0"/>
                  </a:moveTo>
                  <a:lnTo>
                    <a:pt x="6104128" y="0"/>
                  </a:lnTo>
                  <a:lnTo>
                    <a:pt x="6104128" y="6847713"/>
                  </a:lnTo>
                  <a:lnTo>
                    <a:pt x="6218174" y="6847713"/>
                  </a:lnTo>
                  <a:lnTo>
                    <a:pt x="6218174" y="0"/>
                  </a:lnTo>
                  <a:close/>
                </a:path>
                <a:path w="6946900" h="6847840">
                  <a:moveTo>
                    <a:pt x="6462395" y="0"/>
                  </a:moveTo>
                  <a:lnTo>
                    <a:pt x="6348349" y="0"/>
                  </a:lnTo>
                  <a:lnTo>
                    <a:pt x="6348349" y="6847713"/>
                  </a:lnTo>
                  <a:lnTo>
                    <a:pt x="6462395" y="6847713"/>
                  </a:lnTo>
                  <a:lnTo>
                    <a:pt x="6462395" y="0"/>
                  </a:lnTo>
                  <a:close/>
                </a:path>
                <a:path w="6946900" h="6847840">
                  <a:moveTo>
                    <a:pt x="6706489" y="0"/>
                  </a:moveTo>
                  <a:lnTo>
                    <a:pt x="6592443" y="0"/>
                  </a:lnTo>
                  <a:lnTo>
                    <a:pt x="6592443" y="6847713"/>
                  </a:lnTo>
                  <a:lnTo>
                    <a:pt x="6706489" y="6847713"/>
                  </a:lnTo>
                  <a:lnTo>
                    <a:pt x="6706489" y="0"/>
                  </a:lnTo>
                  <a:close/>
                </a:path>
                <a:path w="6946900" h="6847840">
                  <a:moveTo>
                    <a:pt x="6946519" y="0"/>
                  </a:moveTo>
                  <a:lnTo>
                    <a:pt x="6836664" y="0"/>
                  </a:lnTo>
                  <a:lnTo>
                    <a:pt x="6836664" y="6847713"/>
                  </a:lnTo>
                  <a:lnTo>
                    <a:pt x="6946519" y="6847713"/>
                  </a:lnTo>
                  <a:lnTo>
                    <a:pt x="6946519" y="0"/>
                  </a:lnTo>
                  <a:close/>
                </a:path>
              </a:pathLst>
            </a:custGeom>
            <a:solidFill>
              <a:srgbClr val="FFFFFF">
                <a:alpha val="109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210667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6676" y="6858000"/>
                  </a:lnTo>
                  <a:lnTo>
                    <a:pt x="2106676" y="0"/>
                  </a:lnTo>
                  <a:close/>
                </a:path>
              </a:pathLst>
            </a:custGeom>
            <a:solidFill>
              <a:srgbClr val="FCB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106930" cy="6858000"/>
            </a:xfrm>
            <a:custGeom>
              <a:avLst/>
              <a:gdLst/>
              <a:ahLst/>
              <a:cxnLst/>
              <a:rect l="l" t="t" r="r" b="b"/>
              <a:pathLst>
                <a:path w="2106930" h="6858000">
                  <a:moveTo>
                    <a:pt x="0" y="6858000"/>
                  </a:moveTo>
                  <a:lnTo>
                    <a:pt x="2106676" y="6858000"/>
                  </a:lnTo>
                  <a:lnTo>
                    <a:pt x="21066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B989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84496" y="2949955"/>
            <a:ext cx="1177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FFFFFF"/>
                </a:solidFill>
              </a:rPr>
              <a:t>İLGİ</a:t>
            </a:r>
            <a:endParaRPr sz="4800"/>
          </a:p>
        </p:txBody>
      </p:sp>
      <p:grpSp>
        <p:nvGrpSpPr>
          <p:cNvPr id="8" name="object 8"/>
          <p:cNvGrpSpPr/>
          <p:nvPr/>
        </p:nvGrpSpPr>
        <p:grpSpPr>
          <a:xfrm>
            <a:off x="997407" y="1725167"/>
            <a:ext cx="2450465" cy="3343910"/>
            <a:chOff x="997407" y="1725167"/>
            <a:chExt cx="2450465" cy="33439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859" y="3095116"/>
              <a:ext cx="328295" cy="3864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249" y="3877436"/>
              <a:ext cx="113537" cy="2194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257" y="3687952"/>
              <a:ext cx="125222" cy="1522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78533" y="3516121"/>
              <a:ext cx="429259" cy="387350"/>
            </a:xfrm>
            <a:custGeom>
              <a:avLst/>
              <a:gdLst/>
              <a:ahLst/>
              <a:cxnLst/>
              <a:rect l="l" t="t" r="r" b="b"/>
              <a:pathLst>
                <a:path w="429260" h="387350">
                  <a:moveTo>
                    <a:pt x="429260" y="323469"/>
                  </a:moveTo>
                  <a:lnTo>
                    <a:pt x="401688" y="285610"/>
                  </a:lnTo>
                  <a:lnTo>
                    <a:pt x="373265" y="247992"/>
                  </a:lnTo>
                  <a:lnTo>
                    <a:pt x="315531" y="172986"/>
                  </a:lnTo>
                  <a:lnTo>
                    <a:pt x="287070" y="135331"/>
                  </a:lnTo>
                  <a:lnTo>
                    <a:pt x="260553" y="98933"/>
                  </a:lnTo>
                  <a:lnTo>
                    <a:pt x="260477" y="98298"/>
                  </a:lnTo>
                  <a:lnTo>
                    <a:pt x="259880" y="97993"/>
                  </a:lnTo>
                  <a:lnTo>
                    <a:pt x="259461" y="97409"/>
                  </a:lnTo>
                  <a:lnTo>
                    <a:pt x="259511" y="97802"/>
                  </a:lnTo>
                  <a:lnTo>
                    <a:pt x="71247" y="0"/>
                  </a:lnTo>
                  <a:lnTo>
                    <a:pt x="97358" y="38519"/>
                  </a:lnTo>
                  <a:lnTo>
                    <a:pt x="122707" y="78714"/>
                  </a:lnTo>
                  <a:lnTo>
                    <a:pt x="147510" y="120103"/>
                  </a:lnTo>
                  <a:lnTo>
                    <a:pt x="200380" y="211505"/>
                  </a:lnTo>
                  <a:lnTo>
                    <a:pt x="0" y="221361"/>
                  </a:lnTo>
                  <a:lnTo>
                    <a:pt x="275513" y="335140"/>
                  </a:lnTo>
                  <a:lnTo>
                    <a:pt x="295871" y="365175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143" y="387350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4538" y="3629025"/>
              <a:ext cx="137160" cy="1875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481" y="2830067"/>
              <a:ext cx="386714" cy="4090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65806" y="2747517"/>
              <a:ext cx="191135" cy="311150"/>
            </a:xfrm>
            <a:custGeom>
              <a:avLst/>
              <a:gdLst/>
              <a:ahLst/>
              <a:cxnLst/>
              <a:rect l="l" t="t" r="r" b="b"/>
              <a:pathLst>
                <a:path w="191135" h="311150">
                  <a:moveTo>
                    <a:pt x="0" y="0"/>
                  </a:moveTo>
                  <a:lnTo>
                    <a:pt x="28275" y="42193"/>
                  </a:lnTo>
                  <a:lnTo>
                    <a:pt x="55565" y="86555"/>
                  </a:lnTo>
                  <a:lnTo>
                    <a:pt x="82266" y="132221"/>
                  </a:lnTo>
                  <a:lnTo>
                    <a:pt x="108775" y="178327"/>
                  </a:lnTo>
                  <a:lnTo>
                    <a:pt x="135491" y="224008"/>
                  </a:lnTo>
                  <a:lnTo>
                    <a:pt x="162812" y="268401"/>
                  </a:lnTo>
                  <a:lnTo>
                    <a:pt x="191135" y="310642"/>
                  </a:lnTo>
                  <a:lnTo>
                    <a:pt x="160146" y="8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5606" y="3112388"/>
              <a:ext cx="361950" cy="4141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21077" y="3169538"/>
              <a:ext cx="308610" cy="332740"/>
            </a:xfrm>
            <a:custGeom>
              <a:avLst/>
              <a:gdLst/>
              <a:ahLst/>
              <a:cxnLst/>
              <a:rect l="l" t="t" r="r" b="b"/>
              <a:pathLst>
                <a:path w="308610" h="332739">
                  <a:moveTo>
                    <a:pt x="76708" y="0"/>
                  </a:moveTo>
                  <a:lnTo>
                    <a:pt x="0" y="93725"/>
                  </a:lnTo>
                  <a:lnTo>
                    <a:pt x="308229" y="332359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217" y="2769869"/>
              <a:ext cx="246380" cy="2592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584" y="2409062"/>
              <a:ext cx="113538" cy="2195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2" y="2219705"/>
              <a:ext cx="125221" cy="1521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18868" y="2047747"/>
              <a:ext cx="429259" cy="387985"/>
            </a:xfrm>
            <a:custGeom>
              <a:avLst/>
              <a:gdLst/>
              <a:ahLst/>
              <a:cxnLst/>
              <a:rect l="l" t="t" r="r" b="b"/>
              <a:pathLst>
                <a:path w="429260" h="387985">
                  <a:moveTo>
                    <a:pt x="429260" y="323469"/>
                  </a:moveTo>
                  <a:lnTo>
                    <a:pt x="401650" y="285610"/>
                  </a:lnTo>
                  <a:lnTo>
                    <a:pt x="373214" y="247992"/>
                  </a:lnTo>
                  <a:lnTo>
                    <a:pt x="315493" y="173024"/>
                  </a:lnTo>
                  <a:lnTo>
                    <a:pt x="287058" y="135407"/>
                  </a:lnTo>
                  <a:lnTo>
                    <a:pt x="260578" y="99085"/>
                  </a:lnTo>
                  <a:lnTo>
                    <a:pt x="260477" y="98298"/>
                  </a:lnTo>
                  <a:lnTo>
                    <a:pt x="259727" y="97917"/>
                  </a:lnTo>
                  <a:lnTo>
                    <a:pt x="259461" y="97536"/>
                  </a:lnTo>
                  <a:lnTo>
                    <a:pt x="259486" y="97790"/>
                  </a:lnTo>
                  <a:lnTo>
                    <a:pt x="71247" y="0"/>
                  </a:lnTo>
                  <a:lnTo>
                    <a:pt x="97358" y="38557"/>
                  </a:lnTo>
                  <a:lnTo>
                    <a:pt x="122694" y="78778"/>
                  </a:lnTo>
                  <a:lnTo>
                    <a:pt x="147472" y="120192"/>
                  </a:lnTo>
                  <a:lnTo>
                    <a:pt x="200355" y="211620"/>
                  </a:lnTo>
                  <a:lnTo>
                    <a:pt x="0" y="221361"/>
                  </a:lnTo>
                  <a:lnTo>
                    <a:pt x="275615" y="335356"/>
                  </a:lnTo>
                  <a:lnTo>
                    <a:pt x="295871" y="365188"/>
                  </a:lnTo>
                  <a:lnTo>
                    <a:pt x="295910" y="365379"/>
                  </a:lnTo>
                  <a:lnTo>
                    <a:pt x="296037" y="365417"/>
                  </a:lnTo>
                  <a:lnTo>
                    <a:pt x="297053" y="366903"/>
                  </a:lnTo>
                  <a:lnTo>
                    <a:pt x="296875" y="365633"/>
                  </a:lnTo>
                  <a:lnTo>
                    <a:pt x="382016" y="387477"/>
                  </a:lnTo>
                  <a:lnTo>
                    <a:pt x="429260" y="323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6172" y="2296667"/>
              <a:ext cx="346455" cy="3663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00274" y="2222753"/>
              <a:ext cx="171450" cy="278130"/>
            </a:xfrm>
            <a:custGeom>
              <a:avLst/>
              <a:gdLst/>
              <a:ahLst/>
              <a:cxnLst/>
              <a:rect l="l" t="t" r="r" b="b"/>
              <a:pathLst>
                <a:path w="171450" h="278130">
                  <a:moveTo>
                    <a:pt x="0" y="0"/>
                  </a:moveTo>
                  <a:lnTo>
                    <a:pt x="29464" y="44308"/>
                  </a:lnTo>
                  <a:lnTo>
                    <a:pt x="57789" y="91073"/>
                  </a:lnTo>
                  <a:lnTo>
                    <a:pt x="113321" y="187056"/>
                  </a:lnTo>
                  <a:lnTo>
                    <a:pt x="141678" y="233821"/>
                  </a:lnTo>
                  <a:lnTo>
                    <a:pt x="171195" y="278130"/>
                  </a:lnTo>
                  <a:lnTo>
                    <a:pt x="143509" y="74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75253" y="2966465"/>
              <a:ext cx="210946" cy="2454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3707" y="2646425"/>
              <a:ext cx="176403" cy="2053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9031" y="2140203"/>
              <a:ext cx="130429" cy="2520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2563" y="1922652"/>
              <a:ext cx="143763" cy="1747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861564" y="1725167"/>
              <a:ext cx="493395" cy="445134"/>
            </a:xfrm>
            <a:custGeom>
              <a:avLst/>
              <a:gdLst/>
              <a:ahLst/>
              <a:cxnLst/>
              <a:rect l="l" t="t" r="r" b="b"/>
              <a:pathLst>
                <a:path w="493395" h="445135">
                  <a:moveTo>
                    <a:pt x="493014" y="371602"/>
                  </a:moveTo>
                  <a:lnTo>
                    <a:pt x="461302" y="328066"/>
                  </a:lnTo>
                  <a:lnTo>
                    <a:pt x="428637" y="284835"/>
                  </a:lnTo>
                  <a:lnTo>
                    <a:pt x="362343" y="198704"/>
                  </a:lnTo>
                  <a:lnTo>
                    <a:pt x="329704" y="155511"/>
                  </a:lnTo>
                  <a:lnTo>
                    <a:pt x="299313" y="113753"/>
                  </a:lnTo>
                  <a:lnTo>
                    <a:pt x="299212" y="112903"/>
                  </a:lnTo>
                  <a:lnTo>
                    <a:pt x="298411" y="112496"/>
                  </a:lnTo>
                  <a:lnTo>
                    <a:pt x="298069" y="112014"/>
                  </a:lnTo>
                  <a:lnTo>
                    <a:pt x="298107" y="112344"/>
                  </a:lnTo>
                  <a:lnTo>
                    <a:pt x="81788" y="0"/>
                  </a:lnTo>
                  <a:lnTo>
                    <a:pt x="108851" y="39725"/>
                  </a:lnTo>
                  <a:lnTo>
                    <a:pt x="135178" y="81064"/>
                  </a:lnTo>
                  <a:lnTo>
                    <a:pt x="160934" y="123609"/>
                  </a:lnTo>
                  <a:lnTo>
                    <a:pt x="186309" y="166954"/>
                  </a:lnTo>
                  <a:lnTo>
                    <a:pt x="230035" y="242938"/>
                  </a:lnTo>
                  <a:lnTo>
                    <a:pt x="0" y="254254"/>
                  </a:lnTo>
                  <a:lnTo>
                    <a:pt x="316331" y="384987"/>
                  </a:lnTo>
                  <a:lnTo>
                    <a:pt x="339826" y="419506"/>
                  </a:lnTo>
                  <a:lnTo>
                    <a:pt x="339915" y="419633"/>
                  </a:lnTo>
                  <a:lnTo>
                    <a:pt x="341122" y="421386"/>
                  </a:lnTo>
                  <a:lnTo>
                    <a:pt x="340906" y="419887"/>
                  </a:lnTo>
                  <a:lnTo>
                    <a:pt x="438785" y="445008"/>
                  </a:lnTo>
                  <a:lnTo>
                    <a:pt x="493014" y="3716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1515" y="2470403"/>
              <a:ext cx="215773" cy="2143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226896" y="4420044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89">
                  <a:moveTo>
                    <a:pt x="363510" y="0"/>
                  </a:moveTo>
                  <a:lnTo>
                    <a:pt x="315086" y="1063"/>
                  </a:lnTo>
                  <a:lnTo>
                    <a:pt x="269148" y="3967"/>
                  </a:lnTo>
                  <a:lnTo>
                    <a:pt x="226072" y="8419"/>
                  </a:lnTo>
                  <a:lnTo>
                    <a:pt x="186238" y="14128"/>
                  </a:lnTo>
                  <a:lnTo>
                    <a:pt x="117807" y="28149"/>
                  </a:lnTo>
                  <a:lnTo>
                    <a:pt x="76559" y="55407"/>
                  </a:lnTo>
                  <a:lnTo>
                    <a:pt x="46716" y="110109"/>
                  </a:lnTo>
                  <a:lnTo>
                    <a:pt x="16007" y="194147"/>
                  </a:lnTo>
                  <a:lnTo>
                    <a:pt x="0" y="301688"/>
                  </a:lnTo>
                  <a:lnTo>
                    <a:pt x="782370" y="186118"/>
                  </a:lnTo>
                  <a:lnTo>
                    <a:pt x="791512" y="238426"/>
                  </a:lnTo>
                  <a:lnTo>
                    <a:pt x="816454" y="281305"/>
                  </a:lnTo>
                  <a:lnTo>
                    <a:pt x="853468" y="310562"/>
                  </a:lnTo>
                  <a:lnTo>
                    <a:pt x="898829" y="322008"/>
                  </a:lnTo>
                  <a:lnTo>
                    <a:pt x="898829" y="326326"/>
                  </a:lnTo>
                  <a:lnTo>
                    <a:pt x="944990" y="315666"/>
                  </a:lnTo>
                  <a:lnTo>
                    <a:pt x="982649" y="286575"/>
                  </a:lnTo>
                  <a:lnTo>
                    <a:pt x="1008022" y="243387"/>
                  </a:lnTo>
                  <a:lnTo>
                    <a:pt x="1017320" y="190436"/>
                  </a:lnTo>
                  <a:lnTo>
                    <a:pt x="1799640" y="306006"/>
                  </a:lnTo>
                  <a:lnTo>
                    <a:pt x="1784043" y="198465"/>
                  </a:lnTo>
                  <a:lnTo>
                    <a:pt x="1753444" y="114427"/>
                  </a:lnTo>
                  <a:lnTo>
                    <a:pt x="1723559" y="59725"/>
                  </a:lnTo>
                  <a:lnTo>
                    <a:pt x="1682360" y="32387"/>
                  </a:lnTo>
                  <a:lnTo>
                    <a:pt x="1614156" y="18256"/>
                  </a:lnTo>
                  <a:lnTo>
                    <a:pt x="1574450" y="12510"/>
                  </a:lnTo>
                  <a:lnTo>
                    <a:pt x="1531511" y="8026"/>
                  </a:lnTo>
                  <a:lnTo>
                    <a:pt x="1485716" y="5095"/>
                  </a:lnTo>
                  <a:lnTo>
                    <a:pt x="1437441" y="4003"/>
                  </a:lnTo>
                  <a:lnTo>
                    <a:pt x="1387064" y="5039"/>
                  </a:lnTo>
                  <a:lnTo>
                    <a:pt x="1334961" y="8491"/>
                  </a:lnTo>
                  <a:lnTo>
                    <a:pt x="1281509" y="14648"/>
                  </a:lnTo>
                  <a:lnTo>
                    <a:pt x="1227086" y="23797"/>
                  </a:lnTo>
                  <a:lnTo>
                    <a:pt x="1172068" y="36226"/>
                  </a:lnTo>
                  <a:lnTo>
                    <a:pt x="1116831" y="52225"/>
                  </a:lnTo>
                  <a:lnTo>
                    <a:pt x="1061753" y="72080"/>
                  </a:lnTo>
                  <a:lnTo>
                    <a:pt x="1007211" y="96081"/>
                  </a:lnTo>
                  <a:lnTo>
                    <a:pt x="953582" y="124515"/>
                  </a:lnTo>
                  <a:lnTo>
                    <a:pt x="901242" y="157670"/>
                  </a:lnTo>
                  <a:lnTo>
                    <a:pt x="901242" y="154749"/>
                  </a:lnTo>
                  <a:lnTo>
                    <a:pt x="848764" y="121366"/>
                  </a:lnTo>
                  <a:lnTo>
                    <a:pt x="794990" y="92741"/>
                  </a:lnTo>
                  <a:lnTo>
                    <a:pt x="740298" y="68582"/>
                  </a:lnTo>
                  <a:lnTo>
                    <a:pt x="685066" y="48596"/>
                  </a:lnTo>
                  <a:lnTo>
                    <a:pt x="629672" y="32493"/>
                  </a:lnTo>
                  <a:lnTo>
                    <a:pt x="574494" y="19980"/>
                  </a:lnTo>
                  <a:lnTo>
                    <a:pt x="519911" y="10766"/>
                  </a:lnTo>
                  <a:lnTo>
                    <a:pt x="466301" y="4559"/>
                  </a:lnTo>
                  <a:lnTo>
                    <a:pt x="414041" y="1068"/>
                  </a:lnTo>
                  <a:lnTo>
                    <a:pt x="363510" y="0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87805" y="4591176"/>
              <a:ext cx="1880235" cy="193675"/>
            </a:xfrm>
            <a:custGeom>
              <a:avLst/>
              <a:gdLst/>
              <a:ahLst/>
              <a:cxnLst/>
              <a:rect l="l" t="t" r="r" b="b"/>
              <a:pathLst>
                <a:path w="1880235" h="193675">
                  <a:moveTo>
                    <a:pt x="1053871" y="0"/>
                  </a:moveTo>
                  <a:lnTo>
                    <a:pt x="1044161" y="2371"/>
                  </a:lnTo>
                  <a:lnTo>
                    <a:pt x="1036297" y="8778"/>
                  </a:lnTo>
                  <a:lnTo>
                    <a:pt x="1031029" y="18162"/>
                  </a:lnTo>
                  <a:lnTo>
                    <a:pt x="1021736" y="70846"/>
                  </a:lnTo>
                  <a:lnTo>
                    <a:pt x="1001674" y="104679"/>
                  </a:lnTo>
                  <a:lnTo>
                    <a:pt x="971992" y="127511"/>
                  </a:lnTo>
                  <a:lnTo>
                    <a:pt x="935761" y="135890"/>
                  </a:lnTo>
                  <a:lnTo>
                    <a:pt x="899530" y="127511"/>
                  </a:lnTo>
                  <a:lnTo>
                    <a:pt x="869848" y="104679"/>
                  </a:lnTo>
                  <a:lnTo>
                    <a:pt x="849786" y="70846"/>
                  </a:lnTo>
                  <a:lnTo>
                    <a:pt x="840493" y="17948"/>
                  </a:lnTo>
                  <a:lnTo>
                    <a:pt x="835225" y="8588"/>
                  </a:lnTo>
                  <a:lnTo>
                    <a:pt x="827360" y="2299"/>
                  </a:lnTo>
                  <a:lnTo>
                    <a:pt x="817651" y="0"/>
                  </a:lnTo>
                  <a:lnTo>
                    <a:pt x="19748" y="106045"/>
                  </a:lnTo>
                  <a:lnTo>
                    <a:pt x="13115" y="107394"/>
                  </a:lnTo>
                  <a:lnTo>
                    <a:pt x="6721" y="111125"/>
                  </a:lnTo>
                  <a:lnTo>
                    <a:pt x="1903" y="116760"/>
                  </a:lnTo>
                  <a:lnTo>
                    <a:pt x="0" y="123825"/>
                  </a:lnTo>
                  <a:lnTo>
                    <a:pt x="0" y="145542"/>
                  </a:lnTo>
                  <a:lnTo>
                    <a:pt x="1844" y="152392"/>
                  </a:lnTo>
                  <a:lnTo>
                    <a:pt x="6564" y="158051"/>
                  </a:lnTo>
                  <a:lnTo>
                    <a:pt x="12939" y="161901"/>
                  </a:lnTo>
                  <a:lnTo>
                    <a:pt x="19748" y="163322"/>
                  </a:lnTo>
                  <a:lnTo>
                    <a:pt x="794156" y="57404"/>
                  </a:lnTo>
                  <a:lnTo>
                    <a:pt x="806786" y="101125"/>
                  </a:lnTo>
                  <a:lnTo>
                    <a:pt x="828932" y="138495"/>
                  </a:lnTo>
                  <a:lnTo>
                    <a:pt x="858923" y="167580"/>
                  </a:lnTo>
                  <a:lnTo>
                    <a:pt x="895089" y="186448"/>
                  </a:lnTo>
                  <a:lnTo>
                    <a:pt x="935761" y="193167"/>
                  </a:lnTo>
                  <a:lnTo>
                    <a:pt x="976446" y="186448"/>
                  </a:lnTo>
                  <a:lnTo>
                    <a:pt x="1012644" y="167580"/>
                  </a:lnTo>
                  <a:lnTo>
                    <a:pt x="1042673" y="138495"/>
                  </a:lnTo>
                  <a:lnTo>
                    <a:pt x="1064850" y="101125"/>
                  </a:lnTo>
                  <a:lnTo>
                    <a:pt x="1077493" y="57404"/>
                  </a:lnTo>
                  <a:lnTo>
                    <a:pt x="1864385" y="163322"/>
                  </a:lnTo>
                  <a:lnTo>
                    <a:pt x="1872767" y="163322"/>
                  </a:lnTo>
                  <a:lnTo>
                    <a:pt x="1880006" y="155575"/>
                  </a:lnTo>
                  <a:lnTo>
                    <a:pt x="1880006" y="114173"/>
                  </a:lnTo>
                  <a:lnTo>
                    <a:pt x="1873275" y="106045"/>
                  </a:lnTo>
                  <a:lnTo>
                    <a:pt x="1864385" y="106045"/>
                  </a:lnTo>
                  <a:lnTo>
                    <a:pt x="1053871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6167" y="4120133"/>
              <a:ext cx="1578610" cy="474345"/>
            </a:xfrm>
            <a:custGeom>
              <a:avLst/>
              <a:gdLst/>
              <a:ahLst/>
              <a:cxnLst/>
              <a:rect l="l" t="t" r="r" b="b"/>
              <a:pathLst>
                <a:path w="1578610" h="474345">
                  <a:moveTo>
                    <a:pt x="1578102" y="278003"/>
                  </a:moveTo>
                  <a:lnTo>
                    <a:pt x="1576832" y="276987"/>
                  </a:lnTo>
                  <a:lnTo>
                    <a:pt x="1576070" y="276987"/>
                  </a:lnTo>
                  <a:lnTo>
                    <a:pt x="1568704" y="276542"/>
                  </a:lnTo>
                  <a:lnTo>
                    <a:pt x="1549184" y="275551"/>
                  </a:lnTo>
                  <a:lnTo>
                    <a:pt x="1518793" y="274637"/>
                  </a:lnTo>
                  <a:lnTo>
                    <a:pt x="1478775" y="274358"/>
                  </a:lnTo>
                  <a:lnTo>
                    <a:pt x="1430439" y="275310"/>
                  </a:lnTo>
                  <a:lnTo>
                    <a:pt x="1375041" y="278053"/>
                  </a:lnTo>
                  <a:lnTo>
                    <a:pt x="1313853" y="283197"/>
                  </a:lnTo>
                  <a:lnTo>
                    <a:pt x="1248143" y="291312"/>
                  </a:lnTo>
                  <a:lnTo>
                    <a:pt x="1179207" y="302983"/>
                  </a:lnTo>
                  <a:lnTo>
                    <a:pt x="1108303" y="318782"/>
                  </a:lnTo>
                  <a:lnTo>
                    <a:pt x="1036713" y="339305"/>
                  </a:lnTo>
                  <a:lnTo>
                    <a:pt x="965708" y="365125"/>
                  </a:lnTo>
                  <a:lnTo>
                    <a:pt x="967740" y="364109"/>
                  </a:lnTo>
                  <a:lnTo>
                    <a:pt x="969899" y="363220"/>
                  </a:lnTo>
                  <a:lnTo>
                    <a:pt x="971931" y="362204"/>
                  </a:lnTo>
                  <a:lnTo>
                    <a:pt x="972794" y="361823"/>
                  </a:lnTo>
                  <a:lnTo>
                    <a:pt x="1034453" y="336194"/>
                  </a:lnTo>
                  <a:lnTo>
                    <a:pt x="1070686" y="323380"/>
                  </a:lnTo>
                  <a:lnTo>
                    <a:pt x="1110297" y="310921"/>
                  </a:lnTo>
                  <a:lnTo>
                    <a:pt x="1153287" y="298958"/>
                  </a:lnTo>
                  <a:lnTo>
                    <a:pt x="1199705" y="287642"/>
                  </a:lnTo>
                  <a:lnTo>
                    <a:pt x="1249565" y="277152"/>
                  </a:lnTo>
                  <a:lnTo>
                    <a:pt x="1302905" y="267614"/>
                  </a:lnTo>
                  <a:lnTo>
                    <a:pt x="1359763" y="259219"/>
                  </a:lnTo>
                  <a:lnTo>
                    <a:pt x="1420152" y="252095"/>
                  </a:lnTo>
                  <a:lnTo>
                    <a:pt x="1484122" y="246405"/>
                  </a:lnTo>
                  <a:lnTo>
                    <a:pt x="1551686" y="242316"/>
                  </a:lnTo>
                  <a:lnTo>
                    <a:pt x="1556258" y="242316"/>
                  </a:lnTo>
                  <a:lnTo>
                    <a:pt x="1560068" y="237490"/>
                  </a:lnTo>
                  <a:lnTo>
                    <a:pt x="1559750" y="233070"/>
                  </a:lnTo>
                  <a:lnTo>
                    <a:pt x="1559687" y="226949"/>
                  </a:lnTo>
                  <a:lnTo>
                    <a:pt x="1555496" y="222504"/>
                  </a:lnTo>
                  <a:lnTo>
                    <a:pt x="1550797" y="223012"/>
                  </a:lnTo>
                  <a:lnTo>
                    <a:pt x="1482610" y="227241"/>
                  </a:lnTo>
                  <a:lnTo>
                    <a:pt x="1418018" y="233070"/>
                  </a:lnTo>
                  <a:lnTo>
                    <a:pt x="1356982" y="240347"/>
                  </a:lnTo>
                  <a:lnTo>
                    <a:pt x="1299502" y="248920"/>
                  </a:lnTo>
                  <a:lnTo>
                    <a:pt x="1245539" y="258635"/>
                  </a:lnTo>
                  <a:lnTo>
                    <a:pt x="1195082" y="269316"/>
                  </a:lnTo>
                  <a:lnTo>
                    <a:pt x="1148105" y="280809"/>
                  </a:lnTo>
                  <a:lnTo>
                    <a:pt x="1104595" y="292950"/>
                  </a:lnTo>
                  <a:lnTo>
                    <a:pt x="1064539" y="305600"/>
                  </a:lnTo>
                  <a:lnTo>
                    <a:pt x="1027899" y="318592"/>
                  </a:lnTo>
                  <a:lnTo>
                    <a:pt x="964819" y="344932"/>
                  </a:lnTo>
                  <a:lnTo>
                    <a:pt x="930275" y="361823"/>
                  </a:lnTo>
                  <a:lnTo>
                    <a:pt x="938618" y="357530"/>
                  </a:lnTo>
                  <a:lnTo>
                    <a:pt x="942390" y="355663"/>
                  </a:lnTo>
                  <a:lnTo>
                    <a:pt x="957745" y="347853"/>
                  </a:lnTo>
                  <a:lnTo>
                    <a:pt x="997407" y="327685"/>
                  </a:lnTo>
                  <a:lnTo>
                    <a:pt x="1064526" y="298615"/>
                  </a:lnTo>
                  <a:lnTo>
                    <a:pt x="1130706" y="274205"/>
                  </a:lnTo>
                  <a:lnTo>
                    <a:pt x="1195019" y="254038"/>
                  </a:lnTo>
                  <a:lnTo>
                    <a:pt x="1256550" y="237731"/>
                  </a:lnTo>
                  <a:lnTo>
                    <a:pt x="1314386" y="224866"/>
                  </a:lnTo>
                  <a:lnTo>
                    <a:pt x="1367612" y="215023"/>
                  </a:lnTo>
                  <a:lnTo>
                    <a:pt x="1415300" y="207822"/>
                  </a:lnTo>
                  <a:lnTo>
                    <a:pt x="1456537" y="202831"/>
                  </a:lnTo>
                  <a:lnTo>
                    <a:pt x="1515973" y="197904"/>
                  </a:lnTo>
                  <a:lnTo>
                    <a:pt x="1538605" y="196977"/>
                  </a:lnTo>
                  <a:lnTo>
                    <a:pt x="1539875" y="196977"/>
                  </a:lnTo>
                  <a:lnTo>
                    <a:pt x="1540764" y="196088"/>
                  </a:lnTo>
                  <a:lnTo>
                    <a:pt x="1540764" y="193167"/>
                  </a:lnTo>
                  <a:lnTo>
                    <a:pt x="1539875" y="192278"/>
                  </a:lnTo>
                  <a:lnTo>
                    <a:pt x="1538605" y="192278"/>
                  </a:lnTo>
                  <a:lnTo>
                    <a:pt x="1531607" y="192468"/>
                  </a:lnTo>
                  <a:lnTo>
                    <a:pt x="1484655" y="195453"/>
                  </a:lnTo>
                  <a:lnTo>
                    <a:pt x="1401089" y="205117"/>
                  </a:lnTo>
                  <a:lnTo>
                    <a:pt x="1348320" y="213677"/>
                  </a:lnTo>
                  <a:lnTo>
                    <a:pt x="1289697" y="225374"/>
                  </a:lnTo>
                  <a:lnTo>
                    <a:pt x="1226312" y="240690"/>
                  </a:lnTo>
                  <a:lnTo>
                    <a:pt x="1159268" y="260108"/>
                  </a:lnTo>
                  <a:lnTo>
                    <a:pt x="1089660" y="284124"/>
                  </a:lnTo>
                  <a:lnTo>
                    <a:pt x="1018590" y="313207"/>
                  </a:lnTo>
                  <a:lnTo>
                    <a:pt x="947166" y="347853"/>
                  </a:lnTo>
                  <a:lnTo>
                    <a:pt x="954849" y="343115"/>
                  </a:lnTo>
                  <a:lnTo>
                    <a:pt x="1011288" y="311848"/>
                  </a:lnTo>
                  <a:lnTo>
                    <a:pt x="1045705" y="294360"/>
                  </a:lnTo>
                  <a:lnTo>
                    <a:pt x="1082979" y="276860"/>
                  </a:lnTo>
                  <a:lnTo>
                    <a:pt x="1123327" y="259626"/>
                  </a:lnTo>
                  <a:lnTo>
                    <a:pt x="1166952" y="242938"/>
                  </a:lnTo>
                  <a:lnTo>
                    <a:pt x="1214043" y="227088"/>
                  </a:lnTo>
                  <a:lnTo>
                    <a:pt x="1264818" y="212344"/>
                  </a:lnTo>
                  <a:lnTo>
                    <a:pt x="1319479" y="198996"/>
                  </a:lnTo>
                  <a:lnTo>
                    <a:pt x="1378216" y="187312"/>
                  </a:lnTo>
                  <a:lnTo>
                    <a:pt x="1441234" y="177571"/>
                  </a:lnTo>
                  <a:lnTo>
                    <a:pt x="1513459" y="169545"/>
                  </a:lnTo>
                  <a:lnTo>
                    <a:pt x="1516761" y="165227"/>
                  </a:lnTo>
                  <a:lnTo>
                    <a:pt x="1516380" y="159893"/>
                  </a:lnTo>
                  <a:lnTo>
                    <a:pt x="1515872" y="154686"/>
                  </a:lnTo>
                  <a:lnTo>
                    <a:pt x="1511681" y="150749"/>
                  </a:lnTo>
                  <a:lnTo>
                    <a:pt x="1507109" y="150749"/>
                  </a:lnTo>
                  <a:lnTo>
                    <a:pt x="1438719" y="158292"/>
                  </a:lnTo>
                  <a:lnTo>
                    <a:pt x="1374876" y="168097"/>
                  </a:lnTo>
                  <a:lnTo>
                    <a:pt x="1315364" y="179895"/>
                  </a:lnTo>
                  <a:lnTo>
                    <a:pt x="1260005" y="193395"/>
                  </a:lnTo>
                  <a:lnTo>
                    <a:pt x="1208570" y="208305"/>
                  </a:lnTo>
                  <a:lnTo>
                    <a:pt x="1160868" y="224358"/>
                  </a:lnTo>
                  <a:lnTo>
                    <a:pt x="1116698" y="241261"/>
                  </a:lnTo>
                  <a:lnTo>
                    <a:pt x="1075842" y="258724"/>
                  </a:lnTo>
                  <a:lnTo>
                    <a:pt x="1038098" y="276466"/>
                  </a:lnTo>
                  <a:lnTo>
                    <a:pt x="1003274" y="294208"/>
                  </a:lnTo>
                  <a:lnTo>
                    <a:pt x="924445" y="339064"/>
                  </a:lnTo>
                  <a:lnTo>
                    <a:pt x="884516" y="365125"/>
                  </a:lnTo>
                  <a:lnTo>
                    <a:pt x="851433" y="388835"/>
                  </a:lnTo>
                  <a:lnTo>
                    <a:pt x="824865" y="409448"/>
                  </a:lnTo>
                  <a:lnTo>
                    <a:pt x="875525" y="355663"/>
                  </a:lnTo>
                  <a:lnTo>
                    <a:pt x="928789" y="307022"/>
                  </a:lnTo>
                  <a:lnTo>
                    <a:pt x="983907" y="263118"/>
                  </a:lnTo>
                  <a:lnTo>
                    <a:pt x="1039736" y="223862"/>
                  </a:lnTo>
                  <a:lnTo>
                    <a:pt x="1095260" y="189103"/>
                  </a:lnTo>
                  <a:lnTo>
                    <a:pt x="1149413" y="158673"/>
                  </a:lnTo>
                  <a:lnTo>
                    <a:pt x="1201178" y="132384"/>
                  </a:lnTo>
                  <a:lnTo>
                    <a:pt x="1249502" y="110109"/>
                  </a:lnTo>
                  <a:lnTo>
                    <a:pt x="1293355" y="91643"/>
                  </a:lnTo>
                  <a:lnTo>
                    <a:pt x="1331696" y="76860"/>
                  </a:lnTo>
                  <a:lnTo>
                    <a:pt x="1387690" y="57619"/>
                  </a:lnTo>
                  <a:lnTo>
                    <a:pt x="1409192" y="51054"/>
                  </a:lnTo>
                  <a:lnTo>
                    <a:pt x="1410462" y="50546"/>
                  </a:lnTo>
                  <a:lnTo>
                    <a:pt x="1410843" y="49149"/>
                  </a:lnTo>
                  <a:lnTo>
                    <a:pt x="1410462" y="47752"/>
                  </a:lnTo>
                  <a:lnTo>
                    <a:pt x="1409954" y="46228"/>
                  </a:lnTo>
                  <a:lnTo>
                    <a:pt x="1408684" y="45847"/>
                  </a:lnTo>
                  <a:lnTo>
                    <a:pt x="1407414" y="46228"/>
                  </a:lnTo>
                  <a:lnTo>
                    <a:pt x="1365135" y="59766"/>
                  </a:lnTo>
                  <a:lnTo>
                    <a:pt x="1300035" y="83705"/>
                  </a:lnTo>
                  <a:lnTo>
                    <a:pt x="1259128" y="100584"/>
                  </a:lnTo>
                  <a:lnTo>
                    <a:pt x="1213866" y="120942"/>
                  </a:lnTo>
                  <a:lnTo>
                    <a:pt x="1165161" y="144919"/>
                  </a:lnTo>
                  <a:lnTo>
                    <a:pt x="1113917" y="172643"/>
                  </a:lnTo>
                  <a:lnTo>
                    <a:pt x="1061059" y="204292"/>
                  </a:lnTo>
                  <a:lnTo>
                    <a:pt x="1007465" y="240004"/>
                  </a:lnTo>
                  <a:lnTo>
                    <a:pt x="954062" y="279933"/>
                  </a:lnTo>
                  <a:lnTo>
                    <a:pt x="901788" y="324180"/>
                  </a:lnTo>
                  <a:lnTo>
                    <a:pt x="851509" y="372935"/>
                  </a:lnTo>
                  <a:lnTo>
                    <a:pt x="804164" y="426339"/>
                  </a:lnTo>
                  <a:lnTo>
                    <a:pt x="795299" y="434441"/>
                  </a:lnTo>
                  <a:lnTo>
                    <a:pt x="788924" y="440448"/>
                  </a:lnTo>
                  <a:lnTo>
                    <a:pt x="782320" y="434467"/>
                  </a:lnTo>
                  <a:lnTo>
                    <a:pt x="738276" y="376364"/>
                  </a:lnTo>
                  <a:lnTo>
                    <a:pt x="690841" y="322757"/>
                  </a:lnTo>
                  <a:lnTo>
                    <a:pt x="640981" y="273608"/>
                  </a:lnTo>
                  <a:lnTo>
                    <a:pt x="589635" y="228803"/>
                  </a:lnTo>
                  <a:lnTo>
                    <a:pt x="537730" y="188277"/>
                  </a:lnTo>
                  <a:lnTo>
                    <a:pt x="486206" y="151942"/>
                  </a:lnTo>
                  <a:lnTo>
                    <a:pt x="436041" y="119735"/>
                  </a:lnTo>
                  <a:lnTo>
                    <a:pt x="388137" y="91554"/>
                  </a:lnTo>
                  <a:lnTo>
                    <a:pt x="343471" y="67335"/>
                  </a:lnTo>
                  <a:lnTo>
                    <a:pt x="302958" y="46977"/>
                  </a:lnTo>
                  <a:lnTo>
                    <a:pt x="267563" y="30429"/>
                  </a:lnTo>
                  <a:lnTo>
                    <a:pt x="215874" y="8369"/>
                  </a:lnTo>
                  <a:lnTo>
                    <a:pt x="194691" y="0"/>
                  </a:lnTo>
                  <a:lnTo>
                    <a:pt x="193802" y="508"/>
                  </a:lnTo>
                  <a:lnTo>
                    <a:pt x="192532" y="2413"/>
                  </a:lnTo>
                  <a:lnTo>
                    <a:pt x="193040" y="3937"/>
                  </a:lnTo>
                  <a:lnTo>
                    <a:pt x="193802" y="4826"/>
                  </a:lnTo>
                  <a:lnTo>
                    <a:pt x="212928" y="12255"/>
                  </a:lnTo>
                  <a:lnTo>
                    <a:pt x="234480" y="21056"/>
                  </a:lnTo>
                  <a:lnTo>
                    <a:pt x="297078" y="49263"/>
                  </a:lnTo>
                  <a:lnTo>
                    <a:pt x="336321" y="68795"/>
                  </a:lnTo>
                  <a:lnTo>
                    <a:pt x="379691" y="92049"/>
                  </a:lnTo>
                  <a:lnTo>
                    <a:pt x="426262" y="119100"/>
                  </a:lnTo>
                  <a:lnTo>
                    <a:pt x="475170" y="150025"/>
                  </a:lnTo>
                  <a:lnTo>
                    <a:pt x="525487" y="184899"/>
                  </a:lnTo>
                  <a:lnTo>
                    <a:pt x="576351" y="223786"/>
                  </a:lnTo>
                  <a:lnTo>
                    <a:pt x="626846" y="266763"/>
                  </a:lnTo>
                  <a:lnTo>
                    <a:pt x="676084" y="313918"/>
                  </a:lnTo>
                  <a:lnTo>
                    <a:pt x="723163" y="365302"/>
                  </a:lnTo>
                  <a:lnTo>
                    <a:pt x="767207" y="421005"/>
                  </a:lnTo>
                  <a:lnTo>
                    <a:pt x="740676" y="399402"/>
                  </a:lnTo>
                  <a:lnTo>
                    <a:pt x="705180" y="372986"/>
                  </a:lnTo>
                  <a:lnTo>
                    <a:pt x="660565" y="343128"/>
                  </a:lnTo>
                  <a:lnTo>
                    <a:pt x="606679" y="311150"/>
                  </a:lnTo>
                  <a:lnTo>
                    <a:pt x="539877" y="276186"/>
                  </a:lnTo>
                  <a:lnTo>
                    <a:pt x="502170" y="258533"/>
                  </a:lnTo>
                  <a:lnTo>
                    <a:pt x="461327" y="241122"/>
                  </a:lnTo>
                  <a:lnTo>
                    <a:pt x="417156" y="224269"/>
                  </a:lnTo>
                  <a:lnTo>
                    <a:pt x="369455" y="208254"/>
                  </a:lnTo>
                  <a:lnTo>
                    <a:pt x="318020" y="193370"/>
                  </a:lnTo>
                  <a:lnTo>
                    <a:pt x="262674" y="179882"/>
                  </a:lnTo>
                  <a:lnTo>
                    <a:pt x="203200" y="168097"/>
                  </a:lnTo>
                  <a:lnTo>
                    <a:pt x="139420" y="158292"/>
                  </a:lnTo>
                  <a:lnTo>
                    <a:pt x="71120" y="150749"/>
                  </a:lnTo>
                  <a:lnTo>
                    <a:pt x="66421" y="150368"/>
                  </a:lnTo>
                  <a:lnTo>
                    <a:pt x="62230" y="154178"/>
                  </a:lnTo>
                  <a:lnTo>
                    <a:pt x="61341" y="165227"/>
                  </a:lnTo>
                  <a:lnTo>
                    <a:pt x="64770" y="169545"/>
                  </a:lnTo>
                  <a:lnTo>
                    <a:pt x="136855" y="177571"/>
                  </a:lnTo>
                  <a:lnTo>
                    <a:pt x="199872" y="187312"/>
                  </a:lnTo>
                  <a:lnTo>
                    <a:pt x="258622" y="198996"/>
                  </a:lnTo>
                  <a:lnTo>
                    <a:pt x="313283" y="212344"/>
                  </a:lnTo>
                  <a:lnTo>
                    <a:pt x="364058" y="227088"/>
                  </a:lnTo>
                  <a:lnTo>
                    <a:pt x="411162" y="242938"/>
                  </a:lnTo>
                  <a:lnTo>
                    <a:pt x="454799" y="259626"/>
                  </a:lnTo>
                  <a:lnTo>
                    <a:pt x="495160" y="276860"/>
                  </a:lnTo>
                  <a:lnTo>
                    <a:pt x="532460" y="294360"/>
                  </a:lnTo>
                  <a:lnTo>
                    <a:pt x="566889" y="311848"/>
                  </a:lnTo>
                  <a:lnTo>
                    <a:pt x="607072" y="333730"/>
                  </a:lnTo>
                  <a:lnTo>
                    <a:pt x="631063" y="347853"/>
                  </a:lnTo>
                  <a:lnTo>
                    <a:pt x="559600" y="313093"/>
                  </a:lnTo>
                  <a:lnTo>
                    <a:pt x="488505" y="283908"/>
                  </a:lnTo>
                  <a:lnTo>
                    <a:pt x="418884" y="259816"/>
                  </a:lnTo>
                  <a:lnTo>
                    <a:pt x="351840" y="240334"/>
                  </a:lnTo>
                  <a:lnTo>
                    <a:pt x="288455" y="224967"/>
                  </a:lnTo>
                  <a:lnTo>
                    <a:pt x="229844" y="213233"/>
                  </a:lnTo>
                  <a:lnTo>
                    <a:pt x="177114" y="204647"/>
                  </a:lnTo>
                  <a:lnTo>
                    <a:pt x="131343" y="198716"/>
                  </a:lnTo>
                  <a:lnTo>
                    <a:pt x="65125" y="192862"/>
                  </a:lnTo>
                  <a:lnTo>
                    <a:pt x="38735" y="191770"/>
                  </a:lnTo>
                  <a:lnTo>
                    <a:pt x="37846" y="192659"/>
                  </a:lnTo>
                  <a:lnTo>
                    <a:pt x="37846" y="195580"/>
                  </a:lnTo>
                  <a:lnTo>
                    <a:pt x="38735" y="196596"/>
                  </a:lnTo>
                  <a:lnTo>
                    <a:pt x="62572" y="197510"/>
                  </a:lnTo>
                  <a:lnTo>
                    <a:pt x="88138" y="199263"/>
                  </a:lnTo>
                  <a:lnTo>
                    <a:pt x="163233" y="207391"/>
                  </a:lnTo>
                  <a:lnTo>
                    <a:pt x="210921" y="214591"/>
                  </a:lnTo>
                  <a:lnTo>
                    <a:pt x="264147" y="224409"/>
                  </a:lnTo>
                  <a:lnTo>
                    <a:pt x="321983" y="237261"/>
                  </a:lnTo>
                  <a:lnTo>
                    <a:pt x="383514" y="253568"/>
                  </a:lnTo>
                  <a:lnTo>
                    <a:pt x="447814" y="273710"/>
                  </a:lnTo>
                  <a:lnTo>
                    <a:pt x="513981" y="298119"/>
                  </a:lnTo>
                  <a:lnTo>
                    <a:pt x="581088" y="327177"/>
                  </a:lnTo>
                  <a:lnTo>
                    <a:pt x="648208" y="361315"/>
                  </a:lnTo>
                  <a:lnTo>
                    <a:pt x="613791" y="344424"/>
                  </a:lnTo>
                  <a:lnTo>
                    <a:pt x="583857" y="331165"/>
                  </a:lnTo>
                  <a:lnTo>
                    <a:pt x="513905" y="304952"/>
                  </a:lnTo>
                  <a:lnTo>
                    <a:pt x="473824" y="292303"/>
                  </a:lnTo>
                  <a:lnTo>
                    <a:pt x="430326" y="280174"/>
                  </a:lnTo>
                  <a:lnTo>
                    <a:pt x="383374" y="268706"/>
                  </a:lnTo>
                  <a:lnTo>
                    <a:pt x="332943" y="258064"/>
                  </a:lnTo>
                  <a:lnTo>
                    <a:pt x="279006" y="248386"/>
                  </a:lnTo>
                  <a:lnTo>
                    <a:pt x="221551" y="239839"/>
                  </a:lnTo>
                  <a:lnTo>
                    <a:pt x="160553" y="232587"/>
                  </a:lnTo>
                  <a:lnTo>
                    <a:pt x="95973" y="226758"/>
                  </a:lnTo>
                  <a:lnTo>
                    <a:pt x="27813" y="222504"/>
                  </a:lnTo>
                  <a:lnTo>
                    <a:pt x="23114" y="222504"/>
                  </a:lnTo>
                  <a:lnTo>
                    <a:pt x="19304" y="226441"/>
                  </a:lnTo>
                  <a:lnTo>
                    <a:pt x="18923" y="231775"/>
                  </a:lnTo>
                  <a:lnTo>
                    <a:pt x="18923" y="236982"/>
                  </a:lnTo>
                  <a:lnTo>
                    <a:pt x="22352" y="241300"/>
                  </a:lnTo>
                  <a:lnTo>
                    <a:pt x="26924" y="241808"/>
                  </a:lnTo>
                  <a:lnTo>
                    <a:pt x="94373" y="246024"/>
                  </a:lnTo>
                  <a:lnTo>
                    <a:pt x="158267" y="251802"/>
                  </a:lnTo>
                  <a:lnTo>
                    <a:pt x="218630" y="258991"/>
                  </a:lnTo>
                  <a:lnTo>
                    <a:pt x="275463" y="267449"/>
                  </a:lnTo>
                  <a:lnTo>
                    <a:pt x="328815" y="277025"/>
                  </a:lnTo>
                  <a:lnTo>
                    <a:pt x="378701" y="287540"/>
                  </a:lnTo>
                  <a:lnTo>
                    <a:pt x="425157" y="298843"/>
                  </a:lnTo>
                  <a:lnTo>
                    <a:pt x="468185" y="310794"/>
                  </a:lnTo>
                  <a:lnTo>
                    <a:pt x="507834" y="323215"/>
                  </a:lnTo>
                  <a:lnTo>
                    <a:pt x="544118" y="335965"/>
                  </a:lnTo>
                  <a:lnTo>
                    <a:pt x="612902" y="364617"/>
                  </a:lnTo>
                  <a:lnTo>
                    <a:pt x="541870" y="338912"/>
                  </a:lnTo>
                  <a:lnTo>
                    <a:pt x="470255" y="318490"/>
                  </a:lnTo>
                  <a:lnTo>
                    <a:pt x="399313" y="302768"/>
                  </a:lnTo>
                  <a:lnTo>
                    <a:pt x="330327" y="291160"/>
                  </a:lnTo>
                  <a:lnTo>
                    <a:pt x="264566" y="283095"/>
                  </a:lnTo>
                  <a:lnTo>
                    <a:pt x="203327" y="277990"/>
                  </a:lnTo>
                  <a:lnTo>
                    <a:pt x="147866" y="275272"/>
                  </a:lnTo>
                  <a:lnTo>
                    <a:pt x="99479" y="274345"/>
                  </a:lnTo>
                  <a:lnTo>
                    <a:pt x="59436" y="274624"/>
                  </a:lnTo>
                  <a:lnTo>
                    <a:pt x="29019" y="275551"/>
                  </a:lnTo>
                  <a:lnTo>
                    <a:pt x="889" y="276987"/>
                  </a:lnTo>
                  <a:lnTo>
                    <a:pt x="0" y="278003"/>
                  </a:lnTo>
                  <a:lnTo>
                    <a:pt x="0" y="280797"/>
                  </a:lnTo>
                  <a:lnTo>
                    <a:pt x="889" y="281813"/>
                  </a:lnTo>
                  <a:lnTo>
                    <a:pt x="27495" y="280441"/>
                  </a:lnTo>
                  <a:lnTo>
                    <a:pt x="56121" y="279514"/>
                  </a:lnTo>
                  <a:lnTo>
                    <a:pt x="139496" y="279831"/>
                  </a:lnTo>
                  <a:lnTo>
                    <a:pt x="191947" y="282143"/>
                  </a:lnTo>
                  <a:lnTo>
                    <a:pt x="250024" y="286575"/>
                  </a:lnTo>
                  <a:lnTo>
                    <a:pt x="312572" y="293687"/>
                  </a:lnTo>
                  <a:lnTo>
                    <a:pt x="378447" y="303987"/>
                  </a:lnTo>
                  <a:lnTo>
                    <a:pt x="446481" y="318008"/>
                  </a:lnTo>
                  <a:lnTo>
                    <a:pt x="515518" y="336296"/>
                  </a:lnTo>
                  <a:lnTo>
                    <a:pt x="584415" y="359359"/>
                  </a:lnTo>
                  <a:lnTo>
                    <a:pt x="652018" y="387731"/>
                  </a:lnTo>
                  <a:lnTo>
                    <a:pt x="653669" y="387731"/>
                  </a:lnTo>
                  <a:lnTo>
                    <a:pt x="654177" y="387350"/>
                  </a:lnTo>
                  <a:lnTo>
                    <a:pt x="654558" y="386334"/>
                  </a:lnTo>
                  <a:lnTo>
                    <a:pt x="712038" y="419887"/>
                  </a:lnTo>
                  <a:lnTo>
                    <a:pt x="752513" y="447675"/>
                  </a:lnTo>
                  <a:lnTo>
                    <a:pt x="776579" y="466712"/>
                  </a:lnTo>
                  <a:lnTo>
                    <a:pt x="784860" y="473964"/>
                  </a:lnTo>
                  <a:lnTo>
                    <a:pt x="789127" y="468566"/>
                  </a:lnTo>
                  <a:lnTo>
                    <a:pt x="792861" y="473456"/>
                  </a:lnTo>
                  <a:lnTo>
                    <a:pt x="800912" y="466255"/>
                  </a:lnTo>
                  <a:lnTo>
                    <a:pt x="824903" y="447217"/>
                  </a:lnTo>
                  <a:lnTo>
                    <a:pt x="865454" y="419404"/>
                  </a:lnTo>
                  <a:lnTo>
                    <a:pt x="882548" y="409448"/>
                  </a:lnTo>
                  <a:lnTo>
                    <a:pt x="923163" y="385826"/>
                  </a:lnTo>
                  <a:lnTo>
                    <a:pt x="923671" y="386842"/>
                  </a:lnTo>
                  <a:lnTo>
                    <a:pt x="924052" y="387350"/>
                  </a:lnTo>
                  <a:lnTo>
                    <a:pt x="925703" y="387350"/>
                  </a:lnTo>
                  <a:lnTo>
                    <a:pt x="929322" y="385826"/>
                  </a:lnTo>
                  <a:lnTo>
                    <a:pt x="978585" y="365125"/>
                  </a:lnTo>
                  <a:lnTo>
                    <a:pt x="1062215" y="335864"/>
                  </a:lnTo>
                  <a:lnTo>
                    <a:pt x="1131290" y="317563"/>
                  </a:lnTo>
                  <a:lnTo>
                    <a:pt x="1199362" y="303517"/>
                  </a:lnTo>
                  <a:lnTo>
                    <a:pt x="1265275" y="293204"/>
                  </a:lnTo>
                  <a:lnTo>
                    <a:pt x="1327861" y="286092"/>
                  </a:lnTo>
                  <a:lnTo>
                    <a:pt x="1385963" y="281647"/>
                  </a:lnTo>
                  <a:lnTo>
                    <a:pt x="1438427" y="279336"/>
                  </a:lnTo>
                  <a:lnTo>
                    <a:pt x="1484096" y="278638"/>
                  </a:lnTo>
                  <a:lnTo>
                    <a:pt x="1521802" y="279006"/>
                  </a:lnTo>
                  <a:lnTo>
                    <a:pt x="1550377" y="279933"/>
                  </a:lnTo>
                  <a:lnTo>
                    <a:pt x="1568691" y="280873"/>
                  </a:lnTo>
                  <a:lnTo>
                    <a:pt x="1575562" y="281305"/>
                  </a:lnTo>
                  <a:lnTo>
                    <a:pt x="1576832" y="281305"/>
                  </a:lnTo>
                  <a:lnTo>
                    <a:pt x="1577721" y="280416"/>
                  </a:lnTo>
                  <a:lnTo>
                    <a:pt x="1577822" y="278638"/>
                  </a:lnTo>
                  <a:lnTo>
                    <a:pt x="1578102" y="278003"/>
                  </a:lnTo>
                  <a:close/>
                </a:path>
              </a:pathLst>
            </a:custGeom>
            <a:solidFill>
              <a:srgbClr val="F8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7407" y="2162809"/>
              <a:ext cx="2284095" cy="2905760"/>
            </a:xfrm>
            <a:custGeom>
              <a:avLst/>
              <a:gdLst/>
              <a:ahLst/>
              <a:cxnLst/>
              <a:rect l="l" t="t" r="r" b="b"/>
              <a:pathLst>
                <a:path w="2284095" h="2905760">
                  <a:moveTo>
                    <a:pt x="2283637" y="1177290"/>
                  </a:moveTo>
                  <a:lnTo>
                    <a:pt x="2185847" y="1177290"/>
                  </a:lnTo>
                  <a:lnTo>
                    <a:pt x="2185847" y="2774950"/>
                  </a:lnTo>
                  <a:lnTo>
                    <a:pt x="97764" y="2774950"/>
                  </a:lnTo>
                  <a:lnTo>
                    <a:pt x="97764" y="1177290"/>
                  </a:lnTo>
                  <a:lnTo>
                    <a:pt x="97764" y="130810"/>
                  </a:lnTo>
                  <a:lnTo>
                    <a:pt x="1093139" y="130810"/>
                  </a:lnTo>
                  <a:lnTo>
                    <a:pt x="1093139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177290"/>
                  </a:lnTo>
                  <a:lnTo>
                    <a:pt x="0" y="2774950"/>
                  </a:lnTo>
                  <a:lnTo>
                    <a:pt x="0" y="2905760"/>
                  </a:lnTo>
                  <a:lnTo>
                    <a:pt x="2283637" y="2905760"/>
                  </a:lnTo>
                  <a:lnTo>
                    <a:pt x="2283637" y="2774950"/>
                  </a:lnTo>
                  <a:lnTo>
                    <a:pt x="2283637" y="1177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3753</Words>
  <Application>Microsoft Office PowerPoint</Application>
  <PresentationFormat>Ekran Gösterisi (4:3)</PresentationFormat>
  <Paragraphs>522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Office Theme</vt:lpstr>
      <vt:lpstr>PowerPoint Sunusu</vt:lpstr>
      <vt:lpstr>MESLEK SEÇİMİNİ ETKİLEYEN PSİKOLOJİK FAKTÖRLER</vt:lpstr>
      <vt:lpstr>YETENEK</vt:lpstr>
      <vt:lpstr>YETENEK</vt:lpstr>
      <vt:lpstr>YETENEK VE BECERİ</vt:lpstr>
      <vt:lpstr>BECERİ</vt:lpstr>
      <vt:lpstr>YETENEK ALANLARI</vt:lpstr>
      <vt:lpstr>YETENEK ALANLARINA GÖRE MESLEKLER</vt:lpstr>
      <vt:lpstr>İLGİ</vt:lpstr>
      <vt:lpstr>İLGİ</vt:lpstr>
      <vt:lpstr>İLGİ İlgilerin oluşumunda içsel dinamikler kadar, aile yapısı, sosyal sınıf, kültür ve çevre gibi faktörlerin de etkili olduğu söylenebilir.</vt:lpstr>
      <vt:lpstr>KİŞİLİK</vt:lpstr>
      <vt:lpstr>KİŞİLİK ÖZELLİKLERİ</vt:lpstr>
      <vt:lpstr>KİŞİLİK ÖZELLİKLERİ</vt:lpstr>
      <vt:lpstr>MESLEK</vt:lpstr>
      <vt:lpstr>MESLEK DEĞERLERİ</vt:lpstr>
      <vt:lpstr>MESLEK DEĞERLERİ</vt:lpstr>
      <vt:lpstr>MESLEK DEĞERLERİ</vt:lpstr>
      <vt:lpstr>MESLEK DEĞERLERİ</vt:lpstr>
      <vt:lpstr>MESLEK DEĞERLERİ</vt:lpstr>
      <vt:lpstr>MESLEK DEĞERLERİ</vt:lpstr>
      <vt:lpstr>MESLEK DEĞERLERİ</vt:lpstr>
      <vt:lpstr>MESLEK DEĞERLERİ</vt:lpstr>
      <vt:lpstr>MESLEK DEĞERLERİ</vt:lpstr>
      <vt:lpstr>MESLEK SEÇİMİNDE AİLE FAKTÖRÜ</vt:lpstr>
      <vt:lpstr>AİLE</vt:lpstr>
      <vt:lpstr>PowerPoint Sunusu</vt:lpstr>
      <vt:lpstr>PowerPoint Sunusu</vt:lpstr>
      <vt:lpstr>PowerPoint Sunusu</vt:lpstr>
      <vt:lpstr>AİLE</vt:lpstr>
      <vt:lpstr>AİLE</vt:lpstr>
      <vt:lpstr>PowerPoint Sunusu</vt:lpstr>
      <vt:lpstr>ÇOCUKLARIMIZIN KARİYER GELİŞİMLERİNİ DESTEKLEYİCİ ÖNERİLER</vt:lpstr>
      <vt:lpstr>EBEVEYNLERE</vt:lpstr>
      <vt:lpstr>Çocuklarımızın Sağlıklı Kariyer Gelişimleri İçin Ebeveynlere Öneriler</vt:lpstr>
      <vt:lpstr>Çocuklarımızın Sağlıklı Kariyer Gelişimleri İçin Ebeveynlere Öneriler</vt:lpstr>
      <vt:lpstr>Çocuklarımızın Sağlıklı Kariyer Gelişimleri İçin Ebeveynlere Öneriler</vt:lpstr>
      <vt:lpstr>Çocuklarımızın Sağlıklı Kariyer Gelişimleri İçin Ebeveynlere Öneriler</vt:lpstr>
      <vt:lpstr>Çocuklarımızın Sağlıklı Kariyer Gelişimleri İçin Ebeveynlere Öneriler</vt:lpstr>
      <vt:lpstr>Çocuklarımızın Sağlıklı Kariyer Gelişimleri İçin Ebeveynlere Öneriler</vt:lpstr>
      <vt:lpstr>Çocuklarımızın Sağlıklı Kariyer Gelişimleri İçin Ebeveynlere Öneriler</vt:lpstr>
      <vt:lpstr>Çocuklarımızın Sağlıklı Kariyer Gelişimleri İçin Ebeveynlere Öneriler</vt:lpstr>
      <vt:lpstr>Çocuklarımızın Sağlıklı Kariyer Gelişimleri İçin Ebeveynlere Öneriler</vt:lpstr>
      <vt:lpstr>ÖĞRETMENLERE</vt:lpstr>
      <vt:lpstr>Çocuklarımızın Sağlıklı Kariyer Gelişimleri İçin Öğretmenlere Öneriler</vt:lpstr>
      <vt:lpstr>Çocuklarımızın Sağlıklı Kariyer Gelişimleri İçin Öğretmenlere Öneriler</vt:lpstr>
      <vt:lpstr>Çocuklarımızın Sağlıklı Kariyer Gelişimleri İçin Öğretmenlere Öneriler</vt:lpstr>
      <vt:lpstr>Sunumu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 SEÇİMİNİ ETKİLEYEN FAKTÖRLER</dc:title>
  <dc:creator>malikamazing</dc:creator>
  <cp:lastModifiedBy>Del</cp:lastModifiedBy>
  <cp:revision>5</cp:revision>
  <dcterms:created xsi:type="dcterms:W3CDTF">2024-09-08T00:21:21Z</dcterms:created>
  <dcterms:modified xsi:type="dcterms:W3CDTF">2024-09-08T20:41:43Z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2024-09-08T00:00:00Z</vt:filetime>
  </property>
  <property fmtid="{D5CDD505-2E9C-101B-9397-08002B2CF9AE}" pid="5" name="Producer">
    <vt:lpwstr>Microsoft® Office PowerPoint® 2007</vt:lpwstr>
  </property>
</Properties>
</file>