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9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2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13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88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8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2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2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66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91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5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2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52E6-0F3D-452A-A0BB-29B09D0E6D31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0498C11-1429-44D9-B857-E9A8DD91828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DESTEK EĞİTİM ODASI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3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92" y="1925515"/>
            <a:ext cx="5574323" cy="3540248"/>
          </a:xfrm>
        </p:spPr>
      </p:pic>
    </p:spTree>
    <p:extLst>
      <p:ext uri="{BB962C8B-B14F-4D97-AF65-F5344CB8AC3E}">
        <p14:creationId xmlns:p14="http://schemas.microsoft.com/office/powerpoint/2010/main" val="364209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62" y="1916723"/>
            <a:ext cx="5635869" cy="3549040"/>
          </a:xfrm>
        </p:spPr>
      </p:pic>
    </p:spTree>
    <p:extLst>
      <p:ext uri="{BB962C8B-B14F-4D97-AF65-F5344CB8AC3E}">
        <p14:creationId xmlns:p14="http://schemas.microsoft.com/office/powerpoint/2010/main" val="229762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45" y="1853754"/>
            <a:ext cx="5231423" cy="3612009"/>
          </a:xfrm>
        </p:spPr>
      </p:pic>
    </p:spTree>
    <p:extLst>
      <p:ext uri="{BB962C8B-B14F-4D97-AF65-F5344CB8AC3E}">
        <p14:creationId xmlns:p14="http://schemas.microsoft.com/office/powerpoint/2010/main" val="311339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53754"/>
            <a:ext cx="5460023" cy="3612009"/>
          </a:xfrm>
        </p:spPr>
      </p:pic>
    </p:spTree>
    <p:extLst>
      <p:ext uri="{BB962C8B-B14F-4D97-AF65-F5344CB8AC3E}">
        <p14:creationId xmlns:p14="http://schemas.microsoft.com/office/powerpoint/2010/main" val="190115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76" y="1853754"/>
            <a:ext cx="5618285" cy="3612009"/>
          </a:xfrm>
        </p:spPr>
      </p:pic>
    </p:spTree>
    <p:extLst>
      <p:ext uri="{BB962C8B-B14F-4D97-AF65-F5344CB8AC3E}">
        <p14:creationId xmlns:p14="http://schemas.microsoft.com/office/powerpoint/2010/main" val="253526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76" y="1925515"/>
            <a:ext cx="5055577" cy="3540248"/>
          </a:xfrm>
        </p:spPr>
      </p:pic>
    </p:spTree>
    <p:extLst>
      <p:ext uri="{BB962C8B-B14F-4D97-AF65-F5344CB8AC3E}">
        <p14:creationId xmlns:p14="http://schemas.microsoft.com/office/powerpoint/2010/main" val="300050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8" y="1853754"/>
            <a:ext cx="5433646" cy="3612009"/>
          </a:xfrm>
        </p:spPr>
      </p:pic>
    </p:spTree>
    <p:extLst>
      <p:ext uri="{BB962C8B-B14F-4D97-AF65-F5344CB8AC3E}">
        <p14:creationId xmlns:p14="http://schemas.microsoft.com/office/powerpoint/2010/main" val="196898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2" y="1853754"/>
            <a:ext cx="5644661" cy="3612009"/>
          </a:xfrm>
        </p:spPr>
      </p:pic>
    </p:spTree>
    <p:extLst>
      <p:ext uri="{BB962C8B-B14F-4D97-AF65-F5344CB8AC3E}">
        <p14:creationId xmlns:p14="http://schemas.microsoft.com/office/powerpoint/2010/main" val="414555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62" y="1853754"/>
            <a:ext cx="5547946" cy="3612009"/>
          </a:xfrm>
        </p:spPr>
      </p:pic>
    </p:spTree>
    <p:extLst>
      <p:ext uri="{BB962C8B-B14F-4D97-AF65-F5344CB8AC3E}">
        <p14:creationId xmlns:p14="http://schemas.microsoft.com/office/powerpoint/2010/main" val="220461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9" y="1925515"/>
            <a:ext cx="5477608" cy="3540248"/>
          </a:xfrm>
        </p:spPr>
      </p:pic>
    </p:spTree>
    <p:extLst>
      <p:ext uri="{BB962C8B-B14F-4D97-AF65-F5344CB8AC3E}">
        <p14:creationId xmlns:p14="http://schemas.microsoft.com/office/powerpoint/2010/main" val="276713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31" y="1853754"/>
            <a:ext cx="5512776" cy="4256900"/>
          </a:xfrm>
        </p:spPr>
      </p:pic>
    </p:spTree>
    <p:extLst>
      <p:ext uri="{BB962C8B-B14F-4D97-AF65-F5344CB8AC3E}">
        <p14:creationId xmlns:p14="http://schemas.microsoft.com/office/powerpoint/2010/main" val="285500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38" y="1943100"/>
            <a:ext cx="5618285" cy="3522663"/>
          </a:xfrm>
        </p:spPr>
      </p:pic>
    </p:spTree>
    <p:extLst>
      <p:ext uri="{BB962C8B-B14F-4D97-AF65-F5344CB8AC3E}">
        <p14:creationId xmlns:p14="http://schemas.microsoft.com/office/powerpoint/2010/main" val="231293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4" y="1853754"/>
            <a:ext cx="5741377" cy="3612009"/>
          </a:xfrm>
        </p:spPr>
      </p:pic>
    </p:spTree>
    <p:extLst>
      <p:ext uri="{BB962C8B-B14F-4D97-AF65-F5344CB8AC3E}">
        <p14:creationId xmlns:p14="http://schemas.microsoft.com/office/powerpoint/2010/main" val="298851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4" y="1943100"/>
            <a:ext cx="5776546" cy="3522663"/>
          </a:xfrm>
        </p:spPr>
      </p:pic>
    </p:spTree>
    <p:extLst>
      <p:ext uri="{BB962C8B-B14F-4D97-AF65-F5344CB8AC3E}">
        <p14:creationId xmlns:p14="http://schemas.microsoft.com/office/powerpoint/2010/main" val="8763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08" y="1853754"/>
            <a:ext cx="5829300" cy="3612009"/>
          </a:xfrm>
        </p:spPr>
      </p:pic>
    </p:spTree>
    <p:extLst>
      <p:ext uri="{BB962C8B-B14F-4D97-AF65-F5344CB8AC3E}">
        <p14:creationId xmlns:p14="http://schemas.microsoft.com/office/powerpoint/2010/main" val="217693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5" y="1853754"/>
            <a:ext cx="5486400" cy="3612009"/>
          </a:xfrm>
        </p:spPr>
      </p:pic>
    </p:spTree>
    <p:extLst>
      <p:ext uri="{BB962C8B-B14F-4D97-AF65-F5344CB8AC3E}">
        <p14:creationId xmlns:p14="http://schemas.microsoft.com/office/powerpoint/2010/main" val="99519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85" y="1853754"/>
            <a:ext cx="5319346" cy="3612009"/>
          </a:xfrm>
        </p:spPr>
      </p:pic>
    </p:spTree>
    <p:extLst>
      <p:ext uri="{BB962C8B-B14F-4D97-AF65-F5344CB8AC3E}">
        <p14:creationId xmlns:p14="http://schemas.microsoft.com/office/powerpoint/2010/main" val="218254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38" y="1853754"/>
            <a:ext cx="5671039" cy="3612009"/>
          </a:xfrm>
        </p:spPr>
      </p:pic>
    </p:spTree>
    <p:extLst>
      <p:ext uri="{BB962C8B-B14F-4D97-AF65-F5344CB8AC3E}">
        <p14:creationId xmlns:p14="http://schemas.microsoft.com/office/powerpoint/2010/main" val="29881058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TM10001114[[fn=Galeri]]</Template>
  <TotalTime>6</TotalTime>
  <Words>3</Words>
  <Application>Microsoft Office PowerPoint</Application>
  <PresentationFormat>Geniş ekran</PresentationFormat>
  <Paragraphs>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Gallery</vt:lpstr>
      <vt:lpstr>DESTEK EĞİTİM ODASI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DESTEK EĞİTİM ODASI</dc:title>
  <dc:creator>NEVŞEHİR RAM</dc:creator>
  <cp:lastModifiedBy>NEVŞEHİR RAM</cp:lastModifiedBy>
  <cp:revision>1</cp:revision>
  <dcterms:created xsi:type="dcterms:W3CDTF">2023-01-06T09:55:55Z</dcterms:created>
  <dcterms:modified xsi:type="dcterms:W3CDTF">2023-01-06T10:02:29Z</dcterms:modified>
</cp:coreProperties>
</file>