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21" r:id="rId1"/>
  </p:sldMasterIdLst>
  <p:notesMasterIdLst>
    <p:notesMasterId r:id="rId44"/>
  </p:notesMasterIdLst>
  <p:sldIdLst>
    <p:sldId id="349" r:id="rId2"/>
    <p:sldId id="369" r:id="rId3"/>
    <p:sldId id="370" r:id="rId4"/>
    <p:sldId id="372" r:id="rId5"/>
    <p:sldId id="374" r:id="rId6"/>
    <p:sldId id="375" r:id="rId7"/>
    <p:sldId id="376" r:id="rId8"/>
    <p:sldId id="377" r:id="rId9"/>
    <p:sldId id="378" r:id="rId10"/>
    <p:sldId id="379" r:id="rId11"/>
    <p:sldId id="380" r:id="rId12"/>
    <p:sldId id="404" r:id="rId13"/>
    <p:sldId id="405" r:id="rId14"/>
    <p:sldId id="406" r:id="rId15"/>
    <p:sldId id="407" r:id="rId16"/>
    <p:sldId id="408" r:id="rId17"/>
    <p:sldId id="409" r:id="rId18"/>
    <p:sldId id="410" r:id="rId19"/>
    <p:sldId id="411" r:id="rId20"/>
    <p:sldId id="412" r:id="rId21"/>
    <p:sldId id="413" r:id="rId22"/>
    <p:sldId id="414" r:id="rId23"/>
    <p:sldId id="415" r:id="rId24"/>
    <p:sldId id="416" r:id="rId25"/>
    <p:sldId id="417" r:id="rId26"/>
    <p:sldId id="418" r:id="rId27"/>
    <p:sldId id="419" r:id="rId28"/>
    <p:sldId id="420" r:id="rId29"/>
    <p:sldId id="421" r:id="rId30"/>
    <p:sldId id="422" r:id="rId31"/>
    <p:sldId id="423" r:id="rId32"/>
    <p:sldId id="424" r:id="rId33"/>
    <p:sldId id="425" r:id="rId34"/>
    <p:sldId id="426" r:id="rId35"/>
    <p:sldId id="427" r:id="rId36"/>
    <p:sldId id="428" r:id="rId37"/>
    <p:sldId id="429" r:id="rId38"/>
    <p:sldId id="430" r:id="rId39"/>
    <p:sldId id="431" r:id="rId40"/>
    <p:sldId id="432" r:id="rId41"/>
    <p:sldId id="433" r:id="rId42"/>
    <p:sldId id="434" r:id="rId43"/>
  </p:sldIdLst>
  <p:sldSz cx="9144000" cy="5143500" type="screen16x9"/>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000" autoAdjust="0"/>
    <p:restoredTop sz="99227" autoAdjust="0"/>
  </p:normalViewPr>
  <p:slideViewPr>
    <p:cSldViewPr>
      <p:cViewPr>
        <p:scale>
          <a:sx n="97" d="100"/>
          <a:sy n="97" d="100"/>
        </p:scale>
        <p:origin x="-630" y="-96"/>
      </p:cViewPr>
      <p:guideLst>
        <p:guide orient="horz" pos="162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401D56A-2268-4FC7-869F-5F68448B0758}" type="datetimeFigureOut">
              <a:rPr lang="tr-TR" smtClean="0"/>
              <a:pPr/>
              <a:t>18.10.2021</a:t>
            </a:fld>
            <a:endParaRPr lang="tr-TR"/>
          </a:p>
        </p:txBody>
      </p:sp>
      <p:sp>
        <p:nvSpPr>
          <p:cNvPr id="4" name="3 Slayt Görüntüsü Yer Tutucusu"/>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A48A43A-DD01-4D04-BA66-6E23ECEF2EE9}" type="slidenum">
              <a:rPr lang="tr-TR" smtClean="0"/>
              <a:pPr/>
              <a:t>‹#›</a:t>
            </a:fld>
            <a:endParaRPr lang="tr-TR"/>
          </a:p>
        </p:txBody>
      </p:sp>
    </p:spTree>
    <p:extLst>
      <p:ext uri="{BB962C8B-B14F-4D97-AF65-F5344CB8AC3E}">
        <p14:creationId xmlns:p14="http://schemas.microsoft.com/office/powerpoint/2010/main" xmlns="" val="13862950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ayt Görüntüsü Yer Tutucusu 1"/>
          <p:cNvSpPr>
            <a:spLocks noGrp="1" noRot="1" noChangeAspect="1" noTextEdit="1"/>
          </p:cNvSpPr>
          <p:nvPr>
            <p:ph type="sldImg"/>
          </p:nvPr>
        </p:nvSpPr>
        <p:spPr bwMode="auto">
          <a:noFill/>
          <a:ln>
            <a:solidFill>
              <a:srgbClr val="000000"/>
            </a:solidFill>
            <a:miter lim="800000"/>
            <a:headEnd/>
            <a:tailEnd/>
          </a:ln>
        </p:spPr>
      </p:sp>
      <p:sp>
        <p:nvSpPr>
          <p:cNvPr id="48131" name="Not Yer Tutucusu 2"/>
          <p:cNvSpPr>
            <a:spLocks noGrp="1"/>
          </p:cNvSpPr>
          <p:nvPr>
            <p:ph type="body" idx="1"/>
          </p:nvPr>
        </p:nvSpPr>
        <p:spPr bwMode="auto">
          <a:noFill/>
        </p:spPr>
        <p:txBody>
          <a:bodyPr wrap="square" numCol="1" anchor="t" anchorCtr="0" compatLnSpc="1">
            <a:prstTxWarp prst="textNoShape">
              <a:avLst/>
            </a:prstTxWarp>
          </a:bodyPr>
          <a:lstStyle/>
          <a:p>
            <a:endParaRPr lang="tr-TR" smtClean="0"/>
          </a:p>
        </p:txBody>
      </p:sp>
      <p:sp>
        <p:nvSpPr>
          <p:cNvPr id="4" name="Slayt Numarası Yer Tutucusu 3"/>
          <p:cNvSpPr>
            <a:spLocks noGrp="1"/>
          </p:cNvSpPr>
          <p:nvPr>
            <p:ph type="sldNum" sz="quarter" idx="5"/>
          </p:nvPr>
        </p:nvSpPr>
        <p:spPr/>
        <p:txBody>
          <a:bodyPr/>
          <a:lstStyle/>
          <a:p>
            <a:pPr>
              <a:defRPr/>
            </a:pPr>
            <a:fld id="{1C3D6423-6F22-48F7-80BE-EAE1D9324C10}" type="slidenum">
              <a:rPr lang="tr-TR" smtClean="0"/>
              <a:pPr>
                <a:defRPr/>
              </a:pPr>
              <a:t>5</a:t>
            </a:fld>
            <a:endParaRPr lang="tr-T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7D69EF49-5B54-4C78-AD5B-7FF2C2B876DD}" type="slidenum">
              <a:rPr lang="ms-MY" smtClean="0"/>
              <a:pPr/>
              <a:t>23</a:t>
            </a:fld>
            <a:endParaRPr lang="ms-MY"/>
          </a:p>
        </p:txBody>
      </p:sp>
    </p:spTree>
    <p:extLst>
      <p:ext uri="{BB962C8B-B14F-4D97-AF65-F5344CB8AC3E}">
        <p14:creationId xmlns:p14="http://schemas.microsoft.com/office/powerpoint/2010/main" xmlns="" val="23135367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7D69EF49-5B54-4C78-AD5B-7FF2C2B876DD}" type="slidenum">
              <a:rPr lang="ms-MY" smtClean="0"/>
              <a:pPr/>
              <a:t>24</a:t>
            </a:fld>
            <a:endParaRPr lang="ms-MY"/>
          </a:p>
        </p:txBody>
      </p:sp>
    </p:spTree>
    <p:extLst>
      <p:ext uri="{BB962C8B-B14F-4D97-AF65-F5344CB8AC3E}">
        <p14:creationId xmlns:p14="http://schemas.microsoft.com/office/powerpoint/2010/main" xmlns="" val="1088890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7D69EF49-5B54-4C78-AD5B-7FF2C2B876DD}" type="slidenum">
              <a:rPr lang="ms-MY" smtClean="0"/>
              <a:pPr/>
              <a:t>27</a:t>
            </a:fld>
            <a:endParaRPr lang="ms-MY"/>
          </a:p>
        </p:txBody>
      </p:sp>
    </p:spTree>
    <p:extLst>
      <p:ext uri="{BB962C8B-B14F-4D97-AF65-F5344CB8AC3E}">
        <p14:creationId xmlns:p14="http://schemas.microsoft.com/office/powerpoint/2010/main" xmlns="" val="42836017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7D69EF49-5B54-4C78-AD5B-7FF2C2B876DD}" type="slidenum">
              <a:rPr lang="ms-MY" smtClean="0"/>
              <a:pPr/>
              <a:t>29</a:t>
            </a:fld>
            <a:endParaRPr lang="ms-MY"/>
          </a:p>
        </p:txBody>
      </p:sp>
    </p:spTree>
    <p:extLst>
      <p:ext uri="{BB962C8B-B14F-4D97-AF65-F5344CB8AC3E}">
        <p14:creationId xmlns:p14="http://schemas.microsoft.com/office/powerpoint/2010/main" xmlns="" val="10446324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7D69EF49-5B54-4C78-AD5B-7FF2C2B876DD}" type="slidenum">
              <a:rPr lang="ms-MY" smtClean="0"/>
              <a:pPr/>
              <a:t>31</a:t>
            </a:fld>
            <a:endParaRPr lang="ms-MY"/>
          </a:p>
        </p:txBody>
      </p:sp>
    </p:spTree>
    <p:extLst>
      <p:ext uri="{BB962C8B-B14F-4D97-AF65-F5344CB8AC3E}">
        <p14:creationId xmlns:p14="http://schemas.microsoft.com/office/powerpoint/2010/main" xmlns="" val="26989183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7D69EF49-5B54-4C78-AD5B-7FF2C2B876DD}" type="slidenum">
              <a:rPr lang="ms-MY" smtClean="0"/>
              <a:pPr/>
              <a:t>32</a:t>
            </a:fld>
            <a:endParaRPr lang="ms-MY"/>
          </a:p>
        </p:txBody>
      </p:sp>
    </p:spTree>
    <p:extLst>
      <p:ext uri="{BB962C8B-B14F-4D97-AF65-F5344CB8AC3E}">
        <p14:creationId xmlns:p14="http://schemas.microsoft.com/office/powerpoint/2010/main" xmlns="" val="13737407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7D69EF49-5B54-4C78-AD5B-7FF2C2B876DD}" type="slidenum">
              <a:rPr lang="ms-MY" smtClean="0"/>
              <a:pPr/>
              <a:t>33</a:t>
            </a:fld>
            <a:endParaRPr lang="ms-MY"/>
          </a:p>
        </p:txBody>
      </p:sp>
    </p:spTree>
    <p:extLst>
      <p:ext uri="{BB962C8B-B14F-4D97-AF65-F5344CB8AC3E}">
        <p14:creationId xmlns:p14="http://schemas.microsoft.com/office/powerpoint/2010/main" xmlns="" val="15651761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7D69EF49-5B54-4C78-AD5B-7FF2C2B876DD}" type="slidenum">
              <a:rPr lang="ms-MY" smtClean="0"/>
              <a:pPr/>
              <a:t>34</a:t>
            </a:fld>
            <a:endParaRPr lang="ms-MY"/>
          </a:p>
        </p:txBody>
      </p:sp>
    </p:spTree>
    <p:extLst>
      <p:ext uri="{BB962C8B-B14F-4D97-AF65-F5344CB8AC3E}">
        <p14:creationId xmlns:p14="http://schemas.microsoft.com/office/powerpoint/2010/main" xmlns="" val="23796066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7D69EF49-5B54-4C78-AD5B-7FF2C2B876DD}" type="slidenum">
              <a:rPr lang="ms-MY" smtClean="0"/>
              <a:pPr/>
              <a:t>35</a:t>
            </a:fld>
            <a:endParaRPr lang="ms-MY"/>
          </a:p>
        </p:txBody>
      </p:sp>
    </p:spTree>
    <p:extLst>
      <p:ext uri="{BB962C8B-B14F-4D97-AF65-F5344CB8AC3E}">
        <p14:creationId xmlns:p14="http://schemas.microsoft.com/office/powerpoint/2010/main" xmlns="" val="4429016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7D69EF49-5B54-4C78-AD5B-7FF2C2B876DD}" type="slidenum">
              <a:rPr lang="ms-MY" smtClean="0"/>
              <a:pPr/>
              <a:t>36</a:t>
            </a:fld>
            <a:endParaRPr lang="ms-MY"/>
          </a:p>
        </p:txBody>
      </p:sp>
    </p:spTree>
    <p:extLst>
      <p:ext uri="{BB962C8B-B14F-4D97-AF65-F5344CB8AC3E}">
        <p14:creationId xmlns:p14="http://schemas.microsoft.com/office/powerpoint/2010/main" xmlns="" val="15303487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TextEdit="1"/>
          </p:cNvSpPr>
          <p:nvPr>
            <p:ph type="sldImg"/>
          </p:nvPr>
        </p:nvSpPr>
        <p:spPr bwMode="auto">
          <a:noFill/>
          <a:ln>
            <a:solidFill>
              <a:srgbClr val="000000"/>
            </a:solidFill>
            <a:miter lim="800000"/>
            <a:headEnd/>
            <a:tailEnd/>
          </a:ln>
        </p:spPr>
      </p:sp>
      <p:sp>
        <p:nvSpPr>
          <p:cNvPr id="49155" name="Rectangle 3"/>
          <p:cNvSpPr>
            <a:spLocks noGrp="1"/>
          </p:cNvSpPr>
          <p:nvPr>
            <p:ph type="body" idx="1"/>
          </p:nvPr>
        </p:nvSpPr>
        <p:spPr bwMode="auto">
          <a:noFill/>
        </p:spPr>
        <p:txBody>
          <a:bodyPr wrap="square" numCol="1" anchor="t" anchorCtr="0" compatLnSpc="1">
            <a:prstTxWarp prst="textNoShape">
              <a:avLst/>
            </a:prstTxWarp>
          </a:bodyPr>
          <a:lstStyle/>
          <a:p>
            <a:r>
              <a:rPr lang="tr-TR" smtClean="0">
                <a:cs typeface="Arial" charset="0"/>
              </a:rPr>
              <a:t>Çocuklar sırlarını en yakın arkadaşları ile paylaşmak isteyebilir;</a:t>
            </a:r>
          </a:p>
          <a:p>
            <a:endParaRPr lang="tr-TR"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7D69EF49-5B54-4C78-AD5B-7FF2C2B876DD}" type="slidenum">
              <a:rPr lang="ms-MY" smtClean="0"/>
              <a:pPr/>
              <a:t>37</a:t>
            </a:fld>
            <a:endParaRPr lang="ms-MY"/>
          </a:p>
        </p:txBody>
      </p:sp>
    </p:spTree>
    <p:extLst>
      <p:ext uri="{BB962C8B-B14F-4D97-AF65-F5344CB8AC3E}">
        <p14:creationId xmlns:p14="http://schemas.microsoft.com/office/powerpoint/2010/main" xmlns="" val="28073496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7D69EF49-5B54-4C78-AD5B-7FF2C2B876DD}" type="slidenum">
              <a:rPr lang="ms-MY" smtClean="0"/>
              <a:pPr/>
              <a:t>38</a:t>
            </a:fld>
            <a:endParaRPr lang="ms-MY"/>
          </a:p>
        </p:txBody>
      </p:sp>
    </p:spTree>
    <p:extLst>
      <p:ext uri="{BB962C8B-B14F-4D97-AF65-F5344CB8AC3E}">
        <p14:creationId xmlns:p14="http://schemas.microsoft.com/office/powerpoint/2010/main" xmlns="" val="26907555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7D69EF49-5B54-4C78-AD5B-7FF2C2B876DD}" type="slidenum">
              <a:rPr lang="ms-MY" smtClean="0"/>
              <a:pPr/>
              <a:t>39</a:t>
            </a:fld>
            <a:endParaRPr lang="ms-MY"/>
          </a:p>
        </p:txBody>
      </p:sp>
    </p:spTree>
    <p:extLst>
      <p:ext uri="{BB962C8B-B14F-4D97-AF65-F5344CB8AC3E}">
        <p14:creationId xmlns:p14="http://schemas.microsoft.com/office/powerpoint/2010/main" xmlns="" val="33142316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7D69EF49-5B54-4C78-AD5B-7FF2C2B876DD}" type="slidenum">
              <a:rPr lang="ms-MY" smtClean="0"/>
              <a:pPr/>
              <a:t>40</a:t>
            </a:fld>
            <a:endParaRPr lang="ms-MY"/>
          </a:p>
        </p:txBody>
      </p:sp>
    </p:spTree>
    <p:extLst>
      <p:ext uri="{BB962C8B-B14F-4D97-AF65-F5344CB8AC3E}">
        <p14:creationId xmlns:p14="http://schemas.microsoft.com/office/powerpoint/2010/main" xmlns="" val="429135112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7D69EF49-5B54-4C78-AD5B-7FF2C2B876DD}" type="slidenum">
              <a:rPr lang="ms-MY" smtClean="0"/>
              <a:pPr/>
              <a:t>41</a:t>
            </a:fld>
            <a:endParaRPr lang="ms-MY"/>
          </a:p>
        </p:txBody>
      </p:sp>
    </p:spTree>
    <p:extLst>
      <p:ext uri="{BB962C8B-B14F-4D97-AF65-F5344CB8AC3E}">
        <p14:creationId xmlns:p14="http://schemas.microsoft.com/office/powerpoint/2010/main" xmlns="" val="13780714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7D69EF49-5B54-4C78-AD5B-7FF2C2B876DD}" type="slidenum">
              <a:rPr lang="ms-MY" smtClean="0"/>
              <a:pPr/>
              <a:t>42</a:t>
            </a:fld>
            <a:endParaRPr lang="ms-MY"/>
          </a:p>
        </p:txBody>
      </p:sp>
    </p:spTree>
    <p:extLst>
      <p:ext uri="{BB962C8B-B14F-4D97-AF65-F5344CB8AC3E}">
        <p14:creationId xmlns:p14="http://schemas.microsoft.com/office/powerpoint/2010/main" xmlns="" val="37161031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7D69EF49-5B54-4C78-AD5B-7FF2C2B876DD}" type="slidenum">
              <a:rPr lang="ms-MY" smtClean="0"/>
              <a:pPr/>
              <a:t>15</a:t>
            </a:fld>
            <a:endParaRPr lang="ms-MY"/>
          </a:p>
        </p:txBody>
      </p:sp>
    </p:spTree>
    <p:extLst>
      <p:ext uri="{BB962C8B-B14F-4D97-AF65-F5344CB8AC3E}">
        <p14:creationId xmlns:p14="http://schemas.microsoft.com/office/powerpoint/2010/main" xmlns="" val="40619920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7D69EF49-5B54-4C78-AD5B-7FF2C2B876DD}" type="slidenum">
              <a:rPr lang="ms-MY" smtClean="0"/>
              <a:pPr/>
              <a:t>16</a:t>
            </a:fld>
            <a:endParaRPr lang="ms-MY"/>
          </a:p>
        </p:txBody>
      </p:sp>
    </p:spTree>
    <p:extLst>
      <p:ext uri="{BB962C8B-B14F-4D97-AF65-F5344CB8AC3E}">
        <p14:creationId xmlns:p14="http://schemas.microsoft.com/office/powerpoint/2010/main" xmlns="" val="16464046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7D69EF49-5B54-4C78-AD5B-7FF2C2B876DD}" type="slidenum">
              <a:rPr lang="ms-MY" smtClean="0"/>
              <a:pPr/>
              <a:t>17</a:t>
            </a:fld>
            <a:endParaRPr lang="ms-MY"/>
          </a:p>
        </p:txBody>
      </p:sp>
    </p:spTree>
    <p:extLst>
      <p:ext uri="{BB962C8B-B14F-4D97-AF65-F5344CB8AC3E}">
        <p14:creationId xmlns:p14="http://schemas.microsoft.com/office/powerpoint/2010/main" xmlns="" val="744893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7D69EF49-5B54-4C78-AD5B-7FF2C2B876DD}" type="slidenum">
              <a:rPr lang="ms-MY" smtClean="0"/>
              <a:pPr/>
              <a:t>19</a:t>
            </a:fld>
            <a:endParaRPr lang="ms-MY"/>
          </a:p>
        </p:txBody>
      </p:sp>
    </p:spTree>
    <p:extLst>
      <p:ext uri="{BB962C8B-B14F-4D97-AF65-F5344CB8AC3E}">
        <p14:creationId xmlns:p14="http://schemas.microsoft.com/office/powerpoint/2010/main" xmlns="" val="9731580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7D69EF49-5B54-4C78-AD5B-7FF2C2B876DD}" type="slidenum">
              <a:rPr lang="ms-MY" smtClean="0"/>
              <a:pPr/>
              <a:t>20</a:t>
            </a:fld>
            <a:endParaRPr lang="ms-MY"/>
          </a:p>
        </p:txBody>
      </p:sp>
    </p:spTree>
    <p:extLst>
      <p:ext uri="{BB962C8B-B14F-4D97-AF65-F5344CB8AC3E}">
        <p14:creationId xmlns:p14="http://schemas.microsoft.com/office/powerpoint/2010/main" xmlns="" val="39729996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7D69EF49-5B54-4C78-AD5B-7FF2C2B876DD}" type="slidenum">
              <a:rPr lang="ms-MY" smtClean="0"/>
              <a:pPr/>
              <a:t>21</a:t>
            </a:fld>
            <a:endParaRPr lang="ms-MY"/>
          </a:p>
        </p:txBody>
      </p:sp>
    </p:spTree>
    <p:extLst>
      <p:ext uri="{BB962C8B-B14F-4D97-AF65-F5344CB8AC3E}">
        <p14:creationId xmlns:p14="http://schemas.microsoft.com/office/powerpoint/2010/main" xmlns="" val="12879808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7D69EF49-5B54-4C78-AD5B-7FF2C2B876DD}" type="slidenum">
              <a:rPr lang="ms-MY" smtClean="0"/>
              <a:pPr/>
              <a:t>22</a:t>
            </a:fld>
            <a:endParaRPr lang="ms-MY"/>
          </a:p>
        </p:txBody>
      </p:sp>
    </p:spTree>
    <p:extLst>
      <p:ext uri="{BB962C8B-B14F-4D97-AF65-F5344CB8AC3E}">
        <p14:creationId xmlns:p14="http://schemas.microsoft.com/office/powerpoint/2010/main" xmlns="" val="18226436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14" name="Başlık 13"/>
          <p:cNvSpPr>
            <a:spLocks noGrp="1"/>
          </p:cNvSpPr>
          <p:nvPr>
            <p:ph type="ctrTitle"/>
          </p:nvPr>
        </p:nvSpPr>
        <p:spPr>
          <a:xfrm>
            <a:off x="1432560" y="269923"/>
            <a:ext cx="7406640" cy="1104138"/>
          </a:xfrm>
        </p:spPr>
        <p:txBody>
          <a:bodyPr anchor="b"/>
          <a:lstStyle>
            <a:lvl1pPr algn="l">
              <a:defRPr/>
            </a:lvl1pPr>
            <a:extLst/>
          </a:lstStyle>
          <a:p>
            <a:r>
              <a:rPr kumimoji="0" lang="tr-TR" smtClean="0"/>
              <a:t>Asıl başlık stili için tıklatın</a:t>
            </a:r>
            <a:endParaRPr kumimoji="0" lang="en-US"/>
          </a:p>
        </p:txBody>
      </p:sp>
      <p:sp>
        <p:nvSpPr>
          <p:cNvPr id="22" name="Alt Başlık 21"/>
          <p:cNvSpPr>
            <a:spLocks noGrp="1"/>
          </p:cNvSpPr>
          <p:nvPr>
            <p:ph type="subTitle" idx="1"/>
          </p:nvPr>
        </p:nvSpPr>
        <p:spPr>
          <a:xfrm>
            <a:off x="1432560" y="1387548"/>
            <a:ext cx="7406640" cy="131445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tr-TR" smtClean="0"/>
              <a:t>Asıl alt başlık stilini düzenlemek için tıklatın</a:t>
            </a:r>
            <a:endParaRPr kumimoji="0" lang="en-US"/>
          </a:p>
        </p:txBody>
      </p:sp>
      <p:sp>
        <p:nvSpPr>
          <p:cNvPr id="7" name="Veri Yer Tutucusu 6"/>
          <p:cNvSpPr>
            <a:spLocks noGrp="1"/>
          </p:cNvSpPr>
          <p:nvPr>
            <p:ph type="dt" sz="half" idx="10"/>
          </p:nvPr>
        </p:nvSpPr>
        <p:spPr/>
        <p:txBody>
          <a:bodyPr/>
          <a:lstStyle>
            <a:extLst/>
          </a:lstStyle>
          <a:p>
            <a:fld id="{38045DEC-3EC0-40A1-9D8E-1AEAFA43B4C9}" type="datetime1">
              <a:rPr lang="tr-TR" smtClean="0"/>
              <a:pPr/>
              <a:t>18.10.2021</a:t>
            </a:fld>
            <a:endParaRPr lang="tr-TR"/>
          </a:p>
        </p:txBody>
      </p:sp>
      <p:sp>
        <p:nvSpPr>
          <p:cNvPr id="20" name="Altbilgi Yer Tutucusu 19"/>
          <p:cNvSpPr>
            <a:spLocks noGrp="1"/>
          </p:cNvSpPr>
          <p:nvPr>
            <p:ph type="ftr" sz="quarter" idx="11"/>
          </p:nvPr>
        </p:nvSpPr>
        <p:spPr/>
        <p:txBody>
          <a:bodyPr/>
          <a:lstStyle>
            <a:extLst/>
          </a:lstStyle>
          <a:p>
            <a:r>
              <a:rPr lang="tr-TR" smtClean="0"/>
              <a:t>www.rehberlikservisim.com</a:t>
            </a:r>
            <a:endParaRPr lang="tr-TR"/>
          </a:p>
        </p:txBody>
      </p:sp>
      <p:sp>
        <p:nvSpPr>
          <p:cNvPr id="10" name="Slayt Numarası Yer Tutucusu 9"/>
          <p:cNvSpPr>
            <a:spLocks noGrp="1"/>
          </p:cNvSpPr>
          <p:nvPr>
            <p:ph type="sldNum" sz="quarter" idx="12"/>
          </p:nvPr>
        </p:nvSpPr>
        <p:spPr/>
        <p:txBody>
          <a:bodyPr/>
          <a:lstStyle>
            <a:extLst/>
          </a:lstStyle>
          <a:p>
            <a:fld id="{A9E12E18-8884-4BB9-8948-A832E9E47FF1}" type="slidenum">
              <a:rPr lang="tr-TR" smtClean="0"/>
              <a:pPr/>
              <a:t>‹#›</a:t>
            </a:fld>
            <a:endParaRPr lang="tr-TR"/>
          </a:p>
        </p:txBody>
      </p:sp>
      <p:sp>
        <p:nvSpPr>
          <p:cNvPr id="8" name="Oval 7"/>
          <p:cNvSpPr/>
          <p:nvPr/>
        </p:nvSpPr>
        <p:spPr>
          <a:xfrm>
            <a:off x="921433" y="1060352"/>
            <a:ext cx="210312" cy="157734"/>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008762"/>
            <a:ext cx="64008" cy="48006"/>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extLst/>
          </a:lstStyle>
          <a:p>
            <a:r>
              <a:rPr kumimoji="0" lang="tr-TR" smtClean="0"/>
              <a:t>Asıl başlık stili için tıklatın</a:t>
            </a:r>
            <a:endParaRPr kumimoji="0" lang="en-US"/>
          </a:p>
        </p:txBody>
      </p:sp>
      <p:sp>
        <p:nvSpPr>
          <p:cNvPr id="3" name="Dikey Metin Yer Tutucusu 2"/>
          <p:cNvSpPr>
            <a:spLocks noGrp="1"/>
          </p:cNvSpPr>
          <p:nvPr>
            <p:ph type="body" orient="vert" idx="1"/>
          </p:nvPr>
        </p:nvSpPr>
        <p:spPr/>
        <p:txBody>
          <a:bodyPr vert="eaVert"/>
          <a:lstStyle>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extLst/>
          </a:lstStyle>
          <a:p>
            <a:fld id="{2EE48C07-97EA-4BE5-BE45-99815D3AAA9A}" type="datetime1">
              <a:rPr lang="tr-TR" smtClean="0"/>
              <a:pPr/>
              <a:t>18.10.2021</a:t>
            </a:fld>
            <a:endParaRPr lang="tr-TR"/>
          </a:p>
        </p:txBody>
      </p:sp>
      <p:sp>
        <p:nvSpPr>
          <p:cNvPr id="5" name="Altbilgi Yer Tutucusu 4"/>
          <p:cNvSpPr>
            <a:spLocks noGrp="1"/>
          </p:cNvSpPr>
          <p:nvPr>
            <p:ph type="ftr" sz="quarter" idx="11"/>
          </p:nvPr>
        </p:nvSpPr>
        <p:spPr/>
        <p:txBody>
          <a:bodyPr/>
          <a:lstStyle>
            <a:extLst/>
          </a:lstStyle>
          <a:p>
            <a:r>
              <a:rPr lang="tr-TR" smtClean="0"/>
              <a:t>www.rehberlikservisim.com</a:t>
            </a:r>
            <a:endParaRPr lang="tr-TR"/>
          </a:p>
        </p:txBody>
      </p:sp>
      <p:sp>
        <p:nvSpPr>
          <p:cNvPr id="6" name="Slayt Numarası Yer Tutucusu 5"/>
          <p:cNvSpPr>
            <a:spLocks noGrp="1"/>
          </p:cNvSpPr>
          <p:nvPr>
            <p:ph type="sldNum" sz="quarter" idx="12"/>
          </p:nvPr>
        </p:nvSpPr>
        <p:spPr/>
        <p:txBody>
          <a:bodyPr/>
          <a:lstStyle>
            <a:extLst/>
          </a:lstStyle>
          <a:p>
            <a:fld id="{A9E12E18-8884-4BB9-8948-A832E9E47FF1}"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858000" y="205980"/>
            <a:ext cx="1828800" cy="4388644"/>
          </a:xfrm>
        </p:spPr>
        <p:txBody>
          <a:bodyPr vert="eaVert"/>
          <a:lstStyle>
            <a:extLst/>
          </a:lstStyle>
          <a:p>
            <a:r>
              <a:rPr kumimoji="0" lang="tr-TR" smtClean="0"/>
              <a:t>Asıl başlık stili için tıklatın</a:t>
            </a:r>
            <a:endParaRPr kumimoji="0" lang="en-US"/>
          </a:p>
        </p:txBody>
      </p:sp>
      <p:sp>
        <p:nvSpPr>
          <p:cNvPr id="3" name="Dikey Metin Yer Tutucusu 2"/>
          <p:cNvSpPr>
            <a:spLocks noGrp="1"/>
          </p:cNvSpPr>
          <p:nvPr>
            <p:ph type="body" orient="vert" idx="1"/>
          </p:nvPr>
        </p:nvSpPr>
        <p:spPr>
          <a:xfrm>
            <a:off x="1143000" y="205980"/>
            <a:ext cx="5562600" cy="4388644"/>
          </a:xfrm>
        </p:spPr>
        <p:txBody>
          <a:bodyPr vert="eaVert"/>
          <a:lstStyle>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extLst/>
          </a:lstStyle>
          <a:p>
            <a:fld id="{1599688F-A6DF-44A2-A18F-F729C09A5FFD}" type="datetime1">
              <a:rPr lang="tr-TR" smtClean="0"/>
              <a:pPr/>
              <a:t>18.10.2021</a:t>
            </a:fld>
            <a:endParaRPr lang="tr-TR"/>
          </a:p>
        </p:txBody>
      </p:sp>
      <p:sp>
        <p:nvSpPr>
          <p:cNvPr id="5" name="Altbilgi Yer Tutucusu 4"/>
          <p:cNvSpPr>
            <a:spLocks noGrp="1"/>
          </p:cNvSpPr>
          <p:nvPr>
            <p:ph type="ftr" sz="quarter" idx="11"/>
          </p:nvPr>
        </p:nvSpPr>
        <p:spPr/>
        <p:txBody>
          <a:bodyPr/>
          <a:lstStyle>
            <a:extLst/>
          </a:lstStyle>
          <a:p>
            <a:r>
              <a:rPr lang="tr-TR" smtClean="0"/>
              <a:t>www.rehberlikservisim.com</a:t>
            </a:r>
            <a:endParaRPr lang="tr-TR"/>
          </a:p>
        </p:txBody>
      </p:sp>
      <p:sp>
        <p:nvSpPr>
          <p:cNvPr id="6" name="Slayt Numarası Yer Tutucusu 5"/>
          <p:cNvSpPr>
            <a:spLocks noGrp="1"/>
          </p:cNvSpPr>
          <p:nvPr>
            <p:ph type="sldNum" sz="quarter" idx="12"/>
          </p:nvPr>
        </p:nvSpPr>
        <p:spPr/>
        <p:txBody>
          <a:bodyPr/>
          <a:lstStyle>
            <a:extLst/>
          </a:lstStyle>
          <a:p>
            <a:fld id="{A9E12E18-8884-4BB9-8948-A832E9E47FF1}" type="slidenum">
              <a:rPr lang="tr-TR" smtClean="0"/>
              <a:pPr/>
              <a:t>‹#›</a:t>
            </a:fld>
            <a:endParaRPr lang="tr-T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954625034"/>
      </p:ext>
    </p:extLst>
  </p:cSld>
  <p:clrMapOvr>
    <a:masterClrMapping/>
  </p:clrMapOvr>
  <mc:AlternateContent xmlns:mc="http://schemas.openxmlformats.org/markup-compatibility/2006">
    <mc:Choice xmlns:p14="http://schemas.microsoft.com/office/powerpoint/2010/main" xmlns="" Requires="p14">
      <p:transition p14:dur="100">
        <p:cut/>
      </p:transition>
    </mc:Choice>
    <mc:Fallback>
      <p:transition>
        <p:cut/>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17314" y="-73931"/>
            <a:ext cx="2699559" cy="1052833"/>
          </a:xfrm>
          <a:solidFill>
            <a:schemeClr val="tx1">
              <a:lumMod val="85000"/>
              <a:lumOff val="15000"/>
            </a:schemeClr>
          </a:solidFill>
        </p:spPr>
        <p:txBody>
          <a:bodyPr lIns="68562" tIns="34281" rIns="68562" bIns="34281">
            <a:noAutofit/>
          </a:bodyPr>
          <a:lstStyle>
            <a:lvl1pPr marL="0" indent="0">
              <a:buFontTx/>
              <a:buNone/>
              <a:defRPr sz="6000" b="1" spc="-225">
                <a:solidFill>
                  <a:schemeClr val="bg1"/>
                </a:solidFill>
                <a:latin typeface="Arial" pitchFamily="34" charset="0"/>
                <a:cs typeface="Arial" pitchFamily="34" charset="0"/>
              </a:defRPr>
            </a:lvl1pPr>
            <a:lvl2pPr marL="457092" indent="0">
              <a:buFontTx/>
              <a:buNone/>
              <a:defRPr/>
            </a:lvl2pPr>
            <a:lvl3pPr marL="914185" indent="0">
              <a:buFontTx/>
              <a:buNone/>
              <a:defRPr/>
            </a:lvl3pPr>
            <a:lvl4pPr marL="1371277" indent="0">
              <a:buFontTx/>
              <a:buNone/>
              <a:defRPr/>
            </a:lvl4pPr>
            <a:lvl5pPr marL="1828369" indent="0">
              <a:buFontTx/>
              <a:buNone/>
              <a:defRPr/>
            </a:lvl5pPr>
          </a:lstStyle>
          <a:p>
            <a:pPr lvl="0"/>
            <a:r>
              <a:rPr lang="en-US" dirty="0" smtClean="0">
                <a:latin typeface="Arial" pitchFamily="34" charset="0"/>
                <a:cs typeface="Arial" pitchFamily="34" charset="0"/>
              </a:rPr>
              <a:t>History</a:t>
            </a:r>
            <a:endParaRPr lang="en-US" dirty="0"/>
          </a:p>
        </p:txBody>
      </p:sp>
      <p:sp>
        <p:nvSpPr>
          <p:cNvPr id="8" name="Text Placeholder 7"/>
          <p:cNvSpPr>
            <a:spLocks noGrp="1"/>
          </p:cNvSpPr>
          <p:nvPr>
            <p:ph type="body" sz="quarter" idx="12" hasCustomPrompt="1"/>
          </p:nvPr>
        </p:nvSpPr>
        <p:spPr>
          <a:xfrm>
            <a:off x="-17315" y="789965"/>
            <a:ext cx="1835726" cy="269707"/>
          </a:xfrm>
          <a:solidFill>
            <a:schemeClr val="tx1">
              <a:lumMod val="85000"/>
              <a:lumOff val="15000"/>
            </a:schemeClr>
          </a:solidFill>
        </p:spPr>
        <p:txBody>
          <a:bodyPr lIns="68562" tIns="34281" rIns="68562" bIns="34281">
            <a:noAutofit/>
          </a:bodyPr>
          <a:lstStyle>
            <a:lvl1pPr marL="0" indent="0">
              <a:buFontTx/>
              <a:buNone/>
              <a:defRPr sz="1100">
                <a:solidFill>
                  <a:schemeClr val="bg1"/>
                </a:solidFill>
                <a:latin typeface="Source Sans Pro Light" pitchFamily="34" charset="0"/>
              </a:defRPr>
            </a:lvl1pPr>
          </a:lstStyle>
          <a:p>
            <a:pPr lvl="0"/>
            <a:r>
              <a:rPr lang="en-US" dirty="0" smtClean="0">
                <a:latin typeface="Source Sans Pro Light" pitchFamily="34" charset="0"/>
              </a:rPr>
              <a:t>We Serve The Best For You</a:t>
            </a:r>
            <a:endParaRPr lang="en-US" dirty="0"/>
          </a:p>
        </p:txBody>
      </p:sp>
    </p:spTree>
    <p:extLst>
      <p:ext uri="{BB962C8B-B14F-4D97-AF65-F5344CB8AC3E}">
        <p14:creationId xmlns:p14="http://schemas.microsoft.com/office/powerpoint/2010/main" xmlns="" val="1263434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5">
                                            <p:bg/>
                                          </p:spTgt>
                                        </p:tgtEl>
                                        <p:attrNameLst>
                                          <p:attrName>style.visibility</p:attrName>
                                        </p:attrNameLst>
                                      </p:cBhvr>
                                      <p:to>
                                        <p:strVal val="visible"/>
                                      </p:to>
                                    </p:set>
                                    <p:anim calcmode="lin" valueType="num">
                                      <p:cBhvr additive="base">
                                        <p:cTn id="7" dur="750" fill="hold"/>
                                        <p:tgtEl>
                                          <p:spTgt spid="5">
                                            <p:bg/>
                                          </p:spTgt>
                                        </p:tgtEl>
                                        <p:attrNameLst>
                                          <p:attrName>ppt_x</p:attrName>
                                        </p:attrNameLst>
                                      </p:cBhvr>
                                      <p:tavLst>
                                        <p:tav tm="0">
                                          <p:val>
                                            <p:strVal val="0-#ppt_w/2"/>
                                          </p:val>
                                        </p:tav>
                                        <p:tav tm="100000">
                                          <p:val>
                                            <p:strVal val="#ppt_x"/>
                                          </p:val>
                                        </p:tav>
                                      </p:tavLst>
                                    </p:anim>
                                    <p:anim calcmode="lin" valueType="num">
                                      <p:cBhvr additive="base">
                                        <p:cTn id="8" dur="750" fill="hold"/>
                                        <p:tgtEl>
                                          <p:spTgt spid="5">
                                            <p:bg/>
                                          </p:spTgt>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 calcmode="lin" valueType="num">
                                      <p:cBhvr additive="base">
                                        <p:cTn id="11" dur="750" fill="hold"/>
                                        <p:tgtEl>
                                          <p:spTgt spid="5">
                                            <p:txEl>
                                              <p:pRg st="0" end="0"/>
                                            </p:txEl>
                                          </p:spTgt>
                                        </p:tgtEl>
                                        <p:attrNameLst>
                                          <p:attrName>ppt_x</p:attrName>
                                        </p:attrNameLst>
                                      </p:cBhvr>
                                      <p:tavLst>
                                        <p:tav tm="0">
                                          <p:val>
                                            <p:strVal val="0-#ppt_w/2"/>
                                          </p:val>
                                        </p:tav>
                                        <p:tav tm="100000">
                                          <p:val>
                                            <p:strVal val="#ppt_x"/>
                                          </p:val>
                                        </p:tav>
                                      </p:tavLst>
                                    </p:anim>
                                    <p:anim calcmode="lin" valueType="num">
                                      <p:cBhvr additive="base">
                                        <p:cTn id="12" dur="750" fill="hold"/>
                                        <p:tgtEl>
                                          <p:spTgt spid="5">
                                            <p:txEl>
                                              <p:pRg st="0" end="0"/>
                                            </p:txEl>
                                          </p:spTgt>
                                        </p:tgtEl>
                                        <p:attrNameLst>
                                          <p:attrName>ppt_y</p:attrName>
                                        </p:attrNameLst>
                                      </p:cBhvr>
                                      <p:tavLst>
                                        <p:tav tm="0">
                                          <p:val>
                                            <p:strVal val="#ppt_y"/>
                                          </p:val>
                                        </p:tav>
                                        <p:tav tm="100000">
                                          <p:val>
                                            <p:strVal val="#ppt_y"/>
                                          </p:val>
                                        </p:tav>
                                      </p:tavLst>
                                    </p:anim>
                                  </p:childTnLst>
                                </p:cTn>
                              </p:par>
                              <p:par>
                                <p:cTn id="13" presetID="2" presetClass="entr" presetSubtype="8" decel="100000" fill="hold" grpId="0" nodeType="withEffect">
                                  <p:stCondLst>
                                    <p:cond delay="250"/>
                                  </p:stCondLst>
                                  <p:childTnLst>
                                    <p:set>
                                      <p:cBhvr>
                                        <p:cTn id="14" dur="1" fill="hold">
                                          <p:stCondLst>
                                            <p:cond delay="0"/>
                                          </p:stCondLst>
                                        </p:cTn>
                                        <p:tgtEl>
                                          <p:spTgt spid="8">
                                            <p:bg/>
                                          </p:spTgt>
                                        </p:tgtEl>
                                        <p:attrNameLst>
                                          <p:attrName>style.visibility</p:attrName>
                                        </p:attrNameLst>
                                      </p:cBhvr>
                                      <p:to>
                                        <p:strVal val="visible"/>
                                      </p:to>
                                    </p:set>
                                    <p:anim calcmode="lin" valueType="num">
                                      <p:cBhvr additive="base">
                                        <p:cTn id="15" dur="750" fill="hold"/>
                                        <p:tgtEl>
                                          <p:spTgt spid="8">
                                            <p:bg/>
                                          </p:spTgt>
                                        </p:tgtEl>
                                        <p:attrNameLst>
                                          <p:attrName>ppt_x</p:attrName>
                                        </p:attrNameLst>
                                      </p:cBhvr>
                                      <p:tavLst>
                                        <p:tav tm="0">
                                          <p:val>
                                            <p:strVal val="0-#ppt_w/2"/>
                                          </p:val>
                                        </p:tav>
                                        <p:tav tm="100000">
                                          <p:val>
                                            <p:strVal val="#ppt_x"/>
                                          </p:val>
                                        </p:tav>
                                      </p:tavLst>
                                    </p:anim>
                                    <p:anim calcmode="lin" valueType="num">
                                      <p:cBhvr additive="base">
                                        <p:cTn id="16" dur="750" fill="hold"/>
                                        <p:tgtEl>
                                          <p:spTgt spid="8">
                                            <p:bg/>
                                          </p:spTgt>
                                        </p:tgtEl>
                                        <p:attrNameLst>
                                          <p:attrName>ppt_y</p:attrName>
                                        </p:attrNameLst>
                                      </p:cBhvr>
                                      <p:tavLst>
                                        <p:tav tm="0">
                                          <p:val>
                                            <p:strVal val="#ppt_y"/>
                                          </p:val>
                                        </p:tav>
                                        <p:tav tm="100000">
                                          <p:val>
                                            <p:strVal val="#ppt_y"/>
                                          </p:val>
                                        </p:tav>
                                      </p:tavLst>
                                    </p:anim>
                                  </p:childTnLst>
                                </p:cTn>
                              </p:par>
                              <p:par>
                                <p:cTn id="17" presetID="2" presetClass="entr" presetSubtype="8" decel="100000" fill="hold" grpId="0" nodeType="withEffect">
                                  <p:stCondLst>
                                    <p:cond delay="250"/>
                                  </p:stCondLst>
                                  <p:childTnLst>
                                    <p:set>
                                      <p:cBhvr>
                                        <p:cTn id="18" dur="1" fill="hold">
                                          <p:stCondLst>
                                            <p:cond delay="0"/>
                                          </p:stCondLst>
                                        </p:cTn>
                                        <p:tgtEl>
                                          <p:spTgt spid="8">
                                            <p:txEl>
                                              <p:pRg st="0" end="0"/>
                                            </p:txEl>
                                          </p:spTgt>
                                        </p:tgtEl>
                                        <p:attrNameLst>
                                          <p:attrName>style.visibility</p:attrName>
                                        </p:attrNameLst>
                                      </p:cBhvr>
                                      <p:to>
                                        <p:strVal val="visible"/>
                                      </p:to>
                                    </p:set>
                                    <p:anim calcmode="lin" valueType="num">
                                      <p:cBhvr additive="base">
                                        <p:cTn id="19" dur="750" fill="hold"/>
                                        <p:tgtEl>
                                          <p:spTgt spid="8">
                                            <p:txEl>
                                              <p:pRg st="0" end="0"/>
                                            </p:txEl>
                                          </p:spTgt>
                                        </p:tgtEl>
                                        <p:attrNameLst>
                                          <p:attrName>ppt_x</p:attrName>
                                        </p:attrNameLst>
                                      </p:cBhvr>
                                      <p:tavLst>
                                        <p:tav tm="0">
                                          <p:val>
                                            <p:strVal val="0-#ppt_w/2"/>
                                          </p:val>
                                        </p:tav>
                                        <p:tav tm="100000">
                                          <p:val>
                                            <p:strVal val="#ppt_x"/>
                                          </p:val>
                                        </p:tav>
                                      </p:tavLst>
                                    </p:anim>
                                    <p:anim calcmode="lin" valueType="num">
                                      <p:cBhvr additive="base">
                                        <p:cTn id="20" dur="750" fill="hold"/>
                                        <p:tgtEl>
                                          <p:spTgt spid="8">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tmplLst>
          <p:tmpl>
            <p:tnLst>
              <p:par>
                <p:cTn presetID="2" presetClass="entr" presetSubtype="8" decel="100000" fill="hold" nodeType="withEffect">
                  <p:stCondLst>
                    <p:cond delay="0"/>
                  </p:stCondLst>
                  <p:childTnLst>
                    <p:set>
                      <p:cBhvr>
                        <p:cTn dur="1" fill="hold">
                          <p:stCondLst>
                            <p:cond delay="0"/>
                          </p:stCondLst>
                        </p:cTn>
                        <p:tgtEl>
                          <p:spTgt spid="5"/>
                        </p:tgtEl>
                        <p:attrNameLst>
                          <p:attrName>style.visibility</p:attrName>
                        </p:attrNameLst>
                      </p:cBhvr>
                      <p:to>
                        <p:strVal val="visible"/>
                      </p:to>
                    </p:set>
                    <p:anim calcmode="lin" valueType="num">
                      <p:cBhvr additive="base">
                        <p:cTn dur="750" fill="hold"/>
                        <p:tgtEl>
                          <p:spTgt spid="5"/>
                        </p:tgtEl>
                        <p:attrNameLst>
                          <p:attrName>ppt_x</p:attrName>
                        </p:attrNameLst>
                      </p:cBhvr>
                      <p:tavLst>
                        <p:tav tm="0">
                          <p:val>
                            <p:strVal val="0-#ppt_w/2"/>
                          </p:val>
                        </p:tav>
                        <p:tav tm="100000">
                          <p:val>
                            <p:strVal val="#ppt_x"/>
                          </p:val>
                        </p:tav>
                      </p:tavLst>
                    </p:anim>
                    <p:anim calcmode="lin" valueType="num">
                      <p:cBhvr additive="base">
                        <p:cTn dur="750" fill="hold"/>
                        <p:tgtEl>
                          <p:spTgt spid="5"/>
                        </p:tgtEl>
                        <p:attrNameLst>
                          <p:attrName>ppt_y</p:attrName>
                        </p:attrNameLst>
                      </p:cBhvr>
                      <p:tavLst>
                        <p:tav tm="0">
                          <p:val>
                            <p:strVal val="#ppt_y"/>
                          </p:val>
                        </p:tav>
                        <p:tav tm="100000">
                          <p:val>
                            <p:strVal val="#ppt_y"/>
                          </p:val>
                        </p:tav>
                      </p:tavLst>
                    </p:anim>
                  </p:childTnLst>
                </p:cTn>
              </p:par>
            </p:tnLst>
          </p:tmpl>
          <p:tmpl lvl="1">
            <p:tnLst>
              <p:par>
                <p:cTn presetID="2" presetClass="entr" presetSubtype="8" decel="100000" fill="hold" nodeType="withEffect">
                  <p:stCondLst>
                    <p:cond delay="0"/>
                  </p:stCondLst>
                  <p:childTnLst>
                    <p:set>
                      <p:cBhvr>
                        <p:cTn dur="1" fill="hold">
                          <p:stCondLst>
                            <p:cond delay="0"/>
                          </p:stCondLst>
                        </p:cTn>
                        <p:tgtEl>
                          <p:spTgt spid="5"/>
                        </p:tgtEl>
                        <p:attrNameLst>
                          <p:attrName>style.visibility</p:attrName>
                        </p:attrNameLst>
                      </p:cBhvr>
                      <p:to>
                        <p:strVal val="visible"/>
                      </p:to>
                    </p:set>
                    <p:anim calcmode="lin" valueType="num">
                      <p:cBhvr additive="base">
                        <p:cTn dur="750" fill="hold"/>
                        <p:tgtEl>
                          <p:spTgt spid="5"/>
                        </p:tgtEl>
                        <p:attrNameLst>
                          <p:attrName>ppt_x</p:attrName>
                        </p:attrNameLst>
                      </p:cBhvr>
                      <p:tavLst>
                        <p:tav tm="0">
                          <p:val>
                            <p:strVal val="0-#ppt_w/2"/>
                          </p:val>
                        </p:tav>
                        <p:tav tm="100000">
                          <p:val>
                            <p:strVal val="#ppt_x"/>
                          </p:val>
                        </p:tav>
                      </p:tavLst>
                    </p:anim>
                    <p:anim calcmode="lin" valueType="num">
                      <p:cBhvr additive="base">
                        <p:cTn dur="750" fill="hold"/>
                        <p:tgtEl>
                          <p:spTgt spid="5"/>
                        </p:tgtEl>
                        <p:attrNameLst>
                          <p:attrName>ppt_y</p:attrName>
                        </p:attrNameLst>
                      </p:cBhvr>
                      <p:tavLst>
                        <p:tav tm="0">
                          <p:val>
                            <p:strVal val="#ppt_y"/>
                          </p:val>
                        </p:tav>
                        <p:tav tm="100000">
                          <p:val>
                            <p:strVal val="#ppt_y"/>
                          </p:val>
                        </p:tav>
                      </p:tavLst>
                    </p:anim>
                  </p:childTnLst>
                </p:cTn>
              </p:par>
            </p:tnLst>
          </p:tmpl>
        </p:tmplLst>
      </p:bldP>
      <p:bldP spid="8" grpId="0" build="p" animBg="1">
        <p:tmplLst>
          <p:tmpl>
            <p:tnLst>
              <p:par>
                <p:cTn presetID="2" presetClass="entr" presetSubtype="8" decel="100000" fill="hold" nodeType="withEffect">
                  <p:stCondLst>
                    <p:cond delay="250"/>
                  </p:stCondLst>
                  <p:childTnLst>
                    <p:set>
                      <p:cBhvr>
                        <p:cTn dur="1" fill="hold">
                          <p:stCondLst>
                            <p:cond delay="0"/>
                          </p:stCondLst>
                        </p:cTn>
                        <p:tgtEl>
                          <p:spTgt spid="8"/>
                        </p:tgtEl>
                        <p:attrNameLst>
                          <p:attrName>style.visibility</p:attrName>
                        </p:attrNameLst>
                      </p:cBhvr>
                      <p:to>
                        <p:strVal val="visible"/>
                      </p:to>
                    </p:set>
                    <p:anim calcmode="lin" valueType="num">
                      <p:cBhvr additive="base">
                        <p:cTn dur="750" fill="hold"/>
                        <p:tgtEl>
                          <p:spTgt spid="8"/>
                        </p:tgtEl>
                        <p:attrNameLst>
                          <p:attrName>ppt_x</p:attrName>
                        </p:attrNameLst>
                      </p:cBhvr>
                      <p:tavLst>
                        <p:tav tm="0">
                          <p:val>
                            <p:strVal val="0-#ppt_w/2"/>
                          </p:val>
                        </p:tav>
                        <p:tav tm="100000">
                          <p:val>
                            <p:strVal val="#ppt_x"/>
                          </p:val>
                        </p:tav>
                      </p:tavLst>
                    </p:anim>
                    <p:anim calcmode="lin" valueType="num">
                      <p:cBhvr additive="base">
                        <p:cTn dur="750" fill="hold"/>
                        <p:tgtEl>
                          <p:spTgt spid="8"/>
                        </p:tgtEl>
                        <p:attrNameLst>
                          <p:attrName>ppt_y</p:attrName>
                        </p:attrNameLst>
                      </p:cBhvr>
                      <p:tavLst>
                        <p:tav tm="0">
                          <p:val>
                            <p:strVal val="#ppt_y"/>
                          </p:val>
                        </p:tav>
                        <p:tav tm="100000">
                          <p:val>
                            <p:strVal val="#ppt_y"/>
                          </p:val>
                        </p:tav>
                      </p:tavLst>
                    </p:anim>
                  </p:childTnLst>
                </p:cTn>
              </p:par>
            </p:tnLst>
          </p:tmpl>
          <p:tmpl lvl="1">
            <p:tnLst>
              <p:par>
                <p:cTn presetID="2" presetClass="entr" presetSubtype="8" decel="100000" fill="hold" nodeType="withEffect">
                  <p:stCondLst>
                    <p:cond delay="250"/>
                  </p:stCondLst>
                  <p:childTnLst>
                    <p:set>
                      <p:cBhvr>
                        <p:cTn dur="1" fill="hold">
                          <p:stCondLst>
                            <p:cond delay="0"/>
                          </p:stCondLst>
                        </p:cTn>
                        <p:tgtEl>
                          <p:spTgt spid="8"/>
                        </p:tgtEl>
                        <p:attrNameLst>
                          <p:attrName>style.visibility</p:attrName>
                        </p:attrNameLst>
                      </p:cBhvr>
                      <p:to>
                        <p:strVal val="visible"/>
                      </p:to>
                    </p:set>
                    <p:anim calcmode="lin" valueType="num">
                      <p:cBhvr additive="base">
                        <p:cTn dur="750" fill="hold"/>
                        <p:tgtEl>
                          <p:spTgt spid="8"/>
                        </p:tgtEl>
                        <p:attrNameLst>
                          <p:attrName>ppt_x</p:attrName>
                        </p:attrNameLst>
                      </p:cBhvr>
                      <p:tavLst>
                        <p:tav tm="0">
                          <p:val>
                            <p:strVal val="0-#ppt_w/2"/>
                          </p:val>
                        </p:tav>
                        <p:tav tm="100000">
                          <p:val>
                            <p:strVal val="#ppt_x"/>
                          </p:val>
                        </p:tav>
                      </p:tavLst>
                    </p:anim>
                    <p:anim calcmode="lin" valueType="num">
                      <p:cBhvr additive="base">
                        <p:cTn dur="750" fill="hold"/>
                        <p:tgtEl>
                          <p:spTgt spid="8"/>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SECTION BREAK">
    <p:spTree>
      <p:nvGrpSpPr>
        <p:cNvPr id="1" name=""/>
        <p:cNvGrpSpPr/>
        <p:nvPr/>
      </p:nvGrpSpPr>
      <p:grpSpPr>
        <a:xfrm>
          <a:off x="0" y="0"/>
          <a:ext cx="0" cy="0"/>
          <a:chOff x="0" y="0"/>
          <a:chExt cx="0" cy="0"/>
        </a:xfrm>
      </p:grpSpPr>
      <p:sp>
        <p:nvSpPr>
          <p:cNvPr id="5" name="Rectangle 4"/>
          <p:cNvSpPr/>
          <p:nvPr userDrawn="1"/>
        </p:nvSpPr>
        <p:spPr>
          <a:xfrm>
            <a:off x="2034379" y="1148539"/>
            <a:ext cx="1511774" cy="2827031"/>
          </a:xfrm>
          <a:prstGeom prst="rect">
            <a:avLst/>
          </a:prstGeom>
        </p:spPr>
        <p:txBody>
          <a:bodyPr wrap="square" lIns="68550" tIns="34275" rIns="68550" bIns="34275">
            <a:spAutoFit/>
          </a:bodyPr>
          <a:lstStyle/>
          <a:p>
            <a:pPr lvl="0"/>
            <a:r>
              <a:rPr lang="en-US" sz="17900" b="1" spc="-225" dirty="0" smtClean="0">
                <a:solidFill>
                  <a:schemeClr val="bg1"/>
                </a:solidFill>
                <a:latin typeface="Arial" pitchFamily="34" charset="0"/>
                <a:cs typeface="Arial" pitchFamily="34" charset="0"/>
              </a:rPr>
              <a:t>“</a:t>
            </a:r>
            <a:endParaRPr lang="en-US" sz="17900" b="1" spc="-225" dirty="0">
              <a:solidFill>
                <a:schemeClr val="bg1"/>
              </a:solidFill>
              <a:latin typeface="Arial" pitchFamily="34" charset="0"/>
              <a:cs typeface="Arial" pitchFamily="34" charset="0"/>
            </a:endParaRPr>
          </a:p>
        </p:txBody>
      </p:sp>
      <p:sp>
        <p:nvSpPr>
          <p:cNvPr id="8" name="Text Placeholder 7"/>
          <p:cNvSpPr>
            <a:spLocks noGrp="1"/>
          </p:cNvSpPr>
          <p:nvPr>
            <p:ph type="body" sz="quarter" idx="10" hasCustomPrompt="1"/>
          </p:nvPr>
        </p:nvSpPr>
        <p:spPr>
          <a:xfrm>
            <a:off x="3215062" y="1977822"/>
            <a:ext cx="3408633" cy="485941"/>
          </a:xfrm>
          <a:solidFill>
            <a:schemeClr val="bg1"/>
          </a:solidFill>
        </p:spPr>
        <p:txBody>
          <a:bodyPr lIns="68562" tIns="34281" rIns="68562" bIns="34281">
            <a:noAutofit/>
          </a:bodyPr>
          <a:lstStyle>
            <a:lvl1pPr marL="0" indent="0">
              <a:buFontTx/>
              <a:buNone/>
              <a:defRPr sz="2400" b="1" spc="-112" baseline="0">
                <a:solidFill>
                  <a:srgbClr val="C00000"/>
                </a:solidFill>
                <a:latin typeface="Arial" pitchFamily="34" charset="0"/>
                <a:cs typeface="Arial" pitchFamily="34" charset="0"/>
              </a:defRPr>
            </a:lvl1pPr>
          </a:lstStyle>
          <a:p>
            <a:pPr lvl="0"/>
            <a:r>
              <a:rPr lang="en-US" dirty="0" smtClean="0">
                <a:latin typeface="Arial" pitchFamily="34" charset="0"/>
                <a:cs typeface="Arial" pitchFamily="34" charset="0"/>
              </a:rPr>
              <a:t>Great Structured Design</a:t>
            </a:r>
            <a:endParaRPr lang="en-US" dirty="0"/>
          </a:p>
        </p:txBody>
      </p:sp>
      <p:sp>
        <p:nvSpPr>
          <p:cNvPr id="10" name="Text Placeholder 9"/>
          <p:cNvSpPr>
            <a:spLocks noGrp="1"/>
          </p:cNvSpPr>
          <p:nvPr>
            <p:ph type="body" sz="quarter" idx="11" hasCustomPrompt="1"/>
          </p:nvPr>
        </p:nvSpPr>
        <p:spPr>
          <a:xfrm>
            <a:off x="2197503" y="2517757"/>
            <a:ext cx="4750142" cy="809902"/>
          </a:xfrm>
        </p:spPr>
        <p:txBody>
          <a:bodyPr lIns="68562" tIns="34281" rIns="68562" bIns="34281">
            <a:normAutofit/>
          </a:bodyPr>
          <a:lstStyle>
            <a:lvl1pPr marL="0" indent="0">
              <a:buFontTx/>
              <a:buNone/>
              <a:defRPr sz="1500">
                <a:solidFill>
                  <a:schemeClr val="bg1"/>
                </a:solidFill>
                <a:latin typeface="Source Sans Pro Light" pitchFamily="34" charset="0"/>
              </a:defRPr>
            </a:lvl1pPr>
            <a:lvl2pPr>
              <a:defRPr>
                <a:latin typeface="Raleway" pitchFamily="34" charset="0"/>
              </a:defRPr>
            </a:lvl2pPr>
            <a:lvl3pPr>
              <a:defRPr>
                <a:latin typeface="Raleway" pitchFamily="34" charset="0"/>
              </a:defRPr>
            </a:lvl3pPr>
            <a:lvl4pPr>
              <a:defRPr>
                <a:latin typeface="Raleway" pitchFamily="34" charset="0"/>
              </a:defRPr>
            </a:lvl4pPr>
            <a:lvl5pPr>
              <a:defRPr>
                <a:latin typeface="Raleway" pitchFamily="34" charset="0"/>
              </a:defRPr>
            </a:lvl5pPr>
          </a:lstStyle>
          <a:p>
            <a:r>
              <a:rPr lang="en-US" sz="1300" i="1" dirty="0" smtClean="0">
                <a:latin typeface="Raleway" pitchFamily="34" charset="0"/>
              </a:rPr>
              <a:t>This design is all about simplicity expressed in the most attractive manner. I realized it was not only beautiful, but powerful. Like a mighty unicorn..</a:t>
            </a:r>
            <a:endParaRPr lang="en-US" sz="1300" dirty="0">
              <a:latin typeface="Raleway" pitchFamily="34" charset="0"/>
            </a:endParaRPr>
          </a:p>
        </p:txBody>
      </p:sp>
    </p:spTree>
    <p:extLst>
      <p:ext uri="{BB962C8B-B14F-4D97-AF65-F5344CB8AC3E}">
        <p14:creationId xmlns:p14="http://schemas.microsoft.com/office/powerpoint/2010/main" xmlns="" val="1911926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0-#ppt_w/2"/>
                                          </p:val>
                                        </p:tav>
                                        <p:tav tm="100000">
                                          <p:val>
                                            <p:strVal val="#ppt_x"/>
                                          </p:val>
                                        </p:tav>
                                      </p:tavLst>
                                    </p:anim>
                                    <p:anim calcmode="lin" valueType="num">
                                      <p:cBhvr additive="base">
                                        <p:cTn id="8" dur="750" fill="hold"/>
                                        <p:tgtEl>
                                          <p:spTgt spid="5"/>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0"/>
                                  </p:stCondLst>
                                  <p:childTnLst>
                                    <p:set>
                                      <p:cBhvr>
                                        <p:cTn id="10" dur="1" fill="hold">
                                          <p:stCondLst>
                                            <p:cond delay="0"/>
                                          </p:stCondLst>
                                        </p:cTn>
                                        <p:tgtEl>
                                          <p:spTgt spid="8">
                                            <p:bg/>
                                          </p:spTgt>
                                        </p:tgtEl>
                                        <p:attrNameLst>
                                          <p:attrName>style.visibility</p:attrName>
                                        </p:attrNameLst>
                                      </p:cBhvr>
                                      <p:to>
                                        <p:strVal val="visible"/>
                                      </p:to>
                                    </p:set>
                                    <p:anim calcmode="lin" valueType="num">
                                      <p:cBhvr additive="base">
                                        <p:cTn id="11" dur="750" fill="hold"/>
                                        <p:tgtEl>
                                          <p:spTgt spid="8">
                                            <p:bg/>
                                          </p:spTgt>
                                        </p:tgtEl>
                                        <p:attrNameLst>
                                          <p:attrName>ppt_x</p:attrName>
                                        </p:attrNameLst>
                                      </p:cBhvr>
                                      <p:tavLst>
                                        <p:tav tm="0">
                                          <p:val>
                                            <p:strVal val="1+#ppt_w/2"/>
                                          </p:val>
                                        </p:tav>
                                        <p:tav tm="100000">
                                          <p:val>
                                            <p:strVal val="#ppt_x"/>
                                          </p:val>
                                        </p:tav>
                                      </p:tavLst>
                                    </p:anim>
                                    <p:anim calcmode="lin" valueType="num">
                                      <p:cBhvr additive="base">
                                        <p:cTn id="12" dur="750" fill="hold"/>
                                        <p:tgtEl>
                                          <p:spTgt spid="8">
                                            <p:bg/>
                                          </p:spTgt>
                                        </p:tgtEl>
                                        <p:attrNameLst>
                                          <p:attrName>ppt_y</p:attrName>
                                        </p:attrNameLst>
                                      </p:cBhvr>
                                      <p:tavLst>
                                        <p:tav tm="0">
                                          <p:val>
                                            <p:strVal val="#ppt_y"/>
                                          </p:val>
                                        </p:tav>
                                        <p:tav tm="100000">
                                          <p:val>
                                            <p:strVal val="#ppt_y"/>
                                          </p:val>
                                        </p:tav>
                                      </p:tavLst>
                                    </p:anim>
                                  </p:childTnLst>
                                </p:cTn>
                              </p:par>
                              <p:par>
                                <p:cTn id="13" presetID="2" presetClass="entr" presetSubtype="2" decel="100000" fill="hold" grpId="0" nodeType="with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anim calcmode="lin" valueType="num">
                                      <p:cBhvr additive="base">
                                        <p:cTn id="15" dur="750" fill="hold"/>
                                        <p:tgtEl>
                                          <p:spTgt spid="8">
                                            <p:txEl>
                                              <p:pRg st="0" end="0"/>
                                            </p:txEl>
                                          </p:spTgt>
                                        </p:tgtEl>
                                        <p:attrNameLst>
                                          <p:attrName>ppt_x</p:attrName>
                                        </p:attrNameLst>
                                      </p:cBhvr>
                                      <p:tavLst>
                                        <p:tav tm="0">
                                          <p:val>
                                            <p:strVal val="1+#ppt_w/2"/>
                                          </p:val>
                                        </p:tav>
                                        <p:tav tm="100000">
                                          <p:val>
                                            <p:strVal val="#ppt_x"/>
                                          </p:val>
                                        </p:tav>
                                      </p:tavLst>
                                    </p:anim>
                                    <p:anim calcmode="lin" valueType="num">
                                      <p:cBhvr additive="base">
                                        <p:cTn id="16" dur="750" fill="hold"/>
                                        <p:tgtEl>
                                          <p:spTgt spid="8">
                                            <p:txEl>
                                              <p:pRg st="0" end="0"/>
                                            </p:txEl>
                                          </p:spTgt>
                                        </p:tgtEl>
                                        <p:attrNameLst>
                                          <p:attrName>ppt_y</p:attrName>
                                        </p:attrNameLst>
                                      </p:cBhvr>
                                      <p:tavLst>
                                        <p:tav tm="0">
                                          <p:val>
                                            <p:strVal val="#ppt_y"/>
                                          </p:val>
                                        </p:tav>
                                        <p:tav tm="100000">
                                          <p:val>
                                            <p:strVal val="#ppt_y"/>
                                          </p:val>
                                        </p:tav>
                                      </p:tavLst>
                                    </p:anim>
                                  </p:childTnLst>
                                </p:cTn>
                              </p:par>
                              <p:par>
                                <p:cTn id="17" presetID="2" presetClass="entr" presetSubtype="4" decel="100000" fill="hold" grpId="0" nodeType="withEffect">
                                  <p:stCondLst>
                                    <p:cond delay="0"/>
                                  </p:stCondLst>
                                  <p:childTnLst>
                                    <p:set>
                                      <p:cBhvr>
                                        <p:cTn id="18" dur="1" fill="hold">
                                          <p:stCondLst>
                                            <p:cond delay="0"/>
                                          </p:stCondLst>
                                        </p:cTn>
                                        <p:tgtEl>
                                          <p:spTgt spid="10">
                                            <p:txEl>
                                              <p:pRg st="0" end="0"/>
                                            </p:txEl>
                                          </p:spTgt>
                                        </p:tgtEl>
                                        <p:attrNameLst>
                                          <p:attrName>style.visibility</p:attrName>
                                        </p:attrNameLst>
                                      </p:cBhvr>
                                      <p:to>
                                        <p:strVal val="visible"/>
                                      </p:to>
                                    </p:set>
                                    <p:anim calcmode="lin" valueType="num">
                                      <p:cBhvr additive="base">
                                        <p:cTn id="19" dur="75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0" dur="75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build="p" animBg="1">
        <p:tmplLst>
          <p:tmpl>
            <p:tnLst>
              <p:par>
                <p:cTn presetID="2" presetClass="entr" presetSubtype="2" decel="100000" fill="hold" nodeType="withEffect">
                  <p:stCondLst>
                    <p:cond delay="0"/>
                  </p:stCondLst>
                  <p:childTnLst>
                    <p:set>
                      <p:cBhvr>
                        <p:cTn dur="1" fill="hold">
                          <p:stCondLst>
                            <p:cond delay="0"/>
                          </p:stCondLst>
                        </p:cTn>
                        <p:tgtEl>
                          <p:spTgt spid="8"/>
                        </p:tgtEl>
                        <p:attrNameLst>
                          <p:attrName>style.visibility</p:attrName>
                        </p:attrNameLst>
                      </p:cBhvr>
                      <p:to>
                        <p:strVal val="visible"/>
                      </p:to>
                    </p:set>
                    <p:anim calcmode="lin" valueType="num">
                      <p:cBhvr additive="base">
                        <p:cTn dur="750" fill="hold"/>
                        <p:tgtEl>
                          <p:spTgt spid="8"/>
                        </p:tgtEl>
                        <p:attrNameLst>
                          <p:attrName>ppt_x</p:attrName>
                        </p:attrNameLst>
                      </p:cBhvr>
                      <p:tavLst>
                        <p:tav tm="0">
                          <p:val>
                            <p:strVal val="1+#ppt_w/2"/>
                          </p:val>
                        </p:tav>
                        <p:tav tm="100000">
                          <p:val>
                            <p:strVal val="#ppt_x"/>
                          </p:val>
                        </p:tav>
                      </p:tavLst>
                    </p:anim>
                    <p:anim calcmode="lin" valueType="num">
                      <p:cBhvr additive="base">
                        <p:cTn dur="750" fill="hold"/>
                        <p:tgtEl>
                          <p:spTgt spid="8"/>
                        </p:tgtEl>
                        <p:attrNameLst>
                          <p:attrName>ppt_y</p:attrName>
                        </p:attrNameLst>
                      </p:cBhvr>
                      <p:tavLst>
                        <p:tav tm="0">
                          <p:val>
                            <p:strVal val="#ppt_y"/>
                          </p:val>
                        </p:tav>
                        <p:tav tm="100000">
                          <p:val>
                            <p:strVal val="#ppt_y"/>
                          </p:val>
                        </p:tav>
                      </p:tavLst>
                    </p:anim>
                  </p:childTnLst>
                </p:cTn>
              </p:par>
            </p:tnLst>
          </p:tmpl>
          <p:tmpl lvl="1">
            <p:tnLst>
              <p:par>
                <p:cTn presetID="2" presetClass="entr" presetSubtype="2" decel="100000" fill="hold" nodeType="withEffect">
                  <p:stCondLst>
                    <p:cond delay="0"/>
                  </p:stCondLst>
                  <p:childTnLst>
                    <p:set>
                      <p:cBhvr>
                        <p:cTn dur="1" fill="hold">
                          <p:stCondLst>
                            <p:cond delay="0"/>
                          </p:stCondLst>
                        </p:cTn>
                        <p:tgtEl>
                          <p:spTgt spid="8"/>
                        </p:tgtEl>
                        <p:attrNameLst>
                          <p:attrName>style.visibility</p:attrName>
                        </p:attrNameLst>
                      </p:cBhvr>
                      <p:to>
                        <p:strVal val="visible"/>
                      </p:to>
                    </p:set>
                    <p:anim calcmode="lin" valueType="num">
                      <p:cBhvr additive="base">
                        <p:cTn dur="750" fill="hold"/>
                        <p:tgtEl>
                          <p:spTgt spid="8"/>
                        </p:tgtEl>
                        <p:attrNameLst>
                          <p:attrName>ppt_x</p:attrName>
                        </p:attrNameLst>
                      </p:cBhvr>
                      <p:tavLst>
                        <p:tav tm="0">
                          <p:val>
                            <p:strVal val="1+#ppt_w/2"/>
                          </p:val>
                        </p:tav>
                        <p:tav tm="100000">
                          <p:val>
                            <p:strVal val="#ppt_x"/>
                          </p:val>
                        </p:tav>
                      </p:tavLst>
                    </p:anim>
                    <p:anim calcmode="lin" valueType="num">
                      <p:cBhvr additive="base">
                        <p:cTn dur="750" fill="hold"/>
                        <p:tgtEl>
                          <p:spTgt spid="8"/>
                        </p:tgtEl>
                        <p:attrNameLst>
                          <p:attrName>ppt_y</p:attrName>
                        </p:attrNameLst>
                      </p:cBhvr>
                      <p:tavLst>
                        <p:tav tm="0">
                          <p:val>
                            <p:strVal val="#ppt_y"/>
                          </p:val>
                        </p:tav>
                        <p:tav tm="100000">
                          <p:val>
                            <p:strVal val="#ppt_y"/>
                          </p:val>
                        </p:tav>
                      </p:tavLst>
                    </p:anim>
                  </p:childTnLst>
                </p:cTn>
              </p:par>
            </p:tnLst>
          </p:tmpl>
        </p:tmplLst>
      </p:bldP>
      <p:bldP spid="10" grpId="0" build="p">
        <p:tmplLst>
          <p:tmpl lvl="1">
            <p:tnLst>
              <p:par>
                <p:cTn presetID="2" presetClass="entr" presetSubtype="4" decel="100000" fill="hold" nodeType="withEffect">
                  <p:stCondLst>
                    <p:cond delay="0"/>
                  </p:stCondLst>
                  <p:childTnLst>
                    <p:set>
                      <p:cBhvr>
                        <p:cTn dur="1" fill="hold">
                          <p:stCondLst>
                            <p:cond delay="0"/>
                          </p:stCondLst>
                        </p:cTn>
                        <p:tgtEl>
                          <p:spTgt spid="10"/>
                        </p:tgtEl>
                        <p:attrNameLst>
                          <p:attrName>style.visibility</p:attrName>
                        </p:attrNameLst>
                      </p:cBhvr>
                      <p:to>
                        <p:strVal val="visible"/>
                      </p:to>
                    </p:set>
                    <p:anim calcmode="lin" valueType="num">
                      <p:cBhvr additive="base">
                        <p:cTn dur="750" fill="hold"/>
                        <p:tgtEl>
                          <p:spTgt spid="10"/>
                        </p:tgtEl>
                        <p:attrNameLst>
                          <p:attrName>ppt_x</p:attrName>
                        </p:attrNameLst>
                      </p:cBhvr>
                      <p:tavLst>
                        <p:tav tm="0">
                          <p:val>
                            <p:strVal val="#ppt_x"/>
                          </p:val>
                        </p:tav>
                        <p:tav tm="100000">
                          <p:val>
                            <p:strVal val="#ppt_x"/>
                          </p:val>
                        </p:tav>
                      </p:tavLst>
                    </p:anim>
                    <p:anim calcmode="lin" valueType="num">
                      <p:cBhvr additive="base">
                        <p:cTn dur="750" fill="hold"/>
                        <p:tgtEl>
                          <p:spTgt spid="10"/>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extLst/>
          </a:lstStyle>
          <a:p>
            <a:r>
              <a:rPr kumimoji="0" lang="tr-TR" smtClean="0"/>
              <a:t>Asıl başlık stili için tıklatın</a:t>
            </a:r>
            <a:endParaRPr kumimoji="0" lang="en-US"/>
          </a:p>
        </p:txBody>
      </p:sp>
      <p:sp>
        <p:nvSpPr>
          <p:cNvPr id="3" name="İçerik Yer Tutucusu 2"/>
          <p:cNvSpPr>
            <a:spLocks noGrp="1"/>
          </p:cNvSpPr>
          <p:nvPr>
            <p:ph idx="1"/>
          </p:nvPr>
        </p:nvSpPr>
        <p:spPr/>
        <p:txBody>
          <a:bodyPr/>
          <a:lstStyle>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extLst/>
          </a:lstStyle>
          <a:p>
            <a:fld id="{B5DAFEC4-80CB-4FD5-A318-12BCFECB82CF}" type="datetime1">
              <a:rPr lang="tr-TR" smtClean="0"/>
              <a:pPr/>
              <a:t>18.10.2021</a:t>
            </a:fld>
            <a:endParaRPr lang="tr-TR"/>
          </a:p>
        </p:txBody>
      </p:sp>
      <p:sp>
        <p:nvSpPr>
          <p:cNvPr id="5" name="Altbilgi Yer Tutucusu 4"/>
          <p:cNvSpPr>
            <a:spLocks noGrp="1"/>
          </p:cNvSpPr>
          <p:nvPr>
            <p:ph type="ftr" sz="quarter" idx="11"/>
          </p:nvPr>
        </p:nvSpPr>
        <p:spPr/>
        <p:txBody>
          <a:bodyPr/>
          <a:lstStyle>
            <a:extLst/>
          </a:lstStyle>
          <a:p>
            <a:r>
              <a:rPr lang="tr-TR" smtClean="0"/>
              <a:t>www.rehberlikservisim.com</a:t>
            </a:r>
            <a:endParaRPr lang="tr-TR"/>
          </a:p>
        </p:txBody>
      </p:sp>
      <p:sp>
        <p:nvSpPr>
          <p:cNvPr id="6" name="Slayt Numarası Yer Tutucusu 5"/>
          <p:cNvSpPr>
            <a:spLocks noGrp="1"/>
          </p:cNvSpPr>
          <p:nvPr>
            <p:ph type="sldNum" sz="quarter" idx="12"/>
          </p:nvPr>
        </p:nvSpPr>
        <p:spPr/>
        <p:txBody>
          <a:bodyPr/>
          <a:lstStyle>
            <a:extLst/>
          </a:lstStyle>
          <a:p>
            <a:fld id="{A9E12E18-8884-4BB9-8948-A832E9E47FF1}"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7" name="Dikdörtgen 6"/>
          <p:cNvSpPr/>
          <p:nvPr/>
        </p:nvSpPr>
        <p:spPr>
          <a:xfrm>
            <a:off x="2282890" y="-41"/>
            <a:ext cx="6858000" cy="5143541"/>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Başlık 1"/>
          <p:cNvSpPr>
            <a:spLocks noGrp="1"/>
          </p:cNvSpPr>
          <p:nvPr>
            <p:ph type="title"/>
          </p:nvPr>
        </p:nvSpPr>
        <p:spPr>
          <a:xfrm>
            <a:off x="2578392" y="1950244"/>
            <a:ext cx="6400800" cy="1714500"/>
          </a:xfrm>
        </p:spPr>
        <p:txBody>
          <a:bodyPr anchor="t"/>
          <a:lstStyle>
            <a:lvl1pPr algn="l">
              <a:lnSpc>
                <a:spcPts val="4500"/>
              </a:lnSpc>
              <a:buNone/>
              <a:defRPr sz="4000" b="1" cap="all"/>
            </a:lvl1pPr>
            <a:extLst/>
          </a:lstStyle>
          <a:p>
            <a:r>
              <a:rPr kumimoji="0" lang="tr-TR" smtClean="0"/>
              <a:t>Asıl başlık stili için tıklatın</a:t>
            </a:r>
            <a:endParaRPr kumimoji="0" lang="en-US"/>
          </a:p>
        </p:txBody>
      </p:sp>
      <p:sp>
        <p:nvSpPr>
          <p:cNvPr id="3" name="Metin Yer Tutucusu 2"/>
          <p:cNvSpPr>
            <a:spLocks noGrp="1"/>
          </p:cNvSpPr>
          <p:nvPr>
            <p:ph type="body" idx="1"/>
          </p:nvPr>
        </p:nvSpPr>
        <p:spPr>
          <a:xfrm>
            <a:off x="2578392" y="800100"/>
            <a:ext cx="6400800" cy="1132284"/>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tr-TR" smtClean="0"/>
              <a:t>Asıl metin stillerini düzenlemek için tıklatın</a:t>
            </a:r>
          </a:p>
        </p:txBody>
      </p:sp>
      <p:sp>
        <p:nvSpPr>
          <p:cNvPr id="4" name="Veri Yer Tutucusu 3"/>
          <p:cNvSpPr>
            <a:spLocks noGrp="1"/>
          </p:cNvSpPr>
          <p:nvPr>
            <p:ph type="dt" sz="half" idx="10"/>
          </p:nvPr>
        </p:nvSpPr>
        <p:spPr/>
        <p:txBody>
          <a:bodyPr/>
          <a:lstStyle>
            <a:extLst/>
          </a:lstStyle>
          <a:p>
            <a:fld id="{2F08B323-91EB-43B9-840E-CC39EEE62541}" type="datetime1">
              <a:rPr lang="tr-TR" smtClean="0"/>
              <a:pPr/>
              <a:t>18.10.2021</a:t>
            </a:fld>
            <a:endParaRPr lang="tr-TR"/>
          </a:p>
        </p:txBody>
      </p:sp>
      <p:sp>
        <p:nvSpPr>
          <p:cNvPr id="5" name="Altbilgi Yer Tutucusu 4"/>
          <p:cNvSpPr>
            <a:spLocks noGrp="1"/>
          </p:cNvSpPr>
          <p:nvPr>
            <p:ph type="ftr" sz="quarter" idx="11"/>
          </p:nvPr>
        </p:nvSpPr>
        <p:spPr/>
        <p:txBody>
          <a:bodyPr/>
          <a:lstStyle>
            <a:extLst/>
          </a:lstStyle>
          <a:p>
            <a:r>
              <a:rPr lang="tr-TR" smtClean="0"/>
              <a:t>www.rehberlikservisim.com</a:t>
            </a:r>
            <a:endParaRPr lang="tr-TR"/>
          </a:p>
        </p:txBody>
      </p:sp>
      <p:sp>
        <p:nvSpPr>
          <p:cNvPr id="6" name="Slayt Numarası Yer Tutucusu 5"/>
          <p:cNvSpPr>
            <a:spLocks noGrp="1"/>
          </p:cNvSpPr>
          <p:nvPr>
            <p:ph type="sldNum" sz="quarter" idx="12"/>
          </p:nvPr>
        </p:nvSpPr>
        <p:spPr/>
        <p:txBody>
          <a:bodyPr/>
          <a:lstStyle>
            <a:extLst/>
          </a:lstStyle>
          <a:p>
            <a:fld id="{A9E12E18-8884-4BB9-8948-A832E9E47FF1}" type="slidenum">
              <a:rPr lang="tr-TR" smtClean="0"/>
              <a:pPr/>
              <a:t>‹#›</a:t>
            </a:fld>
            <a:endParaRPr lang="tr-TR"/>
          </a:p>
        </p:txBody>
      </p:sp>
      <p:sp>
        <p:nvSpPr>
          <p:cNvPr id="10" name="Dikdörtgen 9"/>
          <p:cNvSpPr/>
          <p:nvPr/>
        </p:nvSpPr>
        <p:spPr bwMode="invGray">
          <a:xfrm>
            <a:off x="2286000" y="0"/>
            <a:ext cx="76200" cy="5143541"/>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110992"/>
            <a:ext cx="210312" cy="157734"/>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059403"/>
            <a:ext cx="64008" cy="48006"/>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a:xfrm>
            <a:off x="1435608" y="205740"/>
            <a:ext cx="7498080" cy="857250"/>
          </a:xfrm>
        </p:spPr>
        <p:txBody>
          <a:bodyPr/>
          <a:lstStyle>
            <a:extLst/>
          </a:lstStyle>
          <a:p>
            <a:r>
              <a:rPr kumimoji="0" lang="tr-TR" smtClean="0"/>
              <a:t>Asıl başlık stili için tıklatın</a:t>
            </a:r>
            <a:endParaRPr kumimoji="0" lang="en-US"/>
          </a:p>
        </p:txBody>
      </p:sp>
      <p:sp>
        <p:nvSpPr>
          <p:cNvPr id="3" name="İçerik Yer Tutucusu 2"/>
          <p:cNvSpPr>
            <a:spLocks noGrp="1"/>
          </p:cNvSpPr>
          <p:nvPr>
            <p:ph sz="half" idx="1"/>
          </p:nvPr>
        </p:nvSpPr>
        <p:spPr>
          <a:xfrm>
            <a:off x="1435608" y="1143000"/>
            <a:ext cx="3657600" cy="34975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İçerik Yer Tutucusu 3"/>
          <p:cNvSpPr>
            <a:spLocks noGrp="1"/>
          </p:cNvSpPr>
          <p:nvPr>
            <p:ph sz="half" idx="2"/>
          </p:nvPr>
        </p:nvSpPr>
        <p:spPr>
          <a:xfrm>
            <a:off x="5276088" y="1143000"/>
            <a:ext cx="3657600" cy="34975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Veri Yer Tutucusu 4"/>
          <p:cNvSpPr>
            <a:spLocks noGrp="1"/>
          </p:cNvSpPr>
          <p:nvPr>
            <p:ph type="dt" sz="half" idx="10"/>
          </p:nvPr>
        </p:nvSpPr>
        <p:spPr/>
        <p:txBody>
          <a:bodyPr/>
          <a:lstStyle>
            <a:extLst/>
          </a:lstStyle>
          <a:p>
            <a:fld id="{D7BBB585-6AE9-436E-836B-7CB9C3F29A49}" type="datetime1">
              <a:rPr lang="tr-TR" smtClean="0"/>
              <a:pPr/>
              <a:t>18.10.2021</a:t>
            </a:fld>
            <a:endParaRPr lang="tr-TR"/>
          </a:p>
        </p:txBody>
      </p:sp>
      <p:sp>
        <p:nvSpPr>
          <p:cNvPr id="6" name="Altbilgi Yer Tutucusu 5"/>
          <p:cNvSpPr>
            <a:spLocks noGrp="1"/>
          </p:cNvSpPr>
          <p:nvPr>
            <p:ph type="ftr" sz="quarter" idx="11"/>
          </p:nvPr>
        </p:nvSpPr>
        <p:spPr/>
        <p:txBody>
          <a:bodyPr/>
          <a:lstStyle>
            <a:extLst/>
          </a:lstStyle>
          <a:p>
            <a:r>
              <a:rPr lang="tr-TR" smtClean="0"/>
              <a:t>www.rehberlikservisim.com</a:t>
            </a:r>
            <a:endParaRPr lang="tr-TR"/>
          </a:p>
        </p:txBody>
      </p:sp>
      <p:sp>
        <p:nvSpPr>
          <p:cNvPr id="7" name="Slayt Numarası Yer Tutucusu 6"/>
          <p:cNvSpPr>
            <a:spLocks noGrp="1"/>
          </p:cNvSpPr>
          <p:nvPr>
            <p:ph type="sldNum" sz="quarter" idx="12"/>
          </p:nvPr>
        </p:nvSpPr>
        <p:spPr/>
        <p:txBody>
          <a:bodyPr/>
          <a:lstStyle>
            <a:extLst/>
          </a:lstStyle>
          <a:p>
            <a:fld id="{A9E12E18-8884-4BB9-8948-A832E9E47FF1}"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457200" y="3870252"/>
            <a:ext cx="8229600" cy="857250"/>
          </a:xfrm>
        </p:spPr>
        <p:txBody>
          <a:bodyPr anchor="ctr"/>
          <a:lstStyle>
            <a:lvl1pPr algn="ctr">
              <a:defRPr sz="4500" b="1" cap="none" baseline="0"/>
            </a:lvl1pPr>
            <a:extLst/>
          </a:lstStyle>
          <a:p>
            <a:r>
              <a:rPr kumimoji="0" lang="tr-TR" smtClean="0"/>
              <a:t>Asıl başlık stili için tıklatın</a:t>
            </a:r>
            <a:endParaRPr kumimoji="0" lang="en-US"/>
          </a:p>
        </p:txBody>
      </p:sp>
      <p:sp>
        <p:nvSpPr>
          <p:cNvPr id="3" name="Metin Yer Tutucusu 2"/>
          <p:cNvSpPr>
            <a:spLocks noGrp="1"/>
          </p:cNvSpPr>
          <p:nvPr>
            <p:ph type="body" idx="1"/>
          </p:nvPr>
        </p:nvSpPr>
        <p:spPr>
          <a:xfrm>
            <a:off x="457200" y="246209"/>
            <a:ext cx="4023360" cy="48006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tr-TR" smtClean="0"/>
              <a:t>Asıl metin stillerini düzenlemek için tıklatın</a:t>
            </a:r>
          </a:p>
        </p:txBody>
      </p:sp>
      <p:sp>
        <p:nvSpPr>
          <p:cNvPr id="4" name="Metin Yer Tutucusu 3"/>
          <p:cNvSpPr>
            <a:spLocks noGrp="1"/>
          </p:cNvSpPr>
          <p:nvPr>
            <p:ph type="body" sz="half" idx="3"/>
          </p:nvPr>
        </p:nvSpPr>
        <p:spPr>
          <a:xfrm>
            <a:off x="4663440" y="246209"/>
            <a:ext cx="4023360" cy="48006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tr-TR" smtClean="0"/>
              <a:t>Asıl metin stillerini düzenlemek için tıklatın</a:t>
            </a:r>
          </a:p>
        </p:txBody>
      </p:sp>
      <p:sp>
        <p:nvSpPr>
          <p:cNvPr id="5" name="İçerik Yer Tutucusu 4"/>
          <p:cNvSpPr>
            <a:spLocks noGrp="1"/>
          </p:cNvSpPr>
          <p:nvPr>
            <p:ph sz="quarter" idx="2"/>
          </p:nvPr>
        </p:nvSpPr>
        <p:spPr>
          <a:xfrm>
            <a:off x="457200" y="727002"/>
            <a:ext cx="4023360" cy="30861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İçerik Yer Tutucusu 5"/>
          <p:cNvSpPr>
            <a:spLocks noGrp="1"/>
          </p:cNvSpPr>
          <p:nvPr>
            <p:ph sz="quarter" idx="4"/>
          </p:nvPr>
        </p:nvSpPr>
        <p:spPr>
          <a:xfrm>
            <a:off x="4663440" y="727002"/>
            <a:ext cx="4023360" cy="30861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Veri Yer Tutucusu 6"/>
          <p:cNvSpPr>
            <a:spLocks noGrp="1"/>
          </p:cNvSpPr>
          <p:nvPr>
            <p:ph type="dt" sz="half" idx="10"/>
          </p:nvPr>
        </p:nvSpPr>
        <p:spPr/>
        <p:txBody>
          <a:bodyPr/>
          <a:lstStyle>
            <a:extLst/>
          </a:lstStyle>
          <a:p>
            <a:fld id="{71C0F148-6971-4B6F-8851-6C076EF869F2}" type="datetime1">
              <a:rPr lang="tr-TR" smtClean="0"/>
              <a:pPr/>
              <a:t>18.10.2021</a:t>
            </a:fld>
            <a:endParaRPr lang="tr-TR"/>
          </a:p>
        </p:txBody>
      </p:sp>
      <p:sp>
        <p:nvSpPr>
          <p:cNvPr id="8" name="Altbilgi Yer Tutucusu 7"/>
          <p:cNvSpPr>
            <a:spLocks noGrp="1"/>
          </p:cNvSpPr>
          <p:nvPr>
            <p:ph type="ftr" sz="quarter" idx="11"/>
          </p:nvPr>
        </p:nvSpPr>
        <p:spPr/>
        <p:txBody>
          <a:bodyPr/>
          <a:lstStyle>
            <a:extLst/>
          </a:lstStyle>
          <a:p>
            <a:r>
              <a:rPr lang="tr-TR" smtClean="0"/>
              <a:t>www.rehberlikservisim.com</a:t>
            </a:r>
            <a:endParaRPr lang="tr-TR"/>
          </a:p>
        </p:txBody>
      </p:sp>
      <p:sp>
        <p:nvSpPr>
          <p:cNvPr id="9" name="Slayt Numarası Yer Tutucusu 8"/>
          <p:cNvSpPr>
            <a:spLocks noGrp="1"/>
          </p:cNvSpPr>
          <p:nvPr>
            <p:ph type="sldNum" sz="quarter" idx="12"/>
          </p:nvPr>
        </p:nvSpPr>
        <p:spPr/>
        <p:txBody>
          <a:bodyPr/>
          <a:lstStyle>
            <a:extLst/>
          </a:lstStyle>
          <a:p>
            <a:fld id="{A9E12E18-8884-4BB9-8948-A832E9E47FF1}"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a:xfrm>
            <a:off x="1435608" y="205740"/>
            <a:ext cx="7498080" cy="857250"/>
          </a:xfrm>
        </p:spPr>
        <p:txBody>
          <a:bodyPr anchor="ctr"/>
          <a:lstStyle>
            <a:extLst/>
          </a:lstStyle>
          <a:p>
            <a:r>
              <a:rPr kumimoji="0" lang="tr-TR" smtClean="0"/>
              <a:t>Asıl başlık stili için tıklatın</a:t>
            </a:r>
            <a:endParaRPr kumimoji="0" lang="en-US"/>
          </a:p>
        </p:txBody>
      </p:sp>
      <p:sp>
        <p:nvSpPr>
          <p:cNvPr id="3" name="Veri Yer Tutucusu 2"/>
          <p:cNvSpPr>
            <a:spLocks noGrp="1"/>
          </p:cNvSpPr>
          <p:nvPr>
            <p:ph type="dt" sz="half" idx="10"/>
          </p:nvPr>
        </p:nvSpPr>
        <p:spPr/>
        <p:txBody>
          <a:bodyPr/>
          <a:lstStyle>
            <a:extLst/>
          </a:lstStyle>
          <a:p>
            <a:fld id="{BEE1CDEF-278D-4F12-8A65-42EAFFD2A347}" type="datetime1">
              <a:rPr lang="tr-TR" smtClean="0"/>
              <a:pPr/>
              <a:t>18.10.2021</a:t>
            </a:fld>
            <a:endParaRPr lang="tr-TR"/>
          </a:p>
        </p:txBody>
      </p:sp>
      <p:sp>
        <p:nvSpPr>
          <p:cNvPr id="4" name="Altbilgi Yer Tutucusu 3"/>
          <p:cNvSpPr>
            <a:spLocks noGrp="1"/>
          </p:cNvSpPr>
          <p:nvPr>
            <p:ph type="ftr" sz="quarter" idx="11"/>
          </p:nvPr>
        </p:nvSpPr>
        <p:spPr/>
        <p:txBody>
          <a:bodyPr/>
          <a:lstStyle>
            <a:extLst/>
          </a:lstStyle>
          <a:p>
            <a:r>
              <a:rPr lang="tr-TR" smtClean="0"/>
              <a:t>www.rehberlikservisim.com</a:t>
            </a:r>
            <a:endParaRPr lang="tr-TR"/>
          </a:p>
        </p:txBody>
      </p:sp>
      <p:sp>
        <p:nvSpPr>
          <p:cNvPr id="5" name="Slayt Numarası Yer Tutucusu 4"/>
          <p:cNvSpPr>
            <a:spLocks noGrp="1"/>
          </p:cNvSpPr>
          <p:nvPr>
            <p:ph type="sldNum" sz="quarter" idx="12"/>
          </p:nvPr>
        </p:nvSpPr>
        <p:spPr/>
        <p:txBody>
          <a:bodyPr/>
          <a:lstStyle>
            <a:extLst/>
          </a:lstStyle>
          <a:p>
            <a:fld id="{A9E12E18-8884-4BB9-8948-A832E9E47FF1}"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5" name="Dikdörtgen 4"/>
          <p:cNvSpPr/>
          <p:nvPr/>
        </p:nvSpPr>
        <p:spPr>
          <a:xfrm>
            <a:off x="1014984" y="0"/>
            <a:ext cx="8129016" cy="51435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Veri Yer Tutucusu 1"/>
          <p:cNvSpPr>
            <a:spLocks noGrp="1"/>
          </p:cNvSpPr>
          <p:nvPr>
            <p:ph type="dt" sz="half" idx="10"/>
          </p:nvPr>
        </p:nvSpPr>
        <p:spPr/>
        <p:txBody>
          <a:bodyPr/>
          <a:lstStyle>
            <a:extLst/>
          </a:lstStyle>
          <a:p>
            <a:fld id="{F0EE24D1-D119-481D-A7C6-C9E82E4570C9}" type="datetime1">
              <a:rPr lang="tr-TR" smtClean="0"/>
              <a:pPr/>
              <a:t>18.10.2021</a:t>
            </a:fld>
            <a:endParaRPr lang="tr-TR"/>
          </a:p>
        </p:txBody>
      </p:sp>
      <p:sp>
        <p:nvSpPr>
          <p:cNvPr id="3" name="Altbilgi Yer Tutucusu 2"/>
          <p:cNvSpPr>
            <a:spLocks noGrp="1"/>
          </p:cNvSpPr>
          <p:nvPr>
            <p:ph type="ftr" sz="quarter" idx="11"/>
          </p:nvPr>
        </p:nvSpPr>
        <p:spPr/>
        <p:txBody>
          <a:bodyPr/>
          <a:lstStyle>
            <a:extLst/>
          </a:lstStyle>
          <a:p>
            <a:r>
              <a:rPr lang="tr-TR" smtClean="0"/>
              <a:t>www.rehberlikservisim.com</a:t>
            </a:r>
            <a:endParaRPr lang="tr-TR"/>
          </a:p>
        </p:txBody>
      </p:sp>
      <p:sp>
        <p:nvSpPr>
          <p:cNvPr id="4" name="Slayt Numarası Yer Tutucusu 3"/>
          <p:cNvSpPr>
            <a:spLocks noGrp="1"/>
          </p:cNvSpPr>
          <p:nvPr>
            <p:ph type="sldNum" sz="quarter" idx="12"/>
          </p:nvPr>
        </p:nvSpPr>
        <p:spPr/>
        <p:txBody>
          <a:bodyPr/>
          <a:lstStyle>
            <a:extLst/>
          </a:lstStyle>
          <a:p>
            <a:fld id="{A9E12E18-8884-4BB9-8948-A832E9E47FF1}" type="slidenum">
              <a:rPr lang="tr-TR" smtClean="0"/>
              <a:pPr/>
              <a:t>‹#›</a:t>
            </a:fld>
            <a:endParaRPr lang="tr-TR"/>
          </a:p>
        </p:txBody>
      </p:sp>
      <p:sp>
        <p:nvSpPr>
          <p:cNvPr id="6" name="Dikdörtgen 5"/>
          <p:cNvSpPr/>
          <p:nvPr/>
        </p:nvSpPr>
        <p:spPr bwMode="invGray">
          <a:xfrm>
            <a:off x="1014984" y="-41"/>
            <a:ext cx="73152" cy="5143541"/>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162583"/>
            <a:ext cx="3810000" cy="871538"/>
          </a:xfrm>
          <a:ln>
            <a:noFill/>
          </a:ln>
        </p:spPr>
        <p:txBody>
          <a:bodyPr anchor="b"/>
          <a:lstStyle>
            <a:lvl1pPr algn="l">
              <a:lnSpc>
                <a:spcPts val="2000"/>
              </a:lnSpc>
              <a:buNone/>
              <a:defRPr sz="2200" b="1" cap="all" baseline="0"/>
            </a:lvl1pPr>
            <a:extLst/>
          </a:lstStyle>
          <a:p>
            <a:r>
              <a:rPr kumimoji="0" lang="tr-TR" smtClean="0"/>
              <a:t>Asıl başlık stili için tıklatın</a:t>
            </a:r>
            <a:endParaRPr kumimoji="0" lang="en-US"/>
          </a:p>
        </p:txBody>
      </p:sp>
      <p:sp>
        <p:nvSpPr>
          <p:cNvPr id="3" name="Metin Yer Tutucusu 2"/>
          <p:cNvSpPr>
            <a:spLocks noGrp="1"/>
          </p:cNvSpPr>
          <p:nvPr>
            <p:ph type="body" idx="2"/>
          </p:nvPr>
        </p:nvSpPr>
        <p:spPr>
          <a:xfrm>
            <a:off x="457200" y="1055223"/>
            <a:ext cx="3810000" cy="523875"/>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tr-TR" smtClean="0"/>
              <a:t>Asıl metin stillerini düzenlemek için tıklatın</a:t>
            </a:r>
          </a:p>
        </p:txBody>
      </p:sp>
      <p:sp>
        <p:nvSpPr>
          <p:cNvPr id="4" name="İçerik Yer Tutucusu 3"/>
          <p:cNvSpPr>
            <a:spLocks noGrp="1"/>
          </p:cNvSpPr>
          <p:nvPr>
            <p:ph sz="half" idx="1"/>
          </p:nvPr>
        </p:nvSpPr>
        <p:spPr>
          <a:xfrm>
            <a:off x="457200" y="1600201"/>
            <a:ext cx="8153400" cy="299442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Veri Yer Tutucusu 4"/>
          <p:cNvSpPr>
            <a:spLocks noGrp="1"/>
          </p:cNvSpPr>
          <p:nvPr>
            <p:ph type="dt" sz="half" idx="10"/>
          </p:nvPr>
        </p:nvSpPr>
        <p:spPr/>
        <p:txBody>
          <a:bodyPr/>
          <a:lstStyle>
            <a:extLst/>
          </a:lstStyle>
          <a:p>
            <a:fld id="{18D1A883-3578-4B40-8935-E05B54B7261B}" type="datetime1">
              <a:rPr lang="tr-TR" smtClean="0"/>
              <a:pPr/>
              <a:t>18.10.2021</a:t>
            </a:fld>
            <a:endParaRPr lang="tr-TR"/>
          </a:p>
        </p:txBody>
      </p:sp>
      <p:sp>
        <p:nvSpPr>
          <p:cNvPr id="6" name="Altbilgi Yer Tutucusu 5"/>
          <p:cNvSpPr>
            <a:spLocks noGrp="1"/>
          </p:cNvSpPr>
          <p:nvPr>
            <p:ph type="ftr" sz="quarter" idx="11"/>
          </p:nvPr>
        </p:nvSpPr>
        <p:spPr/>
        <p:txBody>
          <a:bodyPr/>
          <a:lstStyle>
            <a:extLst/>
          </a:lstStyle>
          <a:p>
            <a:r>
              <a:rPr lang="tr-TR" smtClean="0"/>
              <a:t>www.rehberlikservisim.com</a:t>
            </a:r>
            <a:endParaRPr lang="tr-TR"/>
          </a:p>
        </p:txBody>
      </p:sp>
      <p:sp>
        <p:nvSpPr>
          <p:cNvPr id="7" name="Slayt Numarası Yer Tutucusu 6"/>
          <p:cNvSpPr>
            <a:spLocks noGrp="1"/>
          </p:cNvSpPr>
          <p:nvPr>
            <p:ph type="sldNum" sz="quarter" idx="12"/>
          </p:nvPr>
        </p:nvSpPr>
        <p:spPr/>
        <p:txBody>
          <a:bodyPr/>
          <a:lstStyle>
            <a:extLst/>
          </a:lstStyle>
          <a:p>
            <a:fld id="{A9E12E18-8884-4BB9-8948-A832E9E47FF1}"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5886896" y="800100"/>
            <a:ext cx="2743200" cy="1485900"/>
          </a:xfrm>
        </p:spPr>
        <p:txBody>
          <a:bodyPr anchor="b">
            <a:noAutofit/>
          </a:bodyPr>
          <a:lstStyle>
            <a:lvl1pPr algn="l">
              <a:buNone/>
              <a:defRPr sz="2100" b="1">
                <a:effectLst/>
              </a:defRPr>
            </a:lvl1pPr>
            <a:extLst/>
          </a:lstStyle>
          <a:p>
            <a:r>
              <a:rPr kumimoji="0" lang="tr-TR" smtClean="0"/>
              <a:t>Asıl başlık stili için tıklatın</a:t>
            </a:r>
            <a:endParaRPr kumimoji="0" lang="en-US"/>
          </a:p>
        </p:txBody>
      </p:sp>
      <p:sp>
        <p:nvSpPr>
          <p:cNvPr id="5" name="Veri Yer Tutucusu 4"/>
          <p:cNvSpPr>
            <a:spLocks noGrp="1"/>
          </p:cNvSpPr>
          <p:nvPr>
            <p:ph type="dt" sz="half" idx="10"/>
          </p:nvPr>
        </p:nvSpPr>
        <p:spPr/>
        <p:txBody>
          <a:bodyPr/>
          <a:lstStyle>
            <a:extLst/>
          </a:lstStyle>
          <a:p>
            <a:fld id="{7765C6E2-4727-4A7F-B002-896AA5263948}" type="datetime1">
              <a:rPr lang="tr-TR" smtClean="0"/>
              <a:pPr/>
              <a:t>18.10.2021</a:t>
            </a:fld>
            <a:endParaRPr lang="tr-TR"/>
          </a:p>
        </p:txBody>
      </p:sp>
      <p:sp>
        <p:nvSpPr>
          <p:cNvPr id="6" name="Altbilgi Yer Tutucusu 5"/>
          <p:cNvSpPr>
            <a:spLocks noGrp="1"/>
          </p:cNvSpPr>
          <p:nvPr>
            <p:ph type="ftr" sz="quarter" idx="11"/>
          </p:nvPr>
        </p:nvSpPr>
        <p:spPr/>
        <p:txBody>
          <a:bodyPr/>
          <a:lstStyle>
            <a:extLst/>
          </a:lstStyle>
          <a:p>
            <a:r>
              <a:rPr lang="tr-TR" smtClean="0"/>
              <a:t>www.rehberlikservisim.com</a:t>
            </a:r>
            <a:endParaRPr lang="tr-TR"/>
          </a:p>
        </p:txBody>
      </p:sp>
      <p:sp>
        <p:nvSpPr>
          <p:cNvPr id="7" name="Slayt Numarası Yer Tutucusu 6"/>
          <p:cNvSpPr>
            <a:spLocks noGrp="1"/>
          </p:cNvSpPr>
          <p:nvPr>
            <p:ph type="sldNum" sz="quarter" idx="12"/>
          </p:nvPr>
        </p:nvSpPr>
        <p:spPr/>
        <p:txBody>
          <a:bodyPr/>
          <a:lstStyle>
            <a:extLst/>
          </a:lstStyle>
          <a:p>
            <a:fld id="{A9E12E18-8884-4BB9-8948-A832E9E47FF1}" type="slidenum">
              <a:rPr lang="tr-TR" smtClean="0"/>
              <a:pPr/>
              <a:t>‹#›</a:t>
            </a:fld>
            <a:endParaRPr lang="tr-TR"/>
          </a:p>
        </p:txBody>
      </p:sp>
      <p:sp>
        <p:nvSpPr>
          <p:cNvPr id="8" name="Dikdörtgen 7"/>
          <p:cNvSpPr/>
          <p:nvPr/>
        </p:nvSpPr>
        <p:spPr>
          <a:xfrm>
            <a:off x="762000" y="800100"/>
            <a:ext cx="4572000" cy="3429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Resim Yer Tutucusu 2"/>
          <p:cNvSpPr>
            <a:spLocks noGrp="1"/>
          </p:cNvSpPr>
          <p:nvPr>
            <p:ph type="pic" idx="1"/>
          </p:nvPr>
        </p:nvSpPr>
        <p:spPr>
          <a:xfrm>
            <a:off x="838200" y="857253"/>
            <a:ext cx="4419600" cy="2635898"/>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tr-TR" smtClean="0"/>
              <a:t>Resim eklemek için simgeyi tıklatın</a:t>
            </a:r>
            <a:endParaRPr kumimoji="0" lang="en-US" dirty="0"/>
          </a:p>
        </p:txBody>
      </p:sp>
      <p:sp>
        <p:nvSpPr>
          <p:cNvPr id="9" name="Akış Çizelgesi: İşlem 8"/>
          <p:cNvSpPr/>
          <p:nvPr/>
        </p:nvSpPr>
        <p:spPr>
          <a:xfrm rot="19468671">
            <a:off x="396725" y="715756"/>
            <a:ext cx="685800" cy="153233"/>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Akış Çizelgesi: İşlem 9"/>
          <p:cNvSpPr/>
          <p:nvPr/>
        </p:nvSpPr>
        <p:spPr>
          <a:xfrm rot="2103354" flipH="1">
            <a:off x="5003667" y="702589"/>
            <a:ext cx="649224" cy="153233"/>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Metin Yer Tutucusu 3"/>
          <p:cNvSpPr>
            <a:spLocks noGrp="1"/>
          </p:cNvSpPr>
          <p:nvPr>
            <p:ph type="body" sz="half" idx="2"/>
          </p:nvPr>
        </p:nvSpPr>
        <p:spPr>
          <a:xfrm>
            <a:off x="838200" y="3600450"/>
            <a:ext cx="4419600" cy="5715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tr-TR" smtClean="0"/>
              <a:t>Asıl metin stillerini düzenlemek için tıklatın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asta 6"/>
          <p:cNvSpPr/>
          <p:nvPr/>
        </p:nvSpPr>
        <p:spPr>
          <a:xfrm>
            <a:off x="-815927" y="-611941"/>
            <a:ext cx="1638887" cy="1229165"/>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7" y="15827"/>
            <a:ext cx="1702191" cy="1276643"/>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Halka 10"/>
          <p:cNvSpPr/>
          <p:nvPr/>
        </p:nvSpPr>
        <p:spPr>
          <a:xfrm rot="2315675">
            <a:off x="182882" y="791308"/>
            <a:ext cx="1125717" cy="826968"/>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Dikdörtgen 11"/>
          <p:cNvSpPr/>
          <p:nvPr/>
        </p:nvSpPr>
        <p:spPr>
          <a:xfrm>
            <a:off x="1012874" y="-41"/>
            <a:ext cx="8131127" cy="5143541"/>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Başlık Yer Tutucusu 4"/>
          <p:cNvSpPr>
            <a:spLocks noGrp="1"/>
          </p:cNvSpPr>
          <p:nvPr>
            <p:ph type="title"/>
          </p:nvPr>
        </p:nvSpPr>
        <p:spPr>
          <a:xfrm>
            <a:off x="1435608" y="205979"/>
            <a:ext cx="7498080" cy="857250"/>
          </a:xfrm>
          <a:prstGeom prst="rect">
            <a:avLst/>
          </a:prstGeom>
        </p:spPr>
        <p:txBody>
          <a:bodyPr anchor="ctr">
            <a:normAutofit/>
          </a:bodyPr>
          <a:lstStyle>
            <a:extLst/>
          </a:lstStyle>
          <a:p>
            <a:r>
              <a:rPr kumimoji="0" lang="tr-TR" smtClean="0"/>
              <a:t>Asıl başlık stili için tıklatın</a:t>
            </a:r>
            <a:endParaRPr kumimoji="0" lang="en-US"/>
          </a:p>
        </p:txBody>
      </p:sp>
      <p:sp>
        <p:nvSpPr>
          <p:cNvPr id="9" name="Metin Yer Tutucusu 8"/>
          <p:cNvSpPr>
            <a:spLocks noGrp="1"/>
          </p:cNvSpPr>
          <p:nvPr>
            <p:ph type="body" idx="1"/>
          </p:nvPr>
        </p:nvSpPr>
        <p:spPr>
          <a:xfrm>
            <a:off x="1435608" y="1085850"/>
            <a:ext cx="7498080" cy="3600450"/>
          </a:xfrm>
          <a:prstGeom prst="rect">
            <a:avLst/>
          </a:prstGeom>
        </p:spPr>
        <p:txBody>
          <a:bodyPr>
            <a:normAutofit/>
          </a:bodyPr>
          <a:lstStyle>
            <a:extLst/>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24" name="Veri Yer Tutucusu 23"/>
          <p:cNvSpPr>
            <a:spLocks noGrp="1"/>
          </p:cNvSpPr>
          <p:nvPr>
            <p:ph type="dt" sz="half" idx="2"/>
          </p:nvPr>
        </p:nvSpPr>
        <p:spPr>
          <a:xfrm>
            <a:off x="3581400" y="4729162"/>
            <a:ext cx="2133600" cy="357188"/>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60F6FB99-E324-43C7-9113-C93604CE3D66}" type="datetime1">
              <a:rPr lang="tr-TR" smtClean="0"/>
              <a:pPr/>
              <a:t>18.10.2021</a:t>
            </a:fld>
            <a:endParaRPr lang="tr-TR"/>
          </a:p>
        </p:txBody>
      </p:sp>
      <p:sp>
        <p:nvSpPr>
          <p:cNvPr id="10" name="Altbilgi Yer Tutucusu 9"/>
          <p:cNvSpPr>
            <a:spLocks noGrp="1"/>
          </p:cNvSpPr>
          <p:nvPr>
            <p:ph type="ftr" sz="quarter" idx="3"/>
          </p:nvPr>
        </p:nvSpPr>
        <p:spPr>
          <a:xfrm>
            <a:off x="5715000" y="4729162"/>
            <a:ext cx="2895600" cy="357188"/>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r>
              <a:rPr lang="tr-TR" smtClean="0"/>
              <a:t>www.rehberlikservisim.com</a:t>
            </a:r>
            <a:endParaRPr lang="tr-TR"/>
          </a:p>
        </p:txBody>
      </p:sp>
      <p:sp>
        <p:nvSpPr>
          <p:cNvPr id="22" name="Slayt Numarası Yer Tutucusu 21"/>
          <p:cNvSpPr>
            <a:spLocks noGrp="1"/>
          </p:cNvSpPr>
          <p:nvPr>
            <p:ph type="sldNum" sz="quarter" idx="4"/>
          </p:nvPr>
        </p:nvSpPr>
        <p:spPr>
          <a:xfrm>
            <a:off x="8613648" y="4729162"/>
            <a:ext cx="457200" cy="357188"/>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A9E12E18-8884-4BB9-8948-A832E9E47FF1}" type="slidenum">
              <a:rPr lang="tr-TR" smtClean="0"/>
              <a:pPr/>
              <a:t>‹#›</a:t>
            </a:fld>
            <a:endParaRPr lang="tr-TR"/>
          </a:p>
        </p:txBody>
      </p:sp>
      <p:sp>
        <p:nvSpPr>
          <p:cNvPr id="15" name="Dikdörtgen 14"/>
          <p:cNvSpPr/>
          <p:nvPr/>
        </p:nvSpPr>
        <p:spPr bwMode="invGray">
          <a:xfrm>
            <a:off x="1014984" y="-41"/>
            <a:ext cx="73152" cy="5143541"/>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922" r:id="rId1"/>
    <p:sldLayoutId id="2147483923" r:id="rId2"/>
    <p:sldLayoutId id="2147483924" r:id="rId3"/>
    <p:sldLayoutId id="2147483925" r:id="rId4"/>
    <p:sldLayoutId id="2147483926" r:id="rId5"/>
    <p:sldLayoutId id="2147483927" r:id="rId6"/>
    <p:sldLayoutId id="2147483928" r:id="rId7"/>
    <p:sldLayoutId id="2147483929" r:id="rId8"/>
    <p:sldLayoutId id="2147483930" r:id="rId9"/>
    <p:sldLayoutId id="2147483931" r:id="rId10"/>
    <p:sldLayoutId id="2147483932" r:id="rId11"/>
    <p:sldLayoutId id="2147483933" r:id="rId12"/>
    <p:sldLayoutId id="2147483934" r:id="rId13"/>
    <p:sldLayoutId id="2147483935" r:id="rId14"/>
  </p:sldLayoutIdLst>
  <p:hf sldNum="0" hdr="0" dt="0"/>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eg"/><Relationship Id="rId9" Type="http://schemas.openxmlformats.org/officeDocument/2006/relationships/image" Target="../media/image9.jpeg"/></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descr="D:\Users\Hp\Desktop\pics-photos-instagram-logo-png-4.png"/>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93243" y="1084230"/>
            <a:ext cx="450907" cy="432048"/>
          </a:xfrm>
          <a:prstGeom prst="rect">
            <a:avLst/>
          </a:prstGeom>
          <a:noFill/>
          <a:ln>
            <a:noFill/>
          </a:ln>
        </p:spPr>
      </p:pic>
      <p:sp>
        <p:nvSpPr>
          <p:cNvPr id="4" name="Metin kutusu 3"/>
          <p:cNvSpPr txBox="1"/>
          <p:nvPr/>
        </p:nvSpPr>
        <p:spPr>
          <a:xfrm>
            <a:off x="983595" y="1096168"/>
            <a:ext cx="1694002" cy="369332"/>
          </a:xfrm>
          <a:prstGeom prst="rect">
            <a:avLst/>
          </a:prstGeom>
          <a:noFill/>
        </p:spPr>
        <p:txBody>
          <a:bodyPr wrap="square" rtlCol="0">
            <a:spAutoFit/>
          </a:bodyPr>
          <a:lstStyle/>
          <a:p>
            <a:r>
              <a:rPr lang="tr-TR" dirty="0" smtClean="0">
                <a:latin typeface="Trebuchet MS" pitchFamily="34" charset="0"/>
              </a:rPr>
              <a:t>nevsehirram</a:t>
            </a:r>
            <a:endParaRPr lang="tr-TR" dirty="0">
              <a:latin typeface="Trebuchet MS" pitchFamily="34" charset="0"/>
            </a:endParaRPr>
          </a:p>
        </p:txBody>
      </p:sp>
      <p:pic>
        <p:nvPicPr>
          <p:cNvPr id="11" name="Resim 10" descr="D:\Users\Hp\Desktop\google-haritalar-konum-ekleme-nasil-yapilir-1578491639.jpg"/>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40019" y="195486"/>
            <a:ext cx="467177" cy="324036"/>
          </a:xfrm>
          <a:prstGeom prst="rect">
            <a:avLst/>
          </a:prstGeom>
          <a:noFill/>
          <a:ln>
            <a:noFill/>
          </a:ln>
        </p:spPr>
      </p:pic>
      <p:sp>
        <p:nvSpPr>
          <p:cNvPr id="12" name="Metin kutusu 11"/>
          <p:cNvSpPr txBox="1"/>
          <p:nvPr/>
        </p:nvSpPr>
        <p:spPr>
          <a:xfrm>
            <a:off x="910136" y="141480"/>
            <a:ext cx="3465902" cy="923330"/>
          </a:xfrm>
          <a:prstGeom prst="rect">
            <a:avLst/>
          </a:prstGeom>
          <a:noFill/>
        </p:spPr>
        <p:txBody>
          <a:bodyPr wrap="square" rtlCol="0">
            <a:spAutoFit/>
          </a:bodyPr>
          <a:lstStyle/>
          <a:p>
            <a:r>
              <a:rPr lang="tr-TR" dirty="0" smtClean="0">
                <a:latin typeface="Trebuchet MS" pitchFamily="34" charset="0"/>
                <a:cs typeface="Calibri" pitchFamily="34" charset="0"/>
              </a:rPr>
              <a:t>Bahçelievler Mah. Nar Yolu Bulvarı Milli Eğitim Lojmanları Yanı No:17/1 Merkez/NEVŞEHİR</a:t>
            </a:r>
            <a:endParaRPr lang="tr-TR" dirty="0">
              <a:latin typeface="Trebuchet MS" pitchFamily="34" charset="0"/>
              <a:cs typeface="Calibri" pitchFamily="34" charset="0"/>
            </a:endParaRPr>
          </a:p>
        </p:txBody>
      </p:sp>
      <p:pic>
        <p:nvPicPr>
          <p:cNvPr id="13" name="Resim 12" descr="D:\Users\Hp\Desktop\social-media-computer-icons-tulane-university-facebook-drawing-vector-twitter-thumbnail.jpg"/>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34052" y="1589556"/>
            <a:ext cx="369290" cy="337958"/>
          </a:xfrm>
          <a:prstGeom prst="rect">
            <a:avLst/>
          </a:prstGeom>
          <a:noFill/>
          <a:ln>
            <a:noFill/>
          </a:ln>
        </p:spPr>
      </p:pic>
      <p:sp>
        <p:nvSpPr>
          <p:cNvPr id="14" name="Metin kutusu 13"/>
          <p:cNvSpPr txBox="1"/>
          <p:nvPr/>
        </p:nvSpPr>
        <p:spPr>
          <a:xfrm>
            <a:off x="983594" y="1558182"/>
            <a:ext cx="1941802" cy="369332"/>
          </a:xfrm>
          <a:prstGeom prst="rect">
            <a:avLst/>
          </a:prstGeom>
          <a:noFill/>
        </p:spPr>
        <p:txBody>
          <a:bodyPr wrap="square" rtlCol="0">
            <a:spAutoFit/>
          </a:bodyPr>
          <a:lstStyle/>
          <a:p>
            <a:r>
              <a:rPr lang="tr-TR" dirty="0" smtClean="0">
                <a:latin typeface="Trebuchet MS" pitchFamily="34" charset="0"/>
              </a:rPr>
              <a:t>@NevsehirRam</a:t>
            </a:r>
            <a:endParaRPr lang="tr-TR" dirty="0">
              <a:latin typeface="Trebuchet MS" pitchFamily="34" charset="0"/>
            </a:endParaRPr>
          </a:p>
        </p:txBody>
      </p:sp>
      <p:pic>
        <p:nvPicPr>
          <p:cNvPr id="1031" name="Picture 7" descr="D:\Users\Hp\Desktop\Facebook_icon.svg.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595741" y="2073769"/>
            <a:ext cx="311455" cy="324036"/>
          </a:xfrm>
          <a:prstGeom prst="rect">
            <a:avLst/>
          </a:prstGeom>
          <a:noFill/>
          <a:extLst>
            <a:ext uri="{909E8E84-426E-40DD-AFC4-6F175D3DCCD1}">
              <a14:hiddenFill xmlns:a14="http://schemas.microsoft.com/office/drawing/2010/main" xmlns="">
                <a:solidFill>
                  <a:srgbClr val="FFFFFF"/>
                </a:solidFill>
              </a14:hiddenFill>
            </a:ext>
          </a:extLst>
        </p:spPr>
      </p:pic>
      <p:sp>
        <p:nvSpPr>
          <p:cNvPr id="16" name="Metin kutusu 15"/>
          <p:cNvSpPr txBox="1"/>
          <p:nvPr/>
        </p:nvSpPr>
        <p:spPr>
          <a:xfrm>
            <a:off x="983595" y="2051121"/>
            <a:ext cx="1860361" cy="369332"/>
          </a:xfrm>
          <a:prstGeom prst="rect">
            <a:avLst/>
          </a:prstGeom>
          <a:noFill/>
        </p:spPr>
        <p:txBody>
          <a:bodyPr wrap="square" rtlCol="0">
            <a:spAutoFit/>
          </a:bodyPr>
          <a:lstStyle/>
          <a:p>
            <a:r>
              <a:rPr lang="tr-TR" dirty="0" smtClean="0">
                <a:latin typeface="Trebuchet MS" pitchFamily="34" charset="0"/>
              </a:rPr>
              <a:t>Nevşehir Ram</a:t>
            </a:r>
            <a:endParaRPr lang="tr-TR" dirty="0">
              <a:latin typeface="Trebuchet MS" pitchFamily="34" charset="0"/>
            </a:endParaRPr>
          </a:p>
        </p:txBody>
      </p:sp>
      <p:pic>
        <p:nvPicPr>
          <p:cNvPr id="1032" name="Picture 8" descr="D:\Users\Hp\Desktop\unnamed.pn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584510" y="2673666"/>
            <a:ext cx="370500" cy="346621"/>
          </a:xfrm>
          <a:prstGeom prst="rect">
            <a:avLst/>
          </a:prstGeom>
          <a:noFill/>
          <a:extLst>
            <a:ext uri="{909E8E84-426E-40DD-AFC4-6F175D3DCCD1}">
              <a14:hiddenFill xmlns:a14="http://schemas.microsoft.com/office/drawing/2010/main" xmlns="">
                <a:solidFill>
                  <a:srgbClr val="FFFFFF"/>
                </a:solidFill>
              </a14:hiddenFill>
            </a:ext>
          </a:extLst>
        </p:spPr>
      </p:pic>
      <p:sp>
        <p:nvSpPr>
          <p:cNvPr id="18" name="Metin kutusu 17"/>
          <p:cNvSpPr txBox="1"/>
          <p:nvPr/>
        </p:nvSpPr>
        <p:spPr>
          <a:xfrm>
            <a:off x="983595" y="2679162"/>
            <a:ext cx="2591877" cy="369332"/>
          </a:xfrm>
          <a:prstGeom prst="rect">
            <a:avLst/>
          </a:prstGeom>
          <a:noFill/>
        </p:spPr>
        <p:txBody>
          <a:bodyPr wrap="square" rtlCol="0">
            <a:spAutoFit/>
          </a:bodyPr>
          <a:lstStyle/>
          <a:p>
            <a:r>
              <a:rPr lang="tr-TR" dirty="0" smtClean="0">
                <a:latin typeface="Trebuchet MS" pitchFamily="34" charset="0"/>
              </a:rPr>
              <a:t>0384 213 05 59</a:t>
            </a:r>
            <a:endParaRPr lang="tr-TR" dirty="0">
              <a:latin typeface="Trebuchet MS" pitchFamily="34" charset="0"/>
            </a:endParaRPr>
          </a:p>
        </p:txBody>
      </p:sp>
      <p:sp>
        <p:nvSpPr>
          <p:cNvPr id="6" name="Metin kutusu 5"/>
          <p:cNvSpPr txBox="1"/>
          <p:nvPr/>
        </p:nvSpPr>
        <p:spPr>
          <a:xfrm>
            <a:off x="2428860" y="1071552"/>
            <a:ext cx="4104456" cy="1938992"/>
          </a:xfrm>
          <a:prstGeom prst="rect">
            <a:avLst/>
          </a:prstGeom>
          <a:noFill/>
        </p:spPr>
        <p:txBody>
          <a:bodyPr wrap="square" rtlCol="0">
            <a:spAutoFit/>
          </a:bodyPr>
          <a:lstStyle/>
          <a:p>
            <a:pPr algn="ctr"/>
            <a:r>
              <a:rPr lang="tr-TR" sz="2400" b="1" dirty="0" smtClean="0">
                <a:solidFill>
                  <a:srgbClr val="FF0000"/>
                </a:solidFill>
              </a:rPr>
              <a:t>İHMAL </a:t>
            </a:r>
          </a:p>
          <a:p>
            <a:pPr algn="ctr"/>
            <a:r>
              <a:rPr lang="tr-TR" sz="2400" b="1" dirty="0" smtClean="0">
                <a:solidFill>
                  <a:srgbClr val="FF0000"/>
                </a:solidFill>
              </a:rPr>
              <a:t>İSTİSMARDAN</a:t>
            </a:r>
          </a:p>
          <a:p>
            <a:pPr algn="ctr"/>
            <a:r>
              <a:rPr lang="tr-TR" sz="2400" b="1" dirty="0" smtClean="0">
                <a:solidFill>
                  <a:srgbClr val="FF0000"/>
                </a:solidFill>
              </a:rPr>
              <a:t>KORUNMA</a:t>
            </a:r>
          </a:p>
          <a:p>
            <a:pPr algn="ctr"/>
            <a:r>
              <a:rPr lang="tr-TR" sz="2400" b="1" dirty="0" smtClean="0">
                <a:solidFill>
                  <a:srgbClr val="FF0000"/>
                </a:solidFill>
              </a:rPr>
              <a:t>(</a:t>
            </a:r>
            <a:r>
              <a:rPr lang="tr-TR" sz="2400" b="1" dirty="0" smtClean="0">
                <a:solidFill>
                  <a:srgbClr val="FF0000"/>
                </a:solidFill>
              </a:rPr>
              <a:t>ÖĞRETMEN</a:t>
            </a:r>
            <a:r>
              <a:rPr lang="tr-TR" sz="2400" b="1" dirty="0" smtClean="0">
                <a:solidFill>
                  <a:srgbClr val="FF0000"/>
                </a:solidFill>
              </a:rPr>
              <a:t>LERE </a:t>
            </a:r>
            <a:r>
              <a:rPr lang="tr-TR" sz="2400" b="1" dirty="0" smtClean="0">
                <a:solidFill>
                  <a:srgbClr val="FF0000"/>
                </a:solidFill>
              </a:rPr>
              <a:t>YÖNELİK)</a:t>
            </a:r>
            <a:endParaRPr lang="tr-TR" sz="2400" b="1" dirty="0">
              <a:solidFill>
                <a:srgbClr val="FF0000"/>
              </a:solidFill>
            </a:endParaRPr>
          </a:p>
        </p:txBody>
      </p:sp>
      <p:pic>
        <p:nvPicPr>
          <p:cNvPr id="2" name="Picture 2" descr="D:\Users\Hp\Desktop\IMG-20201027-WA0011.jpg"/>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3059832" y="3096716"/>
            <a:ext cx="3421117" cy="1924378"/>
          </a:xfrm>
          <a:prstGeom prst="rect">
            <a:avLst/>
          </a:prstGeom>
          <a:noFill/>
          <a:extLst>
            <a:ext uri="{909E8E84-426E-40DD-AFC4-6F175D3DCCD1}">
              <a14:hiddenFill xmlns:a14="http://schemas.microsoft.com/office/drawing/2010/main" xmlns="">
                <a:solidFill>
                  <a:srgbClr val="FFFFFF"/>
                </a:solidFill>
              </a14:hiddenFill>
            </a:ext>
          </a:extLst>
        </p:spPr>
      </p:pic>
      <p:pic>
        <p:nvPicPr>
          <p:cNvPr id="1029" name="Picture 5" descr="D:\Users\Hp\Desktop\387-3872599_interview-improving-the-customer-branch-head-development-program.png"/>
          <p:cNvPicPr>
            <a:picLocks noChangeAspect="1" noChangeArrowheads="1"/>
          </p:cNvPicPr>
          <p:nvPr/>
        </p:nvPicPr>
        <p:blipFill>
          <a:blip r:embed="rId8">
            <a:extLst>
              <a:ext uri="{28A0092B-C50C-407E-A947-70E740481C1C}">
                <a14:useLocalDpi xmlns:a14="http://schemas.microsoft.com/office/drawing/2010/main" xmlns="" val="0"/>
              </a:ext>
            </a:extLst>
          </a:blip>
          <a:srcRect/>
          <a:stretch>
            <a:fillRect/>
          </a:stretch>
        </p:blipFill>
        <p:spPr bwMode="auto">
          <a:xfrm>
            <a:off x="751468" y="3093983"/>
            <a:ext cx="3023037" cy="2049517"/>
          </a:xfrm>
          <a:prstGeom prst="rect">
            <a:avLst/>
          </a:prstGeom>
          <a:noFill/>
          <a:extLst>
            <a:ext uri="{909E8E84-426E-40DD-AFC4-6F175D3DCCD1}">
              <a14:hiddenFill xmlns:a14="http://schemas.microsoft.com/office/drawing/2010/main" xmlns="">
                <a:solidFill>
                  <a:srgbClr val="FFFFFF"/>
                </a:solidFill>
              </a14:hiddenFill>
            </a:ext>
          </a:extLst>
        </p:spPr>
      </p:pic>
      <p:pic>
        <p:nvPicPr>
          <p:cNvPr id="17" name="Picture 2" descr="D:\Users\Hp\Desktop\images.jpg"/>
          <p:cNvPicPr>
            <a:picLocks noChangeAspect="1" noChangeArrowheads="1"/>
          </p:cNvPicPr>
          <p:nvPr/>
        </p:nvPicPr>
        <p:blipFill>
          <a:blip r:embed="rId9">
            <a:extLst>
              <a:ext uri="{28A0092B-C50C-407E-A947-70E740481C1C}">
                <a14:useLocalDpi xmlns="" xmlns:a14="http://schemas.microsoft.com/office/drawing/2010/main" val="0"/>
              </a:ext>
            </a:extLst>
          </a:blip>
          <a:srcRect/>
          <a:stretch>
            <a:fillRect/>
          </a:stretch>
        </p:blipFill>
        <p:spPr bwMode="auto">
          <a:xfrm>
            <a:off x="6732240" y="224341"/>
            <a:ext cx="1952625" cy="2333625"/>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xmlns="" val="35663888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1 Başlık"/>
          <p:cNvSpPr>
            <a:spLocks noGrp="1"/>
          </p:cNvSpPr>
          <p:nvPr>
            <p:ph type="title" idx="4294967295"/>
          </p:nvPr>
        </p:nvSpPr>
        <p:spPr>
          <a:xfrm>
            <a:off x="468313" y="86916"/>
            <a:ext cx="8229600" cy="857250"/>
          </a:xfrm>
        </p:spPr>
        <p:txBody>
          <a:bodyPr>
            <a:normAutofit fontScale="90000"/>
          </a:bodyPr>
          <a:lstStyle/>
          <a:p>
            <a:r>
              <a:rPr lang="tr-TR" sz="4000" b="1" smtClean="0">
                <a:solidFill>
                  <a:srgbClr val="FF0000"/>
                </a:solidFill>
              </a:rPr>
              <a:t>Çocuklar yaşadıklarını neden anlatmak istemezler…</a:t>
            </a:r>
          </a:p>
        </p:txBody>
      </p:sp>
      <p:sp>
        <p:nvSpPr>
          <p:cNvPr id="23555" name="2 Metin Yer Tutucusu"/>
          <p:cNvSpPr>
            <a:spLocks noGrp="1"/>
          </p:cNvSpPr>
          <p:nvPr>
            <p:ph type="body" sz="half" idx="4294967295"/>
          </p:nvPr>
        </p:nvSpPr>
        <p:spPr>
          <a:xfrm>
            <a:off x="714348" y="1357304"/>
            <a:ext cx="7162800" cy="3132534"/>
          </a:xfrm>
        </p:spPr>
        <p:txBody>
          <a:bodyPr>
            <a:normAutofit fontScale="92500" lnSpcReduction="20000"/>
          </a:bodyPr>
          <a:lstStyle/>
          <a:p>
            <a:pPr>
              <a:lnSpc>
                <a:spcPct val="70000"/>
              </a:lnSpc>
            </a:pPr>
            <a:r>
              <a:rPr lang="tr-TR" sz="2800" dirty="0" smtClean="0">
                <a:cs typeface="Arial" charset="0"/>
              </a:rPr>
              <a:t>Kendilerine inanılmayacağından korkarlar. </a:t>
            </a:r>
          </a:p>
          <a:p>
            <a:pPr>
              <a:lnSpc>
                <a:spcPct val="70000"/>
              </a:lnSpc>
            </a:pPr>
            <a:endParaRPr lang="tr-TR" sz="1000" dirty="0" smtClean="0">
              <a:cs typeface="Arial" charset="0"/>
            </a:endParaRPr>
          </a:p>
          <a:p>
            <a:pPr>
              <a:lnSpc>
                <a:spcPct val="70000"/>
              </a:lnSpc>
            </a:pPr>
            <a:r>
              <a:rPr lang="tr-TR" sz="2800" dirty="0" smtClean="0">
                <a:cs typeface="Arial" charset="0"/>
              </a:rPr>
              <a:t>Başlarının belaya gireceğinden korkarlar. </a:t>
            </a:r>
          </a:p>
          <a:p>
            <a:pPr>
              <a:lnSpc>
                <a:spcPct val="70000"/>
              </a:lnSpc>
            </a:pPr>
            <a:endParaRPr lang="tr-TR" sz="1000" dirty="0" smtClean="0">
              <a:cs typeface="Arial" charset="0"/>
            </a:endParaRPr>
          </a:p>
          <a:p>
            <a:pPr>
              <a:lnSpc>
                <a:spcPct val="70000"/>
              </a:lnSpc>
            </a:pPr>
            <a:r>
              <a:rPr lang="tr-TR" sz="2800" dirty="0" smtClean="0">
                <a:cs typeface="Arial" charset="0"/>
              </a:rPr>
              <a:t>İstismarcının tehditlerinden korkarlar. </a:t>
            </a:r>
          </a:p>
          <a:p>
            <a:pPr>
              <a:lnSpc>
                <a:spcPct val="70000"/>
              </a:lnSpc>
            </a:pPr>
            <a:endParaRPr lang="tr-TR" sz="1000" dirty="0" smtClean="0">
              <a:cs typeface="Arial" charset="0"/>
            </a:endParaRPr>
          </a:p>
          <a:p>
            <a:pPr>
              <a:lnSpc>
                <a:spcPct val="70000"/>
              </a:lnSpc>
            </a:pPr>
            <a:r>
              <a:rPr lang="tr-TR" sz="2800" dirty="0" smtClean="0">
                <a:cs typeface="Arial" charset="0"/>
              </a:rPr>
              <a:t>İstismarcıyı korumak isteyebilir. </a:t>
            </a:r>
          </a:p>
          <a:p>
            <a:pPr eaLnBrk="1" hangingPunct="1">
              <a:lnSpc>
                <a:spcPct val="90000"/>
              </a:lnSpc>
            </a:pPr>
            <a:r>
              <a:rPr lang="tr-TR" sz="2800" dirty="0" smtClean="0">
                <a:cs typeface="Arial" charset="0"/>
              </a:rPr>
              <a:t>Nasıl anlatılacağını bilmeyebilirler. </a:t>
            </a:r>
          </a:p>
          <a:p>
            <a:pPr eaLnBrk="1" hangingPunct="1">
              <a:lnSpc>
                <a:spcPct val="90000"/>
              </a:lnSpc>
            </a:pPr>
            <a:r>
              <a:rPr lang="tr-TR" sz="2800" dirty="0" smtClean="0">
                <a:cs typeface="Arial" charset="0"/>
              </a:rPr>
              <a:t>Cinsel davranışların yanlış olduğunu bilmeyebilirler. </a:t>
            </a:r>
          </a:p>
          <a:p>
            <a:pPr eaLnBrk="1" hangingPunct="1">
              <a:lnSpc>
                <a:spcPct val="90000"/>
              </a:lnSpc>
            </a:pPr>
            <a:r>
              <a:rPr lang="tr-TR" sz="2800" dirty="0" smtClean="0">
                <a:cs typeface="Arial" charset="0"/>
              </a:rPr>
              <a:t>Büyüklerle cinsel konuları konuşmaktan utanırlar. </a:t>
            </a:r>
            <a:endParaRPr lang="tr-TR" sz="2800" dirty="0" smtClean="0"/>
          </a:p>
          <a:p>
            <a:pPr eaLnBrk="1" hangingPunct="1">
              <a:lnSpc>
                <a:spcPct val="90000"/>
              </a:lnSpc>
            </a:pPr>
            <a:endParaRPr lang="tr-TR" sz="2800" dirty="0" smtClean="0">
              <a:cs typeface="Arial" charset="0"/>
            </a:endParaRPr>
          </a:p>
          <a:p>
            <a:pPr>
              <a:lnSpc>
                <a:spcPct val="70000"/>
              </a:lnSpc>
            </a:pPr>
            <a:endParaRPr lang="tr-TR" sz="2800" dirty="0" smtClean="0">
              <a:cs typeface="Arial" charset="0"/>
            </a:endParaRPr>
          </a:p>
          <a:p>
            <a:pPr>
              <a:lnSpc>
                <a:spcPct val="70000"/>
              </a:lnSpc>
            </a:pPr>
            <a:endParaRPr lang="tr-TR" sz="2800" dirty="0" smtClean="0">
              <a:cs typeface="Arial" charset="0"/>
            </a:endParaRPr>
          </a:p>
          <a:p>
            <a:pPr>
              <a:lnSpc>
                <a:spcPct val="70000"/>
              </a:lnSpc>
            </a:pPr>
            <a:endParaRPr lang="tr-TR" sz="2800" dirty="0" smtClean="0">
              <a:cs typeface="Arial" charset="0"/>
            </a:endParaRPr>
          </a:p>
          <a:p>
            <a:pPr>
              <a:lnSpc>
                <a:spcPct val="70000"/>
              </a:lnSpc>
            </a:pPr>
            <a:endParaRPr lang="tr-TR" sz="2800" dirty="0" smtClean="0">
              <a:cs typeface="Arial" charset="0"/>
            </a:endParaRPr>
          </a:p>
        </p:txBody>
      </p:sp>
      <p:pic>
        <p:nvPicPr>
          <p:cNvPr id="23556" name="3 Resim" descr="slide0001_image004.jpg"/>
          <p:cNvPicPr>
            <a:picLocks noChangeAspect="1"/>
          </p:cNvPicPr>
          <p:nvPr/>
        </p:nvPicPr>
        <p:blipFill>
          <a:blip r:embed="rId2"/>
          <a:srcRect b="19118"/>
          <a:stretch>
            <a:fillRect/>
          </a:stretch>
        </p:blipFill>
        <p:spPr bwMode="auto">
          <a:xfrm rot="9454851" flipV="1">
            <a:off x="6442076" y="2677717"/>
            <a:ext cx="2136775" cy="983456"/>
          </a:xfrm>
          <a:prstGeom prst="rect">
            <a:avLst/>
          </a:prstGeom>
          <a:noFill/>
          <a:ln w="9525">
            <a:noFill/>
            <a:miter lim="800000"/>
            <a:headEnd/>
            <a:tailEnd/>
          </a:ln>
        </p:spPr>
      </p:pic>
      <p:sp>
        <p:nvSpPr>
          <p:cNvPr id="2" name="Altbilgi Yer Tutucusu 1"/>
          <p:cNvSpPr>
            <a:spLocks noGrp="1"/>
          </p:cNvSpPr>
          <p:nvPr>
            <p:ph type="ftr" sz="quarter" idx="11"/>
          </p:nvPr>
        </p:nvSpPr>
        <p:spPr>
          <a:xfrm>
            <a:off x="3124200" y="4767263"/>
            <a:ext cx="3392488" cy="273844"/>
          </a:xfrm>
        </p:spPr>
        <p:txBody>
          <a:bodyPr/>
          <a:lstStyle/>
          <a:p>
            <a:pPr>
              <a:defRPr/>
            </a:pPr>
            <a:r>
              <a:rPr lang="tr-TR" dirty="0"/>
              <a:t>NEVŞEHİR REHBERLİK VE ARAŞTIRMA MERKEZİ</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3 Başlık"/>
          <p:cNvSpPr>
            <a:spLocks noGrp="1"/>
          </p:cNvSpPr>
          <p:nvPr>
            <p:ph type="title" idx="4294967295"/>
          </p:nvPr>
        </p:nvSpPr>
        <p:spPr/>
        <p:txBody>
          <a:bodyPr>
            <a:normAutofit fontScale="90000"/>
          </a:bodyPr>
          <a:lstStyle/>
          <a:p>
            <a:r>
              <a:rPr lang="tr-TR" sz="4000" b="1" smtClean="0">
                <a:solidFill>
                  <a:srgbClr val="FF0000"/>
                </a:solidFill>
              </a:rPr>
              <a:t>Çocuklar sonunda nasıl söylerler</a:t>
            </a:r>
            <a:r>
              <a:rPr lang="tr-TR" sz="4000" smtClean="0">
                <a:solidFill>
                  <a:srgbClr val="FF0000"/>
                </a:solidFill>
              </a:rPr>
              <a:t>…</a:t>
            </a:r>
          </a:p>
        </p:txBody>
      </p:sp>
      <p:sp>
        <p:nvSpPr>
          <p:cNvPr id="24579" name="4 Metin Yer Tutucusu"/>
          <p:cNvSpPr>
            <a:spLocks noGrp="1"/>
          </p:cNvSpPr>
          <p:nvPr>
            <p:ph type="body" sz="half" idx="4294967295"/>
          </p:nvPr>
        </p:nvSpPr>
        <p:spPr>
          <a:xfrm>
            <a:off x="503238" y="1383506"/>
            <a:ext cx="7848600" cy="2628900"/>
          </a:xfrm>
        </p:spPr>
        <p:txBody>
          <a:bodyPr/>
          <a:lstStyle/>
          <a:p>
            <a:pPr>
              <a:lnSpc>
                <a:spcPct val="80000"/>
              </a:lnSpc>
            </a:pPr>
            <a:r>
              <a:rPr lang="tr-TR" sz="2800" smtClean="0">
                <a:cs typeface="Arial" charset="0"/>
              </a:rPr>
              <a:t>Bilgi alırsa ve kendisine yapılanın doğru olmadığını fark ederse</a:t>
            </a:r>
          </a:p>
          <a:p>
            <a:pPr>
              <a:lnSpc>
                <a:spcPct val="80000"/>
              </a:lnSpc>
            </a:pPr>
            <a:r>
              <a:rPr lang="tr-TR" sz="2800" smtClean="0">
                <a:cs typeface="Arial" charset="0"/>
              </a:rPr>
              <a:t>Söylenmesi gerektiğini öğrenirse, </a:t>
            </a:r>
          </a:p>
          <a:p>
            <a:pPr>
              <a:lnSpc>
                <a:spcPct val="80000"/>
              </a:lnSpc>
            </a:pPr>
            <a:r>
              <a:rPr lang="tr-TR" sz="2800" smtClean="0">
                <a:cs typeface="Arial" charset="0"/>
              </a:rPr>
              <a:t>Yakın bulduğu biri ile sırrını paylaşırsa.</a:t>
            </a:r>
          </a:p>
        </p:txBody>
      </p:sp>
      <p:pic>
        <p:nvPicPr>
          <p:cNvPr id="24580" name="3 Resim" descr="slide0001_image004.jpg"/>
          <p:cNvPicPr>
            <a:picLocks noChangeAspect="1"/>
          </p:cNvPicPr>
          <p:nvPr/>
        </p:nvPicPr>
        <p:blipFill>
          <a:blip r:embed="rId3"/>
          <a:srcRect b="19118"/>
          <a:stretch>
            <a:fillRect/>
          </a:stretch>
        </p:blipFill>
        <p:spPr bwMode="auto">
          <a:xfrm rot="9836578" flipV="1">
            <a:off x="6080126" y="3368279"/>
            <a:ext cx="2136775" cy="983456"/>
          </a:xfrm>
          <a:prstGeom prst="rect">
            <a:avLst/>
          </a:prstGeom>
          <a:noFill/>
          <a:ln w="9525">
            <a:noFill/>
            <a:miter lim="800000"/>
            <a:headEnd/>
            <a:tailEnd/>
          </a:ln>
        </p:spPr>
      </p:pic>
      <p:sp>
        <p:nvSpPr>
          <p:cNvPr id="2" name="Altbilgi Yer Tutucusu 1"/>
          <p:cNvSpPr>
            <a:spLocks noGrp="1"/>
          </p:cNvSpPr>
          <p:nvPr>
            <p:ph type="ftr" sz="quarter" idx="11"/>
          </p:nvPr>
        </p:nvSpPr>
        <p:spPr>
          <a:xfrm>
            <a:off x="3124201" y="4767263"/>
            <a:ext cx="3751263" cy="273844"/>
          </a:xfrm>
        </p:spPr>
        <p:txBody>
          <a:bodyPr/>
          <a:lstStyle/>
          <a:p>
            <a:pPr>
              <a:defRPr/>
            </a:pPr>
            <a:r>
              <a:rPr lang="tr-TR" dirty="0"/>
              <a:t>NEVŞEHİR REHBERLİK VE ARAŞTIRMA MERKEZİ</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142976" y="1357304"/>
            <a:ext cx="6748992" cy="2375714"/>
          </a:xfrm>
          <a:solidFill>
            <a:schemeClr val="bg1"/>
          </a:solidFill>
        </p:spPr>
        <p:txBody>
          <a:bodyPr/>
          <a:lstStyle/>
          <a:p>
            <a:pPr marL="342809" indent="-342809" algn="just">
              <a:buFont typeface="Arial" panose="020B0604020202020204" pitchFamily="34" charset="0"/>
              <a:buChar char="•"/>
            </a:pPr>
            <a:r>
              <a:rPr lang="tr-TR" sz="2100" b="0" dirty="0">
                <a:solidFill>
                  <a:schemeClr val="tx1">
                    <a:lumMod val="95000"/>
                    <a:lumOff val="5000"/>
                  </a:schemeClr>
                </a:solidFill>
              </a:rPr>
              <a:t>Dünyadaki çocukların yarısının okulda ve okul çevresinde akran şiddetine maruz kaldığı belirtilmektedir (UNICEF, 2020). </a:t>
            </a:r>
            <a:endParaRPr lang="tr-TR" sz="2100" b="0" dirty="0" smtClean="0">
              <a:solidFill>
                <a:schemeClr val="tx1">
                  <a:lumMod val="95000"/>
                  <a:lumOff val="5000"/>
                </a:schemeClr>
              </a:solidFill>
            </a:endParaRPr>
          </a:p>
          <a:p>
            <a:pPr marL="342809" indent="-342809" algn="just">
              <a:buFont typeface="Arial" panose="020B0604020202020204" pitchFamily="34" charset="0"/>
              <a:buChar char="•"/>
            </a:pPr>
            <a:r>
              <a:rPr lang="tr-TR" sz="2100" b="0" dirty="0" smtClean="0">
                <a:solidFill>
                  <a:schemeClr val="tx1">
                    <a:lumMod val="95000"/>
                    <a:lumOff val="5000"/>
                  </a:schemeClr>
                </a:solidFill>
              </a:rPr>
              <a:t>Yaş</a:t>
            </a:r>
            <a:r>
              <a:rPr lang="tr-TR" sz="2100" b="0" dirty="0">
                <a:solidFill>
                  <a:schemeClr val="tx1">
                    <a:lumMod val="95000"/>
                    <a:lumOff val="5000"/>
                  </a:schemeClr>
                </a:solidFill>
              </a:rPr>
              <a:t>, cinsiyet ve bölge fark etmeksizin Türkiye’de 7-18 yaş aralığındaki çocukların evden sonra ikinci sırada okulda istismara uğradıkları belirlenmiştir (UNICEF, 2010). </a:t>
            </a:r>
          </a:p>
          <a:p>
            <a:pPr lvl="0" algn="just"/>
            <a:endParaRPr lang="tr-TR" sz="2700" b="0" dirty="0">
              <a:solidFill>
                <a:schemeClr val="tx1">
                  <a:lumMod val="95000"/>
                  <a:lumOff val="5000"/>
                </a:schemeClr>
              </a:solidFill>
            </a:endParaRPr>
          </a:p>
        </p:txBody>
      </p:sp>
      <p:sp>
        <p:nvSpPr>
          <p:cNvPr id="6" name="Metin Yer Tutucusu 1"/>
          <p:cNvSpPr>
            <a:spLocks noGrp="1"/>
          </p:cNvSpPr>
          <p:nvPr>
            <p:ph type="body" sz="quarter" idx="10"/>
          </p:nvPr>
        </p:nvSpPr>
        <p:spPr>
          <a:xfrm>
            <a:off x="0" y="0"/>
            <a:ext cx="9144000" cy="1052833"/>
          </a:xfrm>
          <a:solidFill>
            <a:srgbClr val="FF0000"/>
          </a:solidFill>
        </p:spPr>
        <p:txBody>
          <a:bodyPr/>
          <a:lstStyle/>
          <a:p>
            <a:endParaRPr lang="tr-TR" sz="2700" dirty="0" smtClean="0">
              <a:solidFill>
                <a:schemeClr val="bg1"/>
              </a:solidFill>
            </a:endParaRPr>
          </a:p>
          <a:p>
            <a:r>
              <a:rPr lang="tr-TR" sz="2700" dirty="0" smtClean="0">
                <a:solidFill>
                  <a:schemeClr val="bg1"/>
                </a:solidFill>
              </a:rPr>
              <a:t>Çocuk istismarıyla mücadelede eğitim kurumlarının önemi </a:t>
            </a:r>
            <a:endParaRPr lang="tr-TR" sz="2700" dirty="0">
              <a:solidFill>
                <a:schemeClr val="bg1"/>
              </a:solidFill>
            </a:endParaRPr>
          </a:p>
        </p:txBody>
      </p:sp>
    </p:spTree>
    <p:extLst>
      <p:ext uri="{BB962C8B-B14F-4D97-AF65-F5344CB8AC3E}">
        <p14:creationId xmlns:p14="http://schemas.microsoft.com/office/powerpoint/2010/main" xmlns="" val="1568646752"/>
      </p:ext>
    </p:extLst>
  </p:cSld>
  <p:clrMapOvr>
    <a:masterClrMapping/>
  </p:clrMapOvr>
  <p:transition spd="slow">
    <p:pull/>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285852" y="1500180"/>
            <a:ext cx="6748992" cy="2375714"/>
          </a:xfrm>
          <a:solidFill>
            <a:schemeClr val="bg1"/>
          </a:solidFill>
        </p:spPr>
        <p:txBody>
          <a:bodyPr/>
          <a:lstStyle/>
          <a:p>
            <a:pPr marL="257106" indent="-257106" algn="just">
              <a:buFont typeface="Arial" panose="020B0604020202020204" pitchFamily="34" charset="0"/>
              <a:buChar char="•"/>
            </a:pPr>
            <a:r>
              <a:rPr lang="tr-TR" sz="1800" b="0" dirty="0">
                <a:solidFill>
                  <a:schemeClr val="tx1">
                    <a:lumMod val="95000"/>
                    <a:lumOff val="5000"/>
                  </a:schemeClr>
                </a:solidFill>
              </a:rPr>
              <a:t>Okul yöneticilerinin neredeyse yarısı aile içi fiziksel istismar ve ihmalle (%48), yarıdan fazlası aile içi duygusal istismar ve ihmalle (%62), önemli bir kısmı da cinsel istismar ve ihmalle en az bir defa karşılaştığını (%38) belirtmişlerdir (</a:t>
            </a:r>
            <a:r>
              <a:rPr lang="tr-TR" sz="1800" b="0" dirty="0" err="1">
                <a:solidFill>
                  <a:schemeClr val="tx1">
                    <a:lumMod val="95000"/>
                    <a:lumOff val="5000"/>
                  </a:schemeClr>
                </a:solidFill>
              </a:rPr>
              <a:t>Erginer</a:t>
            </a:r>
            <a:r>
              <a:rPr lang="tr-TR" sz="1800" b="0" dirty="0">
                <a:solidFill>
                  <a:schemeClr val="tx1">
                    <a:lumMod val="95000"/>
                    <a:lumOff val="5000"/>
                  </a:schemeClr>
                </a:solidFill>
              </a:rPr>
              <a:t>, 2007). </a:t>
            </a:r>
            <a:endParaRPr lang="tr-TR" sz="1800" b="0" dirty="0" smtClean="0">
              <a:solidFill>
                <a:schemeClr val="tx1">
                  <a:lumMod val="95000"/>
                  <a:lumOff val="5000"/>
                </a:schemeClr>
              </a:solidFill>
            </a:endParaRPr>
          </a:p>
          <a:p>
            <a:pPr marL="257106" indent="-257106" algn="just">
              <a:buFont typeface="Arial" panose="020B0604020202020204" pitchFamily="34" charset="0"/>
              <a:buChar char="•"/>
            </a:pPr>
            <a:r>
              <a:rPr lang="tr-TR" sz="1800" b="0" dirty="0">
                <a:solidFill>
                  <a:schemeClr val="tx1">
                    <a:lumMod val="95000"/>
                    <a:lumOff val="5000"/>
                  </a:schemeClr>
                </a:solidFill>
              </a:rPr>
              <a:t>Öğretmenlerin %41’inin çocuk istismarı olgusu ile karşılaştığını (Aksel ve Yılmaz-Irmak, 2015) ya da hayatları boyunca en az bir kez çocuk ihmal ve istismarından şüphelendiğini (%35) ortaya konmuştur (Tugay, 2008). </a:t>
            </a:r>
          </a:p>
          <a:p>
            <a:pPr lvl="0" algn="just"/>
            <a:endParaRPr lang="tr-TR" sz="2100" b="0" dirty="0">
              <a:solidFill>
                <a:schemeClr val="tx1">
                  <a:lumMod val="95000"/>
                  <a:lumOff val="5000"/>
                </a:schemeClr>
              </a:solidFill>
            </a:endParaRPr>
          </a:p>
          <a:p>
            <a:pPr lvl="0" algn="just"/>
            <a:endParaRPr lang="tr-TR" sz="2700" b="0" dirty="0">
              <a:solidFill>
                <a:schemeClr val="tx1">
                  <a:lumMod val="95000"/>
                  <a:lumOff val="5000"/>
                </a:schemeClr>
              </a:solidFill>
            </a:endParaRPr>
          </a:p>
        </p:txBody>
      </p:sp>
      <p:sp>
        <p:nvSpPr>
          <p:cNvPr id="6" name="Metin Yer Tutucusu 1"/>
          <p:cNvSpPr>
            <a:spLocks noGrp="1"/>
          </p:cNvSpPr>
          <p:nvPr>
            <p:ph type="body" sz="quarter" idx="10"/>
          </p:nvPr>
        </p:nvSpPr>
        <p:spPr>
          <a:xfrm>
            <a:off x="0" y="0"/>
            <a:ext cx="9144000" cy="1052833"/>
          </a:xfrm>
          <a:solidFill>
            <a:srgbClr val="FF0000"/>
          </a:solidFill>
        </p:spPr>
        <p:txBody>
          <a:bodyPr/>
          <a:lstStyle/>
          <a:p>
            <a:endParaRPr lang="tr-TR" sz="2700" dirty="0" smtClean="0">
              <a:solidFill>
                <a:schemeClr val="bg1"/>
              </a:solidFill>
            </a:endParaRPr>
          </a:p>
          <a:p>
            <a:r>
              <a:rPr lang="tr-TR" sz="2700" dirty="0" smtClean="0">
                <a:solidFill>
                  <a:schemeClr val="bg1"/>
                </a:solidFill>
              </a:rPr>
              <a:t>Çocuk istismarıyla mücadelede eğitim kurumlarının önemi </a:t>
            </a:r>
            <a:endParaRPr lang="tr-TR" sz="2700" dirty="0">
              <a:solidFill>
                <a:schemeClr val="bg1"/>
              </a:solidFill>
            </a:endParaRPr>
          </a:p>
        </p:txBody>
      </p:sp>
    </p:spTree>
    <p:extLst>
      <p:ext uri="{BB962C8B-B14F-4D97-AF65-F5344CB8AC3E}">
        <p14:creationId xmlns:p14="http://schemas.microsoft.com/office/powerpoint/2010/main" xmlns="" val="1760033145"/>
      </p:ext>
    </p:extLst>
  </p:cSld>
  <p:clrMapOvr>
    <a:masterClrMapping/>
  </p:clrMapOvr>
  <p:transition spd="slow">
    <p:pull/>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571604" y="2000246"/>
            <a:ext cx="6479033" cy="971883"/>
          </a:xfrm>
          <a:solidFill>
            <a:schemeClr val="bg1"/>
          </a:solidFill>
        </p:spPr>
        <p:txBody>
          <a:bodyPr/>
          <a:lstStyle/>
          <a:p>
            <a:pPr lvl="0" algn="just"/>
            <a:r>
              <a:rPr lang="tr-TR" sz="1800" b="0" dirty="0">
                <a:solidFill>
                  <a:schemeClr val="tx1">
                    <a:lumMod val="95000"/>
                    <a:lumOff val="5000"/>
                  </a:schemeClr>
                </a:solidFill>
              </a:rPr>
              <a:t>Okul yöneticileri ve psikolojik danışmanların tamamı okul ortamında öğrencilere yönelik cinsel tacizin yaygın olduğunu bildirmişlerdir (Alat ve Türk, 2018</a:t>
            </a:r>
            <a:r>
              <a:rPr lang="tr-TR" sz="1800" b="0" dirty="0" smtClean="0">
                <a:solidFill>
                  <a:schemeClr val="tx1">
                    <a:lumMod val="95000"/>
                    <a:lumOff val="5000"/>
                  </a:schemeClr>
                </a:solidFill>
              </a:rPr>
              <a:t>). </a:t>
            </a:r>
            <a:endParaRPr lang="tr-TR" sz="1800" b="0" dirty="0">
              <a:solidFill>
                <a:schemeClr val="tx1">
                  <a:lumMod val="95000"/>
                  <a:lumOff val="5000"/>
                </a:schemeClr>
              </a:solidFill>
            </a:endParaRPr>
          </a:p>
          <a:p>
            <a:pPr lvl="0" algn="just"/>
            <a:endParaRPr lang="tr-TR" sz="2100" b="0" dirty="0">
              <a:solidFill>
                <a:schemeClr val="tx1">
                  <a:lumMod val="95000"/>
                  <a:lumOff val="5000"/>
                </a:schemeClr>
              </a:solidFill>
            </a:endParaRPr>
          </a:p>
          <a:p>
            <a:pPr lvl="0" algn="just"/>
            <a:endParaRPr lang="tr-TR" sz="2700" b="0" dirty="0">
              <a:solidFill>
                <a:schemeClr val="tx1">
                  <a:lumMod val="95000"/>
                  <a:lumOff val="5000"/>
                </a:schemeClr>
              </a:solidFill>
            </a:endParaRPr>
          </a:p>
        </p:txBody>
      </p:sp>
      <p:sp>
        <p:nvSpPr>
          <p:cNvPr id="6" name="Metin Yer Tutucusu 1"/>
          <p:cNvSpPr>
            <a:spLocks noGrp="1"/>
          </p:cNvSpPr>
          <p:nvPr>
            <p:ph type="body" sz="quarter" idx="10"/>
          </p:nvPr>
        </p:nvSpPr>
        <p:spPr>
          <a:xfrm>
            <a:off x="0" y="0"/>
            <a:ext cx="9144000" cy="1052833"/>
          </a:xfrm>
          <a:solidFill>
            <a:srgbClr val="FF0000"/>
          </a:solidFill>
        </p:spPr>
        <p:txBody>
          <a:bodyPr/>
          <a:lstStyle/>
          <a:p>
            <a:endParaRPr lang="tr-TR" sz="2700" dirty="0" smtClean="0">
              <a:solidFill>
                <a:schemeClr val="bg1"/>
              </a:solidFill>
            </a:endParaRPr>
          </a:p>
          <a:p>
            <a:r>
              <a:rPr lang="tr-TR" sz="2700" dirty="0" smtClean="0">
                <a:solidFill>
                  <a:schemeClr val="bg1"/>
                </a:solidFill>
              </a:rPr>
              <a:t>Çocuk istismarıyla mücadelede eğitim kurumlarının önemi </a:t>
            </a:r>
            <a:endParaRPr lang="tr-TR" sz="2700" dirty="0">
              <a:solidFill>
                <a:schemeClr val="bg1"/>
              </a:solidFill>
            </a:endParaRPr>
          </a:p>
        </p:txBody>
      </p:sp>
    </p:spTree>
    <p:extLst>
      <p:ext uri="{BB962C8B-B14F-4D97-AF65-F5344CB8AC3E}">
        <p14:creationId xmlns:p14="http://schemas.microsoft.com/office/powerpoint/2010/main" xmlns="" val="572673806"/>
      </p:ext>
    </p:extLst>
  </p:cSld>
  <p:clrMapOvr>
    <a:masterClrMapping/>
  </p:clrMapOvr>
  <p:transition spd="slow">
    <p:pull/>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Yer Tutucusu 1"/>
          <p:cNvSpPr>
            <a:spLocks noGrp="1"/>
          </p:cNvSpPr>
          <p:nvPr>
            <p:ph type="body" sz="quarter" idx="10"/>
          </p:nvPr>
        </p:nvSpPr>
        <p:spPr>
          <a:xfrm>
            <a:off x="0" y="0"/>
            <a:ext cx="9144000" cy="1221913"/>
          </a:xfrm>
          <a:solidFill>
            <a:srgbClr val="FF0000"/>
          </a:solidFill>
        </p:spPr>
        <p:txBody>
          <a:bodyPr/>
          <a:lstStyle/>
          <a:p>
            <a:r>
              <a:rPr lang="tr-TR" sz="3300" dirty="0"/>
              <a:t>Okul Yöneticilerinin Farkındalıkları ve Kapasitelerini </a:t>
            </a:r>
          </a:p>
          <a:p>
            <a:r>
              <a:rPr lang="tr-TR" sz="3300" dirty="0"/>
              <a:t>Artırmaya Yönelik Öneriler </a:t>
            </a:r>
            <a:r>
              <a:rPr lang="tr-TR" sz="3300" dirty="0" smtClean="0"/>
              <a:t>-I</a:t>
            </a:r>
            <a:endParaRPr lang="tr-TR" sz="3300" dirty="0"/>
          </a:p>
        </p:txBody>
      </p:sp>
      <p:sp>
        <p:nvSpPr>
          <p:cNvPr id="5" name="Dikdörtgen 4"/>
          <p:cNvSpPr/>
          <p:nvPr/>
        </p:nvSpPr>
        <p:spPr>
          <a:xfrm>
            <a:off x="44710" y="1266976"/>
            <a:ext cx="4859275" cy="3731773"/>
          </a:xfrm>
          <a:prstGeom prst="rect">
            <a:avLst/>
          </a:prstGeom>
        </p:spPr>
        <p:txBody>
          <a:bodyPr wrap="square" lIns="68562" tIns="34281" rIns="68562" bIns="34281">
            <a:spAutoFit/>
          </a:bodyPr>
          <a:lstStyle/>
          <a:p>
            <a:r>
              <a:rPr lang="tr-TR" sz="2100" dirty="0" smtClean="0"/>
              <a:t>1. Mitler </a:t>
            </a:r>
            <a:r>
              <a:rPr lang="tr-TR" sz="2100" dirty="0"/>
              <a:t>ve Gerçekler </a:t>
            </a:r>
            <a:endParaRPr lang="tr-TR" sz="2100" dirty="0" smtClean="0"/>
          </a:p>
          <a:p>
            <a:r>
              <a:rPr lang="tr-TR" sz="2100" dirty="0" smtClean="0"/>
              <a:t>2. Risk </a:t>
            </a:r>
            <a:r>
              <a:rPr lang="tr-TR" sz="2100" dirty="0"/>
              <a:t>Faktörlerinin Farkında Olunuz ve Semptomları </a:t>
            </a:r>
            <a:r>
              <a:rPr lang="tr-TR" sz="2100" dirty="0" smtClean="0"/>
              <a:t>Arayınız</a:t>
            </a:r>
          </a:p>
          <a:p>
            <a:r>
              <a:rPr lang="tr-TR" sz="2100" dirty="0" smtClean="0"/>
              <a:t>3. Öz </a:t>
            </a:r>
            <a:r>
              <a:rPr lang="tr-TR" sz="2100" dirty="0"/>
              <a:t>Değerlendirme ve Durum Tespiti </a:t>
            </a:r>
            <a:r>
              <a:rPr lang="tr-TR" sz="2100" dirty="0" smtClean="0"/>
              <a:t>Yapınız </a:t>
            </a:r>
          </a:p>
          <a:p>
            <a:r>
              <a:rPr lang="tr-TR" sz="2100" dirty="0" smtClean="0"/>
              <a:t>4. Güvenli </a:t>
            </a:r>
            <a:r>
              <a:rPr lang="tr-TR" sz="2100" dirty="0"/>
              <a:t>okula yönelik bir kurum kültürü/iklimi </a:t>
            </a:r>
            <a:r>
              <a:rPr lang="tr-TR" sz="2100" dirty="0" smtClean="0"/>
              <a:t>geliştirerek </a:t>
            </a:r>
            <a:r>
              <a:rPr lang="tr-TR" sz="2100" dirty="0"/>
              <a:t>okul binaları ve bahçelerini güvenli okul prensiplerine </a:t>
            </a:r>
            <a:r>
              <a:rPr lang="tr-TR" sz="2100" dirty="0" smtClean="0"/>
              <a:t>göre </a:t>
            </a:r>
            <a:r>
              <a:rPr lang="tr-TR" sz="2100" dirty="0"/>
              <a:t>gözden </a:t>
            </a:r>
            <a:r>
              <a:rPr lang="tr-TR" sz="2100" dirty="0" smtClean="0"/>
              <a:t>geçiriniz </a:t>
            </a:r>
          </a:p>
          <a:p>
            <a:r>
              <a:rPr lang="tr-TR" sz="2100" dirty="0" smtClean="0"/>
              <a:t>5. İletişim </a:t>
            </a:r>
            <a:r>
              <a:rPr lang="tr-TR" sz="2100" dirty="0"/>
              <a:t>ve liderlik becerilerinizi </a:t>
            </a:r>
            <a:r>
              <a:rPr lang="tr-TR" sz="2100" dirty="0" smtClean="0"/>
              <a:t>geliştiriniz</a:t>
            </a:r>
          </a:p>
        </p:txBody>
      </p:sp>
      <p:grpSp>
        <p:nvGrpSpPr>
          <p:cNvPr id="3" name="Group 4">
            <a:extLst>
              <a:ext uri="{FF2B5EF4-FFF2-40B4-BE49-F238E27FC236}">
                <a16:creationId xmlns:a16="http://schemas.microsoft.com/office/drawing/2014/main" xmlns="" id="{68934BFB-47BD-4D5D-A639-DB742D469597}"/>
              </a:ext>
            </a:extLst>
          </p:cNvPr>
          <p:cNvGrpSpPr/>
          <p:nvPr/>
        </p:nvGrpSpPr>
        <p:grpSpPr>
          <a:xfrm>
            <a:off x="4625992" y="1653861"/>
            <a:ext cx="4438577" cy="2969642"/>
            <a:chOff x="4549775" y="1466850"/>
            <a:chExt cx="3092450" cy="3922713"/>
          </a:xfrm>
        </p:grpSpPr>
        <p:sp>
          <p:nvSpPr>
            <p:cNvPr id="7" name="Freeform 5">
              <a:extLst>
                <a:ext uri="{FF2B5EF4-FFF2-40B4-BE49-F238E27FC236}">
                  <a16:creationId xmlns:a16="http://schemas.microsoft.com/office/drawing/2014/main" xmlns="" id="{5DE3DD19-EFDE-4FF5-813E-24FE8EE2D963}"/>
                </a:ext>
              </a:extLst>
            </p:cNvPr>
            <p:cNvSpPr>
              <a:spLocks/>
            </p:cNvSpPr>
            <p:nvPr/>
          </p:nvSpPr>
          <p:spPr bwMode="auto">
            <a:xfrm>
              <a:off x="4549775" y="1466850"/>
              <a:ext cx="3092450" cy="3922713"/>
            </a:xfrm>
            <a:custGeom>
              <a:avLst/>
              <a:gdLst>
                <a:gd name="T0" fmla="*/ 1387 w 4410"/>
                <a:gd name="T1" fmla="*/ 2798 h 2798"/>
                <a:gd name="T2" fmla="*/ 2876 w 4410"/>
                <a:gd name="T3" fmla="*/ 2392 h 2798"/>
                <a:gd name="T4" fmla="*/ 3712 w 4410"/>
                <a:gd name="T5" fmla="*/ 1825 h 2798"/>
                <a:gd name="T6" fmla="*/ 2634 w 4410"/>
                <a:gd name="T7" fmla="*/ 1144 h 2798"/>
                <a:gd name="T8" fmla="*/ 3364 w 4410"/>
                <a:gd name="T9" fmla="*/ 921 h 2798"/>
                <a:gd name="T10" fmla="*/ 4107 w 4410"/>
                <a:gd name="T11" fmla="*/ 631 h 2798"/>
                <a:gd name="T12" fmla="*/ 3500 w 4410"/>
                <a:gd name="T13" fmla="*/ 372 h 2798"/>
                <a:gd name="T14" fmla="*/ 3802 w 4410"/>
                <a:gd name="T15" fmla="*/ 184 h 2798"/>
                <a:gd name="T16" fmla="*/ 4410 w 4410"/>
                <a:gd name="T17" fmla="*/ 0 h 2798"/>
                <a:gd name="T18" fmla="*/ 4066 w 4410"/>
                <a:gd name="T19" fmla="*/ 0 h 2798"/>
                <a:gd name="T20" fmla="*/ 2835 w 4410"/>
                <a:gd name="T21" fmla="*/ 306 h 2798"/>
                <a:gd name="T22" fmla="*/ 3594 w 4410"/>
                <a:gd name="T23" fmla="*/ 621 h 2798"/>
                <a:gd name="T24" fmla="*/ 1949 w 4410"/>
                <a:gd name="T25" fmla="*/ 1104 h 2798"/>
                <a:gd name="T26" fmla="*/ 1939 w 4410"/>
                <a:gd name="T27" fmla="*/ 1191 h 2798"/>
                <a:gd name="T28" fmla="*/ 2829 w 4410"/>
                <a:gd name="T29" fmla="*/ 1822 h 2798"/>
                <a:gd name="T30" fmla="*/ 1136 w 4410"/>
                <a:gd name="T31" fmla="*/ 2243 h 2798"/>
                <a:gd name="T32" fmla="*/ 0 w 4410"/>
                <a:gd name="T33" fmla="*/ 2685 h 2798"/>
                <a:gd name="T34" fmla="*/ 0 w 4410"/>
                <a:gd name="T35" fmla="*/ 2798 h 2798"/>
                <a:gd name="T36" fmla="*/ 1387 w 4410"/>
                <a:gd name="T37" fmla="*/ 2798 h 2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410" h="2798">
                  <a:moveTo>
                    <a:pt x="1387" y="2798"/>
                  </a:moveTo>
                  <a:cubicBezTo>
                    <a:pt x="1590" y="2615"/>
                    <a:pt x="2359" y="2534"/>
                    <a:pt x="2876" y="2392"/>
                  </a:cubicBezTo>
                  <a:cubicBezTo>
                    <a:pt x="3505" y="2220"/>
                    <a:pt x="3693" y="2022"/>
                    <a:pt x="3712" y="1825"/>
                  </a:cubicBezTo>
                  <a:cubicBezTo>
                    <a:pt x="3765" y="1299"/>
                    <a:pt x="2623" y="1305"/>
                    <a:pt x="2634" y="1144"/>
                  </a:cubicBezTo>
                  <a:cubicBezTo>
                    <a:pt x="2644" y="1007"/>
                    <a:pt x="3129" y="948"/>
                    <a:pt x="3364" y="921"/>
                  </a:cubicBezTo>
                  <a:cubicBezTo>
                    <a:pt x="3739" y="879"/>
                    <a:pt x="4086" y="784"/>
                    <a:pt x="4107" y="631"/>
                  </a:cubicBezTo>
                  <a:cubicBezTo>
                    <a:pt x="4143" y="377"/>
                    <a:pt x="3608" y="403"/>
                    <a:pt x="3500" y="372"/>
                  </a:cubicBezTo>
                  <a:cubicBezTo>
                    <a:pt x="3181" y="282"/>
                    <a:pt x="3396" y="234"/>
                    <a:pt x="3802" y="184"/>
                  </a:cubicBezTo>
                  <a:cubicBezTo>
                    <a:pt x="4172" y="138"/>
                    <a:pt x="4365" y="106"/>
                    <a:pt x="4410" y="0"/>
                  </a:cubicBezTo>
                  <a:cubicBezTo>
                    <a:pt x="4066" y="0"/>
                    <a:pt x="4066" y="0"/>
                    <a:pt x="4066" y="0"/>
                  </a:cubicBezTo>
                  <a:cubicBezTo>
                    <a:pt x="3945" y="129"/>
                    <a:pt x="2829" y="68"/>
                    <a:pt x="2835" y="306"/>
                  </a:cubicBezTo>
                  <a:cubicBezTo>
                    <a:pt x="2839" y="481"/>
                    <a:pt x="3599" y="506"/>
                    <a:pt x="3594" y="621"/>
                  </a:cubicBezTo>
                  <a:cubicBezTo>
                    <a:pt x="3587" y="771"/>
                    <a:pt x="2144" y="733"/>
                    <a:pt x="1949" y="1104"/>
                  </a:cubicBezTo>
                  <a:cubicBezTo>
                    <a:pt x="1934" y="1133"/>
                    <a:pt x="1938" y="1156"/>
                    <a:pt x="1939" y="1191"/>
                  </a:cubicBezTo>
                  <a:cubicBezTo>
                    <a:pt x="1952" y="1468"/>
                    <a:pt x="2882" y="1583"/>
                    <a:pt x="2829" y="1822"/>
                  </a:cubicBezTo>
                  <a:cubicBezTo>
                    <a:pt x="2783" y="2029"/>
                    <a:pt x="2384" y="1941"/>
                    <a:pt x="1136" y="2243"/>
                  </a:cubicBezTo>
                  <a:cubicBezTo>
                    <a:pt x="939" y="2291"/>
                    <a:pt x="246" y="2452"/>
                    <a:pt x="0" y="2685"/>
                  </a:cubicBezTo>
                  <a:cubicBezTo>
                    <a:pt x="0" y="2798"/>
                    <a:pt x="0" y="2798"/>
                    <a:pt x="0" y="2798"/>
                  </a:cubicBezTo>
                  <a:lnTo>
                    <a:pt x="1387" y="2798"/>
                  </a:lnTo>
                  <a:close/>
                </a:path>
              </a:pathLst>
            </a:custGeom>
            <a:solidFill>
              <a:schemeClr val="tx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Freeform 6">
              <a:extLst>
                <a:ext uri="{FF2B5EF4-FFF2-40B4-BE49-F238E27FC236}">
                  <a16:creationId xmlns:a16="http://schemas.microsoft.com/office/drawing/2014/main" xmlns="" id="{4E782A45-564B-4EC5-9331-2EB7D1BC7FC5}"/>
                </a:ext>
              </a:extLst>
            </p:cNvPr>
            <p:cNvSpPr>
              <a:spLocks/>
            </p:cNvSpPr>
            <p:nvPr/>
          </p:nvSpPr>
          <p:spPr bwMode="auto">
            <a:xfrm>
              <a:off x="4549775" y="1466850"/>
              <a:ext cx="3081338" cy="3763963"/>
            </a:xfrm>
            <a:custGeom>
              <a:avLst/>
              <a:gdLst>
                <a:gd name="T0" fmla="*/ 1387 w 4395"/>
                <a:gd name="T1" fmla="*/ 2685 h 2685"/>
                <a:gd name="T2" fmla="*/ 2876 w 4395"/>
                <a:gd name="T3" fmla="*/ 2292 h 2685"/>
                <a:gd name="T4" fmla="*/ 3712 w 4395"/>
                <a:gd name="T5" fmla="*/ 1742 h 2685"/>
                <a:gd name="T6" fmla="*/ 2634 w 4395"/>
                <a:gd name="T7" fmla="*/ 1082 h 2685"/>
                <a:gd name="T8" fmla="*/ 3364 w 4395"/>
                <a:gd name="T9" fmla="*/ 866 h 2685"/>
                <a:gd name="T10" fmla="*/ 4107 w 4395"/>
                <a:gd name="T11" fmla="*/ 585 h 2685"/>
                <a:gd name="T12" fmla="*/ 3500 w 4395"/>
                <a:gd name="T13" fmla="*/ 334 h 2685"/>
                <a:gd name="T14" fmla="*/ 3802 w 4395"/>
                <a:gd name="T15" fmla="*/ 152 h 2685"/>
                <a:gd name="T16" fmla="*/ 4395 w 4395"/>
                <a:gd name="T17" fmla="*/ 0 h 2685"/>
                <a:gd name="T18" fmla="*/ 4033 w 4395"/>
                <a:gd name="T19" fmla="*/ 0 h 2685"/>
                <a:gd name="T20" fmla="*/ 2840 w 4395"/>
                <a:gd name="T21" fmla="*/ 270 h 2685"/>
                <a:gd name="T22" fmla="*/ 3594 w 4395"/>
                <a:gd name="T23" fmla="*/ 575 h 2685"/>
                <a:gd name="T24" fmla="*/ 1940 w 4395"/>
                <a:gd name="T25" fmla="*/ 1122 h 2685"/>
                <a:gd name="T26" fmla="*/ 2829 w 4395"/>
                <a:gd name="T27" fmla="*/ 1739 h 2685"/>
                <a:gd name="T28" fmla="*/ 1136 w 4395"/>
                <a:gd name="T29" fmla="*/ 2147 h 2685"/>
                <a:gd name="T30" fmla="*/ 0 w 4395"/>
                <a:gd name="T31" fmla="*/ 2685 h 2685"/>
                <a:gd name="T32" fmla="*/ 1387 w 4395"/>
                <a:gd name="T33" fmla="*/ 2685 h 26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395" h="2685">
                  <a:moveTo>
                    <a:pt x="1387" y="2685"/>
                  </a:moveTo>
                  <a:cubicBezTo>
                    <a:pt x="1590" y="2508"/>
                    <a:pt x="2359" y="2429"/>
                    <a:pt x="2876" y="2292"/>
                  </a:cubicBezTo>
                  <a:cubicBezTo>
                    <a:pt x="3505" y="2125"/>
                    <a:pt x="3714" y="1934"/>
                    <a:pt x="3712" y="1742"/>
                  </a:cubicBezTo>
                  <a:cubicBezTo>
                    <a:pt x="3708" y="1359"/>
                    <a:pt x="2623" y="1238"/>
                    <a:pt x="2634" y="1082"/>
                  </a:cubicBezTo>
                  <a:cubicBezTo>
                    <a:pt x="2644" y="949"/>
                    <a:pt x="3129" y="892"/>
                    <a:pt x="3364" y="866"/>
                  </a:cubicBezTo>
                  <a:cubicBezTo>
                    <a:pt x="3739" y="825"/>
                    <a:pt x="4110" y="735"/>
                    <a:pt x="4107" y="585"/>
                  </a:cubicBezTo>
                  <a:cubicBezTo>
                    <a:pt x="4104" y="397"/>
                    <a:pt x="3608" y="364"/>
                    <a:pt x="3500" y="334"/>
                  </a:cubicBezTo>
                  <a:cubicBezTo>
                    <a:pt x="3181" y="247"/>
                    <a:pt x="3396" y="202"/>
                    <a:pt x="3802" y="152"/>
                  </a:cubicBezTo>
                  <a:cubicBezTo>
                    <a:pt x="4266" y="94"/>
                    <a:pt x="4362" y="62"/>
                    <a:pt x="4395" y="0"/>
                  </a:cubicBezTo>
                  <a:cubicBezTo>
                    <a:pt x="4033" y="0"/>
                    <a:pt x="4033" y="0"/>
                    <a:pt x="4033" y="0"/>
                  </a:cubicBezTo>
                  <a:cubicBezTo>
                    <a:pt x="3907" y="77"/>
                    <a:pt x="2921" y="89"/>
                    <a:pt x="2840" y="270"/>
                  </a:cubicBezTo>
                  <a:cubicBezTo>
                    <a:pt x="2773" y="419"/>
                    <a:pt x="3599" y="464"/>
                    <a:pt x="3594" y="575"/>
                  </a:cubicBezTo>
                  <a:cubicBezTo>
                    <a:pt x="3585" y="751"/>
                    <a:pt x="2014" y="702"/>
                    <a:pt x="1940" y="1122"/>
                  </a:cubicBezTo>
                  <a:cubicBezTo>
                    <a:pt x="1893" y="1387"/>
                    <a:pt x="2882" y="1508"/>
                    <a:pt x="2829" y="1739"/>
                  </a:cubicBezTo>
                  <a:cubicBezTo>
                    <a:pt x="2783" y="1940"/>
                    <a:pt x="2384" y="1854"/>
                    <a:pt x="1136" y="2147"/>
                  </a:cubicBezTo>
                  <a:cubicBezTo>
                    <a:pt x="907" y="2200"/>
                    <a:pt x="169" y="2442"/>
                    <a:pt x="0" y="2685"/>
                  </a:cubicBezTo>
                  <a:lnTo>
                    <a:pt x="1387" y="2685"/>
                  </a:lnTo>
                  <a:close/>
                </a:path>
              </a:pathLst>
            </a:custGeom>
            <a:solidFill>
              <a:schemeClr val="tx1">
                <a:lumMod val="90000"/>
                <a:lumOff val="10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4" name="Group 7">
            <a:extLst>
              <a:ext uri="{FF2B5EF4-FFF2-40B4-BE49-F238E27FC236}">
                <a16:creationId xmlns:a16="http://schemas.microsoft.com/office/drawing/2014/main" xmlns="" id="{49C8F91A-A38A-42E3-BD85-B917D7F44AC0}"/>
              </a:ext>
            </a:extLst>
          </p:cNvPr>
          <p:cNvGrpSpPr/>
          <p:nvPr/>
        </p:nvGrpSpPr>
        <p:grpSpPr>
          <a:xfrm>
            <a:off x="5000908" y="3573251"/>
            <a:ext cx="625690" cy="842829"/>
            <a:chOff x="7478257" y="2193205"/>
            <a:chExt cx="452893" cy="700189"/>
          </a:xfrm>
        </p:grpSpPr>
        <p:sp>
          <p:nvSpPr>
            <p:cNvPr id="15" name="Oval 14">
              <a:extLst>
                <a:ext uri="{FF2B5EF4-FFF2-40B4-BE49-F238E27FC236}">
                  <a16:creationId xmlns:a16="http://schemas.microsoft.com/office/drawing/2014/main" xmlns="" id="{67698BB3-2F22-4FAD-90A4-1FCAAABEB710}"/>
                </a:ext>
              </a:extLst>
            </p:cNvPr>
            <p:cNvSpPr/>
            <p:nvPr/>
          </p:nvSpPr>
          <p:spPr>
            <a:xfrm>
              <a:off x="7478257" y="2786413"/>
              <a:ext cx="452893" cy="106981"/>
            </a:xfrm>
            <a:prstGeom prst="ellipse">
              <a:avLst/>
            </a:prstGeom>
            <a:solidFill>
              <a:schemeClr val="tx2">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7">
              <a:extLst>
                <a:ext uri="{FF2B5EF4-FFF2-40B4-BE49-F238E27FC236}">
                  <a16:creationId xmlns:a16="http://schemas.microsoft.com/office/drawing/2014/main" xmlns="" id="{1082D1C4-D8AB-475A-A752-8F433E2042B7}"/>
                </a:ext>
              </a:extLst>
            </p:cNvPr>
            <p:cNvSpPr>
              <a:spLocks noEditPoints="1"/>
            </p:cNvSpPr>
            <p:nvPr/>
          </p:nvSpPr>
          <p:spPr bwMode="auto">
            <a:xfrm>
              <a:off x="7478257" y="2193205"/>
              <a:ext cx="452893" cy="646699"/>
            </a:xfrm>
            <a:custGeom>
              <a:avLst/>
              <a:gdLst>
                <a:gd name="T0" fmla="*/ 214 w 221"/>
                <a:gd name="T1" fmla="*/ 77 h 315"/>
                <a:gd name="T2" fmla="*/ 164 w 221"/>
                <a:gd name="T3" fmla="*/ 14 h 315"/>
                <a:gd name="T4" fmla="*/ 110 w 221"/>
                <a:gd name="T5" fmla="*/ 0 h 315"/>
                <a:gd name="T6" fmla="*/ 110 w 221"/>
                <a:gd name="T7" fmla="*/ 0 h 315"/>
                <a:gd name="T8" fmla="*/ 56 w 221"/>
                <a:gd name="T9" fmla="*/ 14 h 315"/>
                <a:gd name="T10" fmla="*/ 6 w 221"/>
                <a:gd name="T11" fmla="*/ 77 h 315"/>
                <a:gd name="T12" fmla="*/ 5 w 221"/>
                <a:gd name="T13" fmla="*/ 132 h 315"/>
                <a:gd name="T14" fmla="*/ 40 w 221"/>
                <a:gd name="T15" fmla="*/ 208 h 315"/>
                <a:gd name="T16" fmla="*/ 94 w 221"/>
                <a:gd name="T17" fmla="*/ 292 h 315"/>
                <a:gd name="T18" fmla="*/ 110 w 221"/>
                <a:gd name="T19" fmla="*/ 315 h 315"/>
                <a:gd name="T20" fmla="*/ 110 w 221"/>
                <a:gd name="T21" fmla="*/ 315 h 315"/>
                <a:gd name="T22" fmla="*/ 126 w 221"/>
                <a:gd name="T23" fmla="*/ 292 h 315"/>
                <a:gd name="T24" fmla="*/ 180 w 221"/>
                <a:gd name="T25" fmla="*/ 208 h 315"/>
                <a:gd name="T26" fmla="*/ 215 w 221"/>
                <a:gd name="T27" fmla="*/ 132 h 315"/>
                <a:gd name="T28" fmla="*/ 214 w 221"/>
                <a:gd name="T29" fmla="*/ 77 h 315"/>
                <a:gd name="T30" fmla="*/ 110 w 221"/>
                <a:gd name="T31" fmla="*/ 174 h 315"/>
                <a:gd name="T32" fmla="*/ 110 w 221"/>
                <a:gd name="T33" fmla="*/ 174 h 315"/>
                <a:gd name="T34" fmla="*/ 110 w 221"/>
                <a:gd name="T35" fmla="*/ 174 h 315"/>
                <a:gd name="T36" fmla="*/ 44 w 221"/>
                <a:gd name="T37" fmla="*/ 108 h 315"/>
                <a:gd name="T38" fmla="*/ 110 w 221"/>
                <a:gd name="T39" fmla="*/ 42 h 315"/>
                <a:gd name="T40" fmla="*/ 110 w 221"/>
                <a:gd name="T41" fmla="*/ 42 h 315"/>
                <a:gd name="T42" fmla="*/ 110 w 221"/>
                <a:gd name="T43" fmla="*/ 42 h 315"/>
                <a:gd name="T44" fmla="*/ 176 w 221"/>
                <a:gd name="T45" fmla="*/ 108 h 315"/>
                <a:gd name="T46" fmla="*/ 110 w 221"/>
                <a:gd name="T47" fmla="*/ 174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21" h="315">
                  <a:moveTo>
                    <a:pt x="214" y="77"/>
                  </a:moveTo>
                  <a:cubicBezTo>
                    <a:pt x="206" y="50"/>
                    <a:pt x="189" y="29"/>
                    <a:pt x="164" y="14"/>
                  </a:cubicBezTo>
                  <a:cubicBezTo>
                    <a:pt x="147" y="4"/>
                    <a:pt x="129" y="0"/>
                    <a:pt x="110" y="0"/>
                  </a:cubicBezTo>
                  <a:cubicBezTo>
                    <a:pt x="110" y="0"/>
                    <a:pt x="110" y="0"/>
                    <a:pt x="110" y="0"/>
                  </a:cubicBezTo>
                  <a:cubicBezTo>
                    <a:pt x="91" y="0"/>
                    <a:pt x="73" y="4"/>
                    <a:pt x="56" y="14"/>
                  </a:cubicBezTo>
                  <a:cubicBezTo>
                    <a:pt x="31" y="29"/>
                    <a:pt x="15" y="50"/>
                    <a:pt x="6" y="77"/>
                  </a:cubicBezTo>
                  <a:cubicBezTo>
                    <a:pt x="1" y="95"/>
                    <a:pt x="0" y="114"/>
                    <a:pt x="5" y="132"/>
                  </a:cubicBezTo>
                  <a:cubicBezTo>
                    <a:pt x="13" y="159"/>
                    <a:pt x="26" y="184"/>
                    <a:pt x="40" y="208"/>
                  </a:cubicBezTo>
                  <a:cubicBezTo>
                    <a:pt x="58" y="237"/>
                    <a:pt x="76" y="264"/>
                    <a:pt x="94" y="292"/>
                  </a:cubicBezTo>
                  <a:cubicBezTo>
                    <a:pt x="99" y="300"/>
                    <a:pt x="104" y="307"/>
                    <a:pt x="110" y="315"/>
                  </a:cubicBezTo>
                  <a:cubicBezTo>
                    <a:pt x="110" y="315"/>
                    <a:pt x="110" y="315"/>
                    <a:pt x="110" y="315"/>
                  </a:cubicBezTo>
                  <a:cubicBezTo>
                    <a:pt x="116" y="307"/>
                    <a:pt x="121" y="300"/>
                    <a:pt x="126" y="292"/>
                  </a:cubicBezTo>
                  <a:cubicBezTo>
                    <a:pt x="144" y="264"/>
                    <a:pt x="163" y="237"/>
                    <a:pt x="180" y="208"/>
                  </a:cubicBezTo>
                  <a:cubicBezTo>
                    <a:pt x="194" y="184"/>
                    <a:pt x="207" y="159"/>
                    <a:pt x="215" y="132"/>
                  </a:cubicBezTo>
                  <a:cubicBezTo>
                    <a:pt x="221" y="114"/>
                    <a:pt x="220" y="95"/>
                    <a:pt x="214" y="77"/>
                  </a:cubicBezTo>
                  <a:close/>
                  <a:moveTo>
                    <a:pt x="110" y="174"/>
                  </a:moveTo>
                  <a:cubicBezTo>
                    <a:pt x="110" y="174"/>
                    <a:pt x="110" y="174"/>
                    <a:pt x="110" y="174"/>
                  </a:cubicBezTo>
                  <a:cubicBezTo>
                    <a:pt x="110" y="174"/>
                    <a:pt x="110" y="174"/>
                    <a:pt x="110" y="174"/>
                  </a:cubicBezTo>
                  <a:cubicBezTo>
                    <a:pt x="74" y="174"/>
                    <a:pt x="44" y="145"/>
                    <a:pt x="44" y="108"/>
                  </a:cubicBezTo>
                  <a:cubicBezTo>
                    <a:pt x="44" y="72"/>
                    <a:pt x="74" y="42"/>
                    <a:pt x="110" y="42"/>
                  </a:cubicBezTo>
                  <a:cubicBezTo>
                    <a:pt x="110" y="42"/>
                    <a:pt x="110" y="42"/>
                    <a:pt x="110" y="42"/>
                  </a:cubicBezTo>
                  <a:cubicBezTo>
                    <a:pt x="110" y="42"/>
                    <a:pt x="110" y="42"/>
                    <a:pt x="110" y="42"/>
                  </a:cubicBezTo>
                  <a:cubicBezTo>
                    <a:pt x="147" y="42"/>
                    <a:pt x="176" y="72"/>
                    <a:pt x="176" y="108"/>
                  </a:cubicBezTo>
                  <a:cubicBezTo>
                    <a:pt x="176" y="145"/>
                    <a:pt x="147" y="174"/>
                    <a:pt x="110" y="174"/>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p>
          </p:txBody>
        </p:sp>
      </p:grpSp>
      <p:sp>
        <p:nvSpPr>
          <p:cNvPr id="17" name="TextBox 77">
            <a:extLst>
              <a:ext uri="{FF2B5EF4-FFF2-40B4-BE49-F238E27FC236}">
                <a16:creationId xmlns:a16="http://schemas.microsoft.com/office/drawing/2014/main" xmlns="" id="{A46F3BE4-2BB2-427D-903D-3F48728652F0}"/>
              </a:ext>
            </a:extLst>
          </p:cNvPr>
          <p:cNvSpPr txBox="1"/>
          <p:nvPr/>
        </p:nvSpPr>
        <p:spPr>
          <a:xfrm>
            <a:off x="5004945" y="3618035"/>
            <a:ext cx="629627" cy="392324"/>
          </a:xfrm>
          <a:prstGeom prst="rect">
            <a:avLst/>
          </a:prstGeom>
          <a:noFill/>
        </p:spPr>
        <p:txBody>
          <a:bodyPr wrap="square" lIns="68562" tIns="34281" rIns="68562" bIns="34281" rtlCol="0">
            <a:spAutoFit/>
          </a:bodyPr>
          <a:lstStyle/>
          <a:p>
            <a:pPr lvl="0" algn="ctr">
              <a:defRPr/>
            </a:pPr>
            <a:r>
              <a:rPr lang="en-US" sz="2100" dirty="0">
                <a:solidFill>
                  <a:schemeClr val="accent2"/>
                </a:solidFill>
                <a:latin typeface="Noto Sans" panose="020B0502040504020204" pitchFamily="34"/>
                <a:ea typeface="Noto Sans" panose="020B0502040504020204" pitchFamily="34"/>
                <a:cs typeface="Noto Sans" panose="020B0502040504020204" pitchFamily="34"/>
              </a:rPr>
              <a:t>01</a:t>
            </a:r>
            <a:endParaRPr lang="en-GB" sz="2100" dirty="0">
              <a:solidFill>
                <a:schemeClr val="accent2"/>
              </a:solidFill>
              <a:latin typeface="Noto Sans" panose="020B0502040504020204" pitchFamily="34"/>
              <a:ea typeface="Noto Sans" panose="020B0502040504020204" pitchFamily="34"/>
              <a:cs typeface="Noto Sans" panose="020B0502040504020204" pitchFamily="34"/>
            </a:endParaRPr>
          </a:p>
        </p:txBody>
      </p:sp>
      <p:grpSp>
        <p:nvGrpSpPr>
          <p:cNvPr id="6" name="Group 89">
            <a:extLst>
              <a:ext uri="{FF2B5EF4-FFF2-40B4-BE49-F238E27FC236}">
                <a16:creationId xmlns:a16="http://schemas.microsoft.com/office/drawing/2014/main" xmlns="" id="{836AE6DF-FDFD-4BBD-BA97-D455B10CB1AD}"/>
              </a:ext>
            </a:extLst>
          </p:cNvPr>
          <p:cNvGrpSpPr/>
          <p:nvPr/>
        </p:nvGrpSpPr>
        <p:grpSpPr>
          <a:xfrm>
            <a:off x="8297443" y="3057692"/>
            <a:ext cx="590608" cy="807726"/>
            <a:chOff x="7478257" y="2193205"/>
            <a:chExt cx="452893" cy="700189"/>
          </a:xfrm>
        </p:grpSpPr>
        <p:sp>
          <p:nvSpPr>
            <p:cNvPr id="19" name="Oval 18">
              <a:extLst>
                <a:ext uri="{FF2B5EF4-FFF2-40B4-BE49-F238E27FC236}">
                  <a16:creationId xmlns:a16="http://schemas.microsoft.com/office/drawing/2014/main" xmlns="" id="{D89E1A11-690D-44FE-8B5F-0D0898530331}"/>
                </a:ext>
              </a:extLst>
            </p:cNvPr>
            <p:cNvSpPr/>
            <p:nvPr/>
          </p:nvSpPr>
          <p:spPr>
            <a:xfrm>
              <a:off x="7478257" y="2786413"/>
              <a:ext cx="452893" cy="106981"/>
            </a:xfrm>
            <a:prstGeom prst="ellipse">
              <a:avLst/>
            </a:prstGeom>
            <a:solidFill>
              <a:schemeClr val="tx2">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17">
              <a:extLst>
                <a:ext uri="{FF2B5EF4-FFF2-40B4-BE49-F238E27FC236}">
                  <a16:creationId xmlns:a16="http://schemas.microsoft.com/office/drawing/2014/main" xmlns="" id="{FD3D0BFA-B602-4473-947C-A315167D2BBC}"/>
                </a:ext>
              </a:extLst>
            </p:cNvPr>
            <p:cNvSpPr>
              <a:spLocks noEditPoints="1"/>
            </p:cNvSpPr>
            <p:nvPr/>
          </p:nvSpPr>
          <p:spPr bwMode="auto">
            <a:xfrm>
              <a:off x="7478257" y="2193205"/>
              <a:ext cx="452893" cy="646699"/>
            </a:xfrm>
            <a:custGeom>
              <a:avLst/>
              <a:gdLst>
                <a:gd name="T0" fmla="*/ 214 w 221"/>
                <a:gd name="T1" fmla="*/ 77 h 315"/>
                <a:gd name="T2" fmla="*/ 164 w 221"/>
                <a:gd name="T3" fmla="*/ 14 h 315"/>
                <a:gd name="T4" fmla="*/ 110 w 221"/>
                <a:gd name="T5" fmla="*/ 0 h 315"/>
                <a:gd name="T6" fmla="*/ 110 w 221"/>
                <a:gd name="T7" fmla="*/ 0 h 315"/>
                <a:gd name="T8" fmla="*/ 56 w 221"/>
                <a:gd name="T9" fmla="*/ 14 h 315"/>
                <a:gd name="T10" fmla="*/ 6 w 221"/>
                <a:gd name="T11" fmla="*/ 77 h 315"/>
                <a:gd name="T12" fmla="*/ 5 w 221"/>
                <a:gd name="T13" fmla="*/ 132 h 315"/>
                <a:gd name="T14" fmla="*/ 40 w 221"/>
                <a:gd name="T15" fmla="*/ 208 h 315"/>
                <a:gd name="T16" fmla="*/ 94 w 221"/>
                <a:gd name="T17" fmla="*/ 292 h 315"/>
                <a:gd name="T18" fmla="*/ 110 w 221"/>
                <a:gd name="T19" fmla="*/ 315 h 315"/>
                <a:gd name="T20" fmla="*/ 110 w 221"/>
                <a:gd name="T21" fmla="*/ 315 h 315"/>
                <a:gd name="T22" fmla="*/ 126 w 221"/>
                <a:gd name="T23" fmla="*/ 292 h 315"/>
                <a:gd name="T24" fmla="*/ 180 w 221"/>
                <a:gd name="T25" fmla="*/ 208 h 315"/>
                <a:gd name="T26" fmla="*/ 215 w 221"/>
                <a:gd name="T27" fmla="*/ 132 h 315"/>
                <a:gd name="T28" fmla="*/ 214 w 221"/>
                <a:gd name="T29" fmla="*/ 77 h 315"/>
                <a:gd name="T30" fmla="*/ 110 w 221"/>
                <a:gd name="T31" fmla="*/ 174 h 315"/>
                <a:gd name="T32" fmla="*/ 110 w 221"/>
                <a:gd name="T33" fmla="*/ 174 h 315"/>
                <a:gd name="T34" fmla="*/ 110 w 221"/>
                <a:gd name="T35" fmla="*/ 174 h 315"/>
                <a:gd name="T36" fmla="*/ 44 w 221"/>
                <a:gd name="T37" fmla="*/ 108 h 315"/>
                <a:gd name="T38" fmla="*/ 110 w 221"/>
                <a:gd name="T39" fmla="*/ 42 h 315"/>
                <a:gd name="T40" fmla="*/ 110 w 221"/>
                <a:gd name="T41" fmla="*/ 42 h 315"/>
                <a:gd name="T42" fmla="*/ 110 w 221"/>
                <a:gd name="T43" fmla="*/ 42 h 315"/>
                <a:gd name="T44" fmla="*/ 176 w 221"/>
                <a:gd name="T45" fmla="*/ 108 h 315"/>
                <a:gd name="T46" fmla="*/ 110 w 221"/>
                <a:gd name="T47" fmla="*/ 174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21" h="315">
                  <a:moveTo>
                    <a:pt x="214" y="77"/>
                  </a:moveTo>
                  <a:cubicBezTo>
                    <a:pt x="206" y="50"/>
                    <a:pt x="189" y="29"/>
                    <a:pt x="164" y="14"/>
                  </a:cubicBezTo>
                  <a:cubicBezTo>
                    <a:pt x="147" y="4"/>
                    <a:pt x="129" y="0"/>
                    <a:pt x="110" y="0"/>
                  </a:cubicBezTo>
                  <a:cubicBezTo>
                    <a:pt x="110" y="0"/>
                    <a:pt x="110" y="0"/>
                    <a:pt x="110" y="0"/>
                  </a:cubicBezTo>
                  <a:cubicBezTo>
                    <a:pt x="91" y="0"/>
                    <a:pt x="73" y="4"/>
                    <a:pt x="56" y="14"/>
                  </a:cubicBezTo>
                  <a:cubicBezTo>
                    <a:pt x="31" y="29"/>
                    <a:pt x="15" y="50"/>
                    <a:pt x="6" y="77"/>
                  </a:cubicBezTo>
                  <a:cubicBezTo>
                    <a:pt x="1" y="95"/>
                    <a:pt x="0" y="114"/>
                    <a:pt x="5" y="132"/>
                  </a:cubicBezTo>
                  <a:cubicBezTo>
                    <a:pt x="13" y="159"/>
                    <a:pt x="26" y="184"/>
                    <a:pt x="40" y="208"/>
                  </a:cubicBezTo>
                  <a:cubicBezTo>
                    <a:pt x="58" y="237"/>
                    <a:pt x="76" y="264"/>
                    <a:pt x="94" y="292"/>
                  </a:cubicBezTo>
                  <a:cubicBezTo>
                    <a:pt x="99" y="300"/>
                    <a:pt x="104" y="307"/>
                    <a:pt x="110" y="315"/>
                  </a:cubicBezTo>
                  <a:cubicBezTo>
                    <a:pt x="110" y="315"/>
                    <a:pt x="110" y="315"/>
                    <a:pt x="110" y="315"/>
                  </a:cubicBezTo>
                  <a:cubicBezTo>
                    <a:pt x="116" y="307"/>
                    <a:pt x="121" y="300"/>
                    <a:pt x="126" y="292"/>
                  </a:cubicBezTo>
                  <a:cubicBezTo>
                    <a:pt x="144" y="264"/>
                    <a:pt x="163" y="237"/>
                    <a:pt x="180" y="208"/>
                  </a:cubicBezTo>
                  <a:cubicBezTo>
                    <a:pt x="194" y="184"/>
                    <a:pt x="207" y="159"/>
                    <a:pt x="215" y="132"/>
                  </a:cubicBezTo>
                  <a:cubicBezTo>
                    <a:pt x="221" y="114"/>
                    <a:pt x="220" y="95"/>
                    <a:pt x="214" y="77"/>
                  </a:cubicBezTo>
                  <a:close/>
                  <a:moveTo>
                    <a:pt x="110" y="174"/>
                  </a:moveTo>
                  <a:cubicBezTo>
                    <a:pt x="110" y="174"/>
                    <a:pt x="110" y="174"/>
                    <a:pt x="110" y="174"/>
                  </a:cubicBezTo>
                  <a:cubicBezTo>
                    <a:pt x="110" y="174"/>
                    <a:pt x="110" y="174"/>
                    <a:pt x="110" y="174"/>
                  </a:cubicBezTo>
                  <a:cubicBezTo>
                    <a:pt x="74" y="174"/>
                    <a:pt x="44" y="145"/>
                    <a:pt x="44" y="108"/>
                  </a:cubicBezTo>
                  <a:cubicBezTo>
                    <a:pt x="44" y="72"/>
                    <a:pt x="74" y="42"/>
                    <a:pt x="110" y="42"/>
                  </a:cubicBezTo>
                  <a:cubicBezTo>
                    <a:pt x="110" y="42"/>
                    <a:pt x="110" y="42"/>
                    <a:pt x="110" y="42"/>
                  </a:cubicBezTo>
                  <a:cubicBezTo>
                    <a:pt x="110" y="42"/>
                    <a:pt x="110" y="42"/>
                    <a:pt x="110" y="42"/>
                  </a:cubicBezTo>
                  <a:cubicBezTo>
                    <a:pt x="147" y="42"/>
                    <a:pt x="176" y="72"/>
                    <a:pt x="176" y="108"/>
                  </a:cubicBezTo>
                  <a:cubicBezTo>
                    <a:pt x="176" y="145"/>
                    <a:pt x="147" y="174"/>
                    <a:pt x="110" y="174"/>
                  </a:cubicBez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dirty="0"/>
            </a:p>
          </p:txBody>
        </p:sp>
      </p:grpSp>
      <p:sp>
        <p:nvSpPr>
          <p:cNvPr id="21" name="TextBox 92">
            <a:extLst>
              <a:ext uri="{FF2B5EF4-FFF2-40B4-BE49-F238E27FC236}">
                <a16:creationId xmlns:a16="http://schemas.microsoft.com/office/drawing/2014/main" xmlns="" id="{264E186E-63E8-4081-8D7F-4B6861C33EA1}"/>
              </a:ext>
            </a:extLst>
          </p:cNvPr>
          <p:cNvSpPr txBox="1"/>
          <p:nvPr/>
        </p:nvSpPr>
        <p:spPr>
          <a:xfrm>
            <a:off x="8260264" y="3117433"/>
            <a:ext cx="629627" cy="392397"/>
          </a:xfrm>
          <a:prstGeom prst="rect">
            <a:avLst/>
          </a:prstGeom>
          <a:noFill/>
        </p:spPr>
        <p:txBody>
          <a:bodyPr wrap="square" lIns="68562" tIns="34281" rIns="68562" bIns="34281" rtlCol="0">
            <a:spAutoFit/>
          </a:bodyPr>
          <a:lstStyle/>
          <a:p>
            <a:pPr lvl="0" algn="ctr">
              <a:defRPr/>
            </a:pPr>
            <a:r>
              <a:rPr lang="en-US" sz="2100" dirty="0">
                <a:solidFill>
                  <a:schemeClr val="accent1">
                    <a:lumMod val="75000"/>
                  </a:schemeClr>
                </a:solidFill>
                <a:latin typeface="Noto Sans" panose="020B0502040504020204" pitchFamily="34"/>
                <a:ea typeface="Noto Sans" panose="020B0502040504020204" pitchFamily="34"/>
                <a:cs typeface="Noto Sans" panose="020B0502040504020204" pitchFamily="34"/>
              </a:rPr>
              <a:t>0</a:t>
            </a:r>
            <a:r>
              <a:rPr lang="tr-TR" sz="2100" dirty="0">
                <a:solidFill>
                  <a:schemeClr val="accent1">
                    <a:lumMod val="75000"/>
                  </a:schemeClr>
                </a:solidFill>
                <a:latin typeface="Noto Sans" panose="020B0502040504020204" pitchFamily="34"/>
                <a:ea typeface="Noto Sans" panose="020B0502040504020204" pitchFamily="34"/>
                <a:cs typeface="Noto Sans" panose="020B0502040504020204" pitchFamily="34"/>
              </a:rPr>
              <a:t>2</a:t>
            </a:r>
            <a:endParaRPr lang="en-GB" sz="2100" dirty="0">
              <a:solidFill>
                <a:schemeClr val="accent1">
                  <a:lumMod val="75000"/>
                </a:schemeClr>
              </a:solidFill>
              <a:latin typeface="Noto Sans" panose="020B0502040504020204" pitchFamily="34"/>
              <a:ea typeface="Noto Sans" panose="020B0502040504020204" pitchFamily="34"/>
              <a:cs typeface="Noto Sans" panose="020B0502040504020204" pitchFamily="34"/>
            </a:endParaRPr>
          </a:p>
        </p:txBody>
      </p:sp>
      <p:grpSp>
        <p:nvGrpSpPr>
          <p:cNvPr id="9" name="Group 96">
            <a:extLst>
              <a:ext uri="{FF2B5EF4-FFF2-40B4-BE49-F238E27FC236}">
                <a16:creationId xmlns:a16="http://schemas.microsoft.com/office/drawing/2014/main" xmlns="" id="{4173CC8F-2889-46D9-8C7A-081F4D72545E}"/>
              </a:ext>
            </a:extLst>
          </p:cNvPr>
          <p:cNvGrpSpPr/>
          <p:nvPr/>
        </p:nvGrpSpPr>
        <p:grpSpPr>
          <a:xfrm>
            <a:off x="6164868" y="2139802"/>
            <a:ext cx="504595" cy="771504"/>
            <a:chOff x="7478257" y="2193205"/>
            <a:chExt cx="452893" cy="700189"/>
          </a:xfrm>
        </p:grpSpPr>
        <p:sp>
          <p:nvSpPr>
            <p:cNvPr id="23" name="Oval 22">
              <a:extLst>
                <a:ext uri="{FF2B5EF4-FFF2-40B4-BE49-F238E27FC236}">
                  <a16:creationId xmlns:a16="http://schemas.microsoft.com/office/drawing/2014/main" xmlns="" id="{7E6557AE-3A9A-42BA-8B56-891B88ABDB87}"/>
                </a:ext>
              </a:extLst>
            </p:cNvPr>
            <p:cNvSpPr/>
            <p:nvPr/>
          </p:nvSpPr>
          <p:spPr>
            <a:xfrm>
              <a:off x="7478257" y="2786413"/>
              <a:ext cx="452893" cy="106981"/>
            </a:xfrm>
            <a:prstGeom prst="ellipse">
              <a:avLst/>
            </a:prstGeom>
            <a:solidFill>
              <a:schemeClr val="tx2">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Freeform 17">
              <a:extLst>
                <a:ext uri="{FF2B5EF4-FFF2-40B4-BE49-F238E27FC236}">
                  <a16:creationId xmlns:a16="http://schemas.microsoft.com/office/drawing/2014/main" xmlns="" id="{7282A74F-9784-4023-A686-092060AB450A}"/>
                </a:ext>
              </a:extLst>
            </p:cNvPr>
            <p:cNvSpPr>
              <a:spLocks noEditPoints="1"/>
            </p:cNvSpPr>
            <p:nvPr/>
          </p:nvSpPr>
          <p:spPr bwMode="auto">
            <a:xfrm>
              <a:off x="7478257" y="2193205"/>
              <a:ext cx="452893" cy="646699"/>
            </a:xfrm>
            <a:custGeom>
              <a:avLst/>
              <a:gdLst>
                <a:gd name="T0" fmla="*/ 214 w 221"/>
                <a:gd name="T1" fmla="*/ 77 h 315"/>
                <a:gd name="T2" fmla="*/ 164 w 221"/>
                <a:gd name="T3" fmla="*/ 14 h 315"/>
                <a:gd name="T4" fmla="*/ 110 w 221"/>
                <a:gd name="T5" fmla="*/ 0 h 315"/>
                <a:gd name="T6" fmla="*/ 110 w 221"/>
                <a:gd name="T7" fmla="*/ 0 h 315"/>
                <a:gd name="T8" fmla="*/ 56 w 221"/>
                <a:gd name="T9" fmla="*/ 14 h 315"/>
                <a:gd name="T10" fmla="*/ 6 w 221"/>
                <a:gd name="T11" fmla="*/ 77 h 315"/>
                <a:gd name="T12" fmla="*/ 5 w 221"/>
                <a:gd name="T13" fmla="*/ 132 h 315"/>
                <a:gd name="T14" fmla="*/ 40 w 221"/>
                <a:gd name="T15" fmla="*/ 208 h 315"/>
                <a:gd name="T16" fmla="*/ 94 w 221"/>
                <a:gd name="T17" fmla="*/ 292 h 315"/>
                <a:gd name="T18" fmla="*/ 110 w 221"/>
                <a:gd name="T19" fmla="*/ 315 h 315"/>
                <a:gd name="T20" fmla="*/ 110 w 221"/>
                <a:gd name="T21" fmla="*/ 315 h 315"/>
                <a:gd name="T22" fmla="*/ 126 w 221"/>
                <a:gd name="T23" fmla="*/ 292 h 315"/>
                <a:gd name="T24" fmla="*/ 180 w 221"/>
                <a:gd name="T25" fmla="*/ 208 h 315"/>
                <a:gd name="T26" fmla="*/ 215 w 221"/>
                <a:gd name="T27" fmla="*/ 132 h 315"/>
                <a:gd name="T28" fmla="*/ 214 w 221"/>
                <a:gd name="T29" fmla="*/ 77 h 315"/>
                <a:gd name="T30" fmla="*/ 110 w 221"/>
                <a:gd name="T31" fmla="*/ 174 h 315"/>
                <a:gd name="T32" fmla="*/ 110 w 221"/>
                <a:gd name="T33" fmla="*/ 174 h 315"/>
                <a:gd name="T34" fmla="*/ 110 w 221"/>
                <a:gd name="T35" fmla="*/ 174 h 315"/>
                <a:gd name="T36" fmla="*/ 44 w 221"/>
                <a:gd name="T37" fmla="*/ 108 h 315"/>
                <a:gd name="T38" fmla="*/ 110 w 221"/>
                <a:gd name="T39" fmla="*/ 42 h 315"/>
                <a:gd name="T40" fmla="*/ 110 w 221"/>
                <a:gd name="T41" fmla="*/ 42 h 315"/>
                <a:gd name="T42" fmla="*/ 110 w 221"/>
                <a:gd name="T43" fmla="*/ 42 h 315"/>
                <a:gd name="T44" fmla="*/ 176 w 221"/>
                <a:gd name="T45" fmla="*/ 108 h 315"/>
                <a:gd name="T46" fmla="*/ 110 w 221"/>
                <a:gd name="T47" fmla="*/ 174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21" h="315">
                  <a:moveTo>
                    <a:pt x="214" y="77"/>
                  </a:moveTo>
                  <a:cubicBezTo>
                    <a:pt x="206" y="50"/>
                    <a:pt x="189" y="29"/>
                    <a:pt x="164" y="14"/>
                  </a:cubicBezTo>
                  <a:cubicBezTo>
                    <a:pt x="147" y="4"/>
                    <a:pt x="129" y="0"/>
                    <a:pt x="110" y="0"/>
                  </a:cubicBezTo>
                  <a:cubicBezTo>
                    <a:pt x="110" y="0"/>
                    <a:pt x="110" y="0"/>
                    <a:pt x="110" y="0"/>
                  </a:cubicBezTo>
                  <a:cubicBezTo>
                    <a:pt x="91" y="0"/>
                    <a:pt x="73" y="4"/>
                    <a:pt x="56" y="14"/>
                  </a:cubicBezTo>
                  <a:cubicBezTo>
                    <a:pt x="31" y="29"/>
                    <a:pt x="15" y="50"/>
                    <a:pt x="6" y="77"/>
                  </a:cubicBezTo>
                  <a:cubicBezTo>
                    <a:pt x="1" y="95"/>
                    <a:pt x="0" y="114"/>
                    <a:pt x="5" y="132"/>
                  </a:cubicBezTo>
                  <a:cubicBezTo>
                    <a:pt x="13" y="159"/>
                    <a:pt x="26" y="184"/>
                    <a:pt x="40" y="208"/>
                  </a:cubicBezTo>
                  <a:cubicBezTo>
                    <a:pt x="58" y="237"/>
                    <a:pt x="76" y="264"/>
                    <a:pt x="94" y="292"/>
                  </a:cubicBezTo>
                  <a:cubicBezTo>
                    <a:pt x="99" y="300"/>
                    <a:pt x="104" y="307"/>
                    <a:pt x="110" y="315"/>
                  </a:cubicBezTo>
                  <a:cubicBezTo>
                    <a:pt x="110" y="315"/>
                    <a:pt x="110" y="315"/>
                    <a:pt x="110" y="315"/>
                  </a:cubicBezTo>
                  <a:cubicBezTo>
                    <a:pt x="116" y="307"/>
                    <a:pt x="121" y="300"/>
                    <a:pt x="126" y="292"/>
                  </a:cubicBezTo>
                  <a:cubicBezTo>
                    <a:pt x="144" y="264"/>
                    <a:pt x="163" y="237"/>
                    <a:pt x="180" y="208"/>
                  </a:cubicBezTo>
                  <a:cubicBezTo>
                    <a:pt x="194" y="184"/>
                    <a:pt x="207" y="159"/>
                    <a:pt x="215" y="132"/>
                  </a:cubicBezTo>
                  <a:cubicBezTo>
                    <a:pt x="221" y="114"/>
                    <a:pt x="220" y="95"/>
                    <a:pt x="214" y="77"/>
                  </a:cubicBezTo>
                  <a:close/>
                  <a:moveTo>
                    <a:pt x="110" y="174"/>
                  </a:moveTo>
                  <a:cubicBezTo>
                    <a:pt x="110" y="174"/>
                    <a:pt x="110" y="174"/>
                    <a:pt x="110" y="174"/>
                  </a:cubicBezTo>
                  <a:cubicBezTo>
                    <a:pt x="110" y="174"/>
                    <a:pt x="110" y="174"/>
                    <a:pt x="110" y="174"/>
                  </a:cubicBezTo>
                  <a:cubicBezTo>
                    <a:pt x="74" y="174"/>
                    <a:pt x="44" y="145"/>
                    <a:pt x="44" y="108"/>
                  </a:cubicBezTo>
                  <a:cubicBezTo>
                    <a:pt x="44" y="72"/>
                    <a:pt x="74" y="42"/>
                    <a:pt x="110" y="42"/>
                  </a:cubicBezTo>
                  <a:cubicBezTo>
                    <a:pt x="110" y="42"/>
                    <a:pt x="110" y="42"/>
                    <a:pt x="110" y="42"/>
                  </a:cubicBezTo>
                  <a:cubicBezTo>
                    <a:pt x="110" y="42"/>
                    <a:pt x="110" y="42"/>
                    <a:pt x="110" y="42"/>
                  </a:cubicBezTo>
                  <a:cubicBezTo>
                    <a:pt x="147" y="42"/>
                    <a:pt x="176" y="72"/>
                    <a:pt x="176" y="108"/>
                  </a:cubicBezTo>
                  <a:cubicBezTo>
                    <a:pt x="176" y="145"/>
                    <a:pt x="147" y="174"/>
                    <a:pt x="110" y="174"/>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sp>
        <p:nvSpPr>
          <p:cNvPr id="25" name="TextBox 99">
            <a:extLst>
              <a:ext uri="{FF2B5EF4-FFF2-40B4-BE49-F238E27FC236}">
                <a16:creationId xmlns:a16="http://schemas.microsoft.com/office/drawing/2014/main" xmlns="" id="{54EC18BB-DF66-4967-A752-2EB769988D02}"/>
              </a:ext>
            </a:extLst>
          </p:cNvPr>
          <p:cNvSpPr txBox="1"/>
          <p:nvPr/>
        </p:nvSpPr>
        <p:spPr>
          <a:xfrm>
            <a:off x="6105817" y="2151680"/>
            <a:ext cx="629627" cy="392397"/>
          </a:xfrm>
          <a:prstGeom prst="rect">
            <a:avLst/>
          </a:prstGeom>
          <a:noFill/>
        </p:spPr>
        <p:txBody>
          <a:bodyPr wrap="square" lIns="68562" tIns="34281" rIns="68562" bIns="34281" rtlCol="0">
            <a:spAutoFit/>
          </a:bodyPr>
          <a:lstStyle/>
          <a:p>
            <a:pPr lvl="0" algn="ctr">
              <a:defRPr/>
            </a:pPr>
            <a:r>
              <a:rPr lang="en-US" sz="2100" dirty="0">
                <a:solidFill>
                  <a:schemeClr val="accent6">
                    <a:lumMod val="75000"/>
                  </a:schemeClr>
                </a:solidFill>
                <a:latin typeface="Noto Sans" panose="020B0502040504020204" pitchFamily="34"/>
                <a:ea typeface="Noto Sans" panose="020B0502040504020204" pitchFamily="34"/>
                <a:cs typeface="Noto Sans" panose="020B0502040504020204" pitchFamily="34"/>
              </a:rPr>
              <a:t>0</a:t>
            </a:r>
            <a:r>
              <a:rPr lang="tr-TR" sz="2100" dirty="0">
                <a:solidFill>
                  <a:schemeClr val="accent6">
                    <a:lumMod val="75000"/>
                  </a:schemeClr>
                </a:solidFill>
                <a:latin typeface="Noto Sans" panose="020B0502040504020204" pitchFamily="34"/>
                <a:ea typeface="Noto Sans" panose="020B0502040504020204" pitchFamily="34"/>
                <a:cs typeface="Noto Sans" panose="020B0502040504020204" pitchFamily="34"/>
              </a:rPr>
              <a:t>3</a:t>
            </a:r>
            <a:endParaRPr lang="en-GB" sz="2100" dirty="0">
              <a:solidFill>
                <a:schemeClr val="accent6">
                  <a:lumMod val="75000"/>
                </a:schemeClr>
              </a:solidFill>
              <a:latin typeface="Noto Sans" panose="020B0502040504020204" pitchFamily="34"/>
              <a:ea typeface="Noto Sans" panose="020B0502040504020204" pitchFamily="34"/>
              <a:cs typeface="Noto Sans" panose="020B0502040504020204" pitchFamily="34"/>
            </a:endParaRPr>
          </a:p>
        </p:txBody>
      </p:sp>
      <p:grpSp>
        <p:nvGrpSpPr>
          <p:cNvPr id="10" name="Group 100">
            <a:extLst>
              <a:ext uri="{FF2B5EF4-FFF2-40B4-BE49-F238E27FC236}">
                <a16:creationId xmlns:a16="http://schemas.microsoft.com/office/drawing/2014/main" xmlns="" id="{934204CA-3727-40B7-BEA8-93E41B99C3D8}"/>
              </a:ext>
            </a:extLst>
          </p:cNvPr>
          <p:cNvGrpSpPr/>
          <p:nvPr/>
        </p:nvGrpSpPr>
        <p:grpSpPr>
          <a:xfrm>
            <a:off x="8634550" y="1701740"/>
            <a:ext cx="509450" cy="724772"/>
            <a:chOff x="7478257" y="2193205"/>
            <a:chExt cx="452893" cy="700189"/>
          </a:xfrm>
        </p:grpSpPr>
        <p:sp>
          <p:nvSpPr>
            <p:cNvPr id="27" name="Oval 26">
              <a:extLst>
                <a:ext uri="{FF2B5EF4-FFF2-40B4-BE49-F238E27FC236}">
                  <a16:creationId xmlns:a16="http://schemas.microsoft.com/office/drawing/2014/main" xmlns="" id="{6A1A1172-9A99-4487-9C4C-96E34760A26F}"/>
                </a:ext>
              </a:extLst>
            </p:cNvPr>
            <p:cNvSpPr/>
            <p:nvPr/>
          </p:nvSpPr>
          <p:spPr>
            <a:xfrm>
              <a:off x="7478257" y="2786413"/>
              <a:ext cx="452893" cy="106981"/>
            </a:xfrm>
            <a:prstGeom prst="ellipse">
              <a:avLst/>
            </a:prstGeom>
            <a:solidFill>
              <a:schemeClr val="tx2">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17">
              <a:extLst>
                <a:ext uri="{FF2B5EF4-FFF2-40B4-BE49-F238E27FC236}">
                  <a16:creationId xmlns:a16="http://schemas.microsoft.com/office/drawing/2014/main" xmlns="" id="{BE95199E-2847-4862-A52A-5AD4FADE86C4}"/>
                </a:ext>
              </a:extLst>
            </p:cNvPr>
            <p:cNvSpPr>
              <a:spLocks noEditPoints="1"/>
            </p:cNvSpPr>
            <p:nvPr/>
          </p:nvSpPr>
          <p:spPr bwMode="auto">
            <a:xfrm>
              <a:off x="7478257" y="2193205"/>
              <a:ext cx="452893" cy="646699"/>
            </a:xfrm>
            <a:custGeom>
              <a:avLst/>
              <a:gdLst>
                <a:gd name="T0" fmla="*/ 214 w 221"/>
                <a:gd name="T1" fmla="*/ 77 h 315"/>
                <a:gd name="T2" fmla="*/ 164 w 221"/>
                <a:gd name="T3" fmla="*/ 14 h 315"/>
                <a:gd name="T4" fmla="*/ 110 w 221"/>
                <a:gd name="T5" fmla="*/ 0 h 315"/>
                <a:gd name="T6" fmla="*/ 110 w 221"/>
                <a:gd name="T7" fmla="*/ 0 h 315"/>
                <a:gd name="T8" fmla="*/ 56 w 221"/>
                <a:gd name="T9" fmla="*/ 14 h 315"/>
                <a:gd name="T10" fmla="*/ 6 w 221"/>
                <a:gd name="T11" fmla="*/ 77 h 315"/>
                <a:gd name="T12" fmla="*/ 5 w 221"/>
                <a:gd name="T13" fmla="*/ 132 h 315"/>
                <a:gd name="T14" fmla="*/ 40 w 221"/>
                <a:gd name="T15" fmla="*/ 208 h 315"/>
                <a:gd name="T16" fmla="*/ 94 w 221"/>
                <a:gd name="T17" fmla="*/ 292 h 315"/>
                <a:gd name="T18" fmla="*/ 110 w 221"/>
                <a:gd name="T19" fmla="*/ 315 h 315"/>
                <a:gd name="T20" fmla="*/ 110 w 221"/>
                <a:gd name="T21" fmla="*/ 315 h 315"/>
                <a:gd name="T22" fmla="*/ 126 w 221"/>
                <a:gd name="T23" fmla="*/ 292 h 315"/>
                <a:gd name="T24" fmla="*/ 180 w 221"/>
                <a:gd name="T25" fmla="*/ 208 h 315"/>
                <a:gd name="T26" fmla="*/ 215 w 221"/>
                <a:gd name="T27" fmla="*/ 132 h 315"/>
                <a:gd name="T28" fmla="*/ 214 w 221"/>
                <a:gd name="T29" fmla="*/ 77 h 315"/>
                <a:gd name="T30" fmla="*/ 110 w 221"/>
                <a:gd name="T31" fmla="*/ 174 h 315"/>
                <a:gd name="T32" fmla="*/ 110 w 221"/>
                <a:gd name="T33" fmla="*/ 174 h 315"/>
                <a:gd name="T34" fmla="*/ 110 w 221"/>
                <a:gd name="T35" fmla="*/ 174 h 315"/>
                <a:gd name="T36" fmla="*/ 44 w 221"/>
                <a:gd name="T37" fmla="*/ 108 h 315"/>
                <a:gd name="T38" fmla="*/ 110 w 221"/>
                <a:gd name="T39" fmla="*/ 42 h 315"/>
                <a:gd name="T40" fmla="*/ 110 w 221"/>
                <a:gd name="T41" fmla="*/ 42 h 315"/>
                <a:gd name="T42" fmla="*/ 110 w 221"/>
                <a:gd name="T43" fmla="*/ 42 h 315"/>
                <a:gd name="T44" fmla="*/ 176 w 221"/>
                <a:gd name="T45" fmla="*/ 108 h 315"/>
                <a:gd name="T46" fmla="*/ 110 w 221"/>
                <a:gd name="T47" fmla="*/ 174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21" h="315">
                  <a:moveTo>
                    <a:pt x="214" y="77"/>
                  </a:moveTo>
                  <a:cubicBezTo>
                    <a:pt x="206" y="50"/>
                    <a:pt x="189" y="29"/>
                    <a:pt x="164" y="14"/>
                  </a:cubicBezTo>
                  <a:cubicBezTo>
                    <a:pt x="147" y="4"/>
                    <a:pt x="129" y="0"/>
                    <a:pt x="110" y="0"/>
                  </a:cubicBezTo>
                  <a:cubicBezTo>
                    <a:pt x="110" y="0"/>
                    <a:pt x="110" y="0"/>
                    <a:pt x="110" y="0"/>
                  </a:cubicBezTo>
                  <a:cubicBezTo>
                    <a:pt x="91" y="0"/>
                    <a:pt x="73" y="4"/>
                    <a:pt x="56" y="14"/>
                  </a:cubicBezTo>
                  <a:cubicBezTo>
                    <a:pt x="31" y="29"/>
                    <a:pt x="15" y="50"/>
                    <a:pt x="6" y="77"/>
                  </a:cubicBezTo>
                  <a:cubicBezTo>
                    <a:pt x="1" y="95"/>
                    <a:pt x="0" y="114"/>
                    <a:pt x="5" y="132"/>
                  </a:cubicBezTo>
                  <a:cubicBezTo>
                    <a:pt x="13" y="159"/>
                    <a:pt x="26" y="184"/>
                    <a:pt x="40" y="208"/>
                  </a:cubicBezTo>
                  <a:cubicBezTo>
                    <a:pt x="58" y="237"/>
                    <a:pt x="76" y="264"/>
                    <a:pt x="94" y="292"/>
                  </a:cubicBezTo>
                  <a:cubicBezTo>
                    <a:pt x="99" y="300"/>
                    <a:pt x="104" y="307"/>
                    <a:pt x="110" y="315"/>
                  </a:cubicBezTo>
                  <a:cubicBezTo>
                    <a:pt x="110" y="315"/>
                    <a:pt x="110" y="315"/>
                    <a:pt x="110" y="315"/>
                  </a:cubicBezTo>
                  <a:cubicBezTo>
                    <a:pt x="116" y="307"/>
                    <a:pt x="121" y="300"/>
                    <a:pt x="126" y="292"/>
                  </a:cubicBezTo>
                  <a:cubicBezTo>
                    <a:pt x="144" y="264"/>
                    <a:pt x="163" y="237"/>
                    <a:pt x="180" y="208"/>
                  </a:cubicBezTo>
                  <a:cubicBezTo>
                    <a:pt x="194" y="184"/>
                    <a:pt x="207" y="159"/>
                    <a:pt x="215" y="132"/>
                  </a:cubicBezTo>
                  <a:cubicBezTo>
                    <a:pt x="221" y="114"/>
                    <a:pt x="220" y="95"/>
                    <a:pt x="214" y="77"/>
                  </a:cubicBezTo>
                  <a:close/>
                  <a:moveTo>
                    <a:pt x="110" y="174"/>
                  </a:moveTo>
                  <a:cubicBezTo>
                    <a:pt x="110" y="174"/>
                    <a:pt x="110" y="174"/>
                    <a:pt x="110" y="174"/>
                  </a:cubicBezTo>
                  <a:cubicBezTo>
                    <a:pt x="110" y="174"/>
                    <a:pt x="110" y="174"/>
                    <a:pt x="110" y="174"/>
                  </a:cubicBezTo>
                  <a:cubicBezTo>
                    <a:pt x="74" y="174"/>
                    <a:pt x="44" y="145"/>
                    <a:pt x="44" y="108"/>
                  </a:cubicBezTo>
                  <a:cubicBezTo>
                    <a:pt x="44" y="72"/>
                    <a:pt x="74" y="42"/>
                    <a:pt x="110" y="42"/>
                  </a:cubicBezTo>
                  <a:cubicBezTo>
                    <a:pt x="110" y="42"/>
                    <a:pt x="110" y="42"/>
                    <a:pt x="110" y="42"/>
                  </a:cubicBezTo>
                  <a:cubicBezTo>
                    <a:pt x="110" y="42"/>
                    <a:pt x="110" y="42"/>
                    <a:pt x="110" y="42"/>
                  </a:cubicBezTo>
                  <a:cubicBezTo>
                    <a:pt x="147" y="42"/>
                    <a:pt x="176" y="72"/>
                    <a:pt x="176" y="108"/>
                  </a:cubicBezTo>
                  <a:cubicBezTo>
                    <a:pt x="176" y="145"/>
                    <a:pt x="147" y="174"/>
                    <a:pt x="110" y="174"/>
                  </a:cubicBezTo>
                  <a:close/>
                </a:path>
              </a:pathLst>
            </a:custGeom>
            <a:solidFill>
              <a:schemeClr val="accent2">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grpSp>
      <p:sp>
        <p:nvSpPr>
          <p:cNvPr id="29" name="TextBox 103">
            <a:extLst>
              <a:ext uri="{FF2B5EF4-FFF2-40B4-BE49-F238E27FC236}">
                <a16:creationId xmlns:a16="http://schemas.microsoft.com/office/drawing/2014/main" xmlns="" id="{35FA20B0-3F5B-41E8-A0C1-B0F5277FFFCB}"/>
              </a:ext>
            </a:extLst>
          </p:cNvPr>
          <p:cNvSpPr txBox="1"/>
          <p:nvPr/>
        </p:nvSpPr>
        <p:spPr>
          <a:xfrm>
            <a:off x="8563993" y="1750452"/>
            <a:ext cx="635686" cy="346230"/>
          </a:xfrm>
          <a:prstGeom prst="rect">
            <a:avLst/>
          </a:prstGeom>
          <a:noFill/>
        </p:spPr>
        <p:txBody>
          <a:bodyPr wrap="square" lIns="68562" tIns="34281" rIns="68562" bIns="34281" rtlCol="0">
            <a:spAutoFit/>
          </a:bodyPr>
          <a:lstStyle/>
          <a:p>
            <a:pPr lvl="0" algn="ctr">
              <a:defRPr/>
            </a:pPr>
            <a:r>
              <a:rPr lang="en-US" dirty="0">
                <a:solidFill>
                  <a:schemeClr val="accent2">
                    <a:lumMod val="50000"/>
                  </a:schemeClr>
                </a:solidFill>
                <a:latin typeface="Noto Sans" panose="020B0502040504020204" pitchFamily="34"/>
                <a:ea typeface="Noto Sans" panose="020B0502040504020204" pitchFamily="34"/>
                <a:cs typeface="Noto Sans" panose="020B0502040504020204" pitchFamily="34"/>
              </a:rPr>
              <a:t>0</a:t>
            </a:r>
            <a:r>
              <a:rPr lang="tr-TR" dirty="0">
                <a:solidFill>
                  <a:schemeClr val="accent2">
                    <a:lumMod val="50000"/>
                  </a:schemeClr>
                </a:solidFill>
                <a:latin typeface="Noto Sans" panose="020B0502040504020204" pitchFamily="34"/>
                <a:ea typeface="Noto Sans" panose="020B0502040504020204" pitchFamily="34"/>
                <a:cs typeface="Noto Sans" panose="020B0502040504020204" pitchFamily="34"/>
              </a:rPr>
              <a:t>4</a:t>
            </a:r>
            <a:endParaRPr lang="en-GB" dirty="0">
              <a:solidFill>
                <a:schemeClr val="accent2">
                  <a:lumMod val="50000"/>
                </a:schemeClr>
              </a:solidFill>
              <a:latin typeface="Noto Sans" panose="020B0502040504020204" pitchFamily="34"/>
              <a:ea typeface="Noto Sans" panose="020B0502040504020204" pitchFamily="34"/>
              <a:cs typeface="Noto Sans" panose="020B0502040504020204" pitchFamily="34"/>
            </a:endParaRPr>
          </a:p>
        </p:txBody>
      </p:sp>
      <p:grpSp>
        <p:nvGrpSpPr>
          <p:cNvPr id="11" name="Group 108">
            <a:extLst>
              <a:ext uri="{FF2B5EF4-FFF2-40B4-BE49-F238E27FC236}">
                <a16:creationId xmlns:a16="http://schemas.microsoft.com/office/drawing/2014/main" xmlns="" id="{E6323223-199B-4210-9AA9-3837635859D9}"/>
              </a:ext>
            </a:extLst>
          </p:cNvPr>
          <p:cNvGrpSpPr/>
          <p:nvPr/>
        </p:nvGrpSpPr>
        <p:grpSpPr>
          <a:xfrm>
            <a:off x="8260264" y="952490"/>
            <a:ext cx="501832" cy="688385"/>
            <a:chOff x="7478257" y="2193205"/>
            <a:chExt cx="452893" cy="700189"/>
          </a:xfrm>
        </p:grpSpPr>
        <p:sp>
          <p:nvSpPr>
            <p:cNvPr id="31" name="Oval 30">
              <a:extLst>
                <a:ext uri="{FF2B5EF4-FFF2-40B4-BE49-F238E27FC236}">
                  <a16:creationId xmlns:a16="http://schemas.microsoft.com/office/drawing/2014/main" xmlns="" id="{B7B40854-25B6-4A3B-8953-025575A78034}"/>
                </a:ext>
              </a:extLst>
            </p:cNvPr>
            <p:cNvSpPr/>
            <p:nvPr/>
          </p:nvSpPr>
          <p:spPr>
            <a:xfrm>
              <a:off x="7478257" y="2786413"/>
              <a:ext cx="452893" cy="106981"/>
            </a:xfrm>
            <a:prstGeom prst="ellipse">
              <a:avLst/>
            </a:prstGeom>
            <a:solidFill>
              <a:schemeClr val="tx2">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17">
              <a:extLst>
                <a:ext uri="{FF2B5EF4-FFF2-40B4-BE49-F238E27FC236}">
                  <a16:creationId xmlns:a16="http://schemas.microsoft.com/office/drawing/2014/main" xmlns="" id="{0B513E7B-6163-40F8-BE9C-A0EF9D92A391}"/>
                </a:ext>
              </a:extLst>
            </p:cNvPr>
            <p:cNvSpPr>
              <a:spLocks noEditPoints="1"/>
            </p:cNvSpPr>
            <p:nvPr/>
          </p:nvSpPr>
          <p:spPr bwMode="auto">
            <a:xfrm>
              <a:off x="7478257" y="2193205"/>
              <a:ext cx="452893" cy="646699"/>
            </a:xfrm>
            <a:custGeom>
              <a:avLst/>
              <a:gdLst>
                <a:gd name="T0" fmla="*/ 214 w 221"/>
                <a:gd name="T1" fmla="*/ 77 h 315"/>
                <a:gd name="T2" fmla="*/ 164 w 221"/>
                <a:gd name="T3" fmla="*/ 14 h 315"/>
                <a:gd name="T4" fmla="*/ 110 w 221"/>
                <a:gd name="T5" fmla="*/ 0 h 315"/>
                <a:gd name="T6" fmla="*/ 110 w 221"/>
                <a:gd name="T7" fmla="*/ 0 h 315"/>
                <a:gd name="T8" fmla="*/ 56 w 221"/>
                <a:gd name="T9" fmla="*/ 14 h 315"/>
                <a:gd name="T10" fmla="*/ 6 w 221"/>
                <a:gd name="T11" fmla="*/ 77 h 315"/>
                <a:gd name="T12" fmla="*/ 5 w 221"/>
                <a:gd name="T13" fmla="*/ 132 h 315"/>
                <a:gd name="T14" fmla="*/ 40 w 221"/>
                <a:gd name="T15" fmla="*/ 208 h 315"/>
                <a:gd name="T16" fmla="*/ 94 w 221"/>
                <a:gd name="T17" fmla="*/ 292 h 315"/>
                <a:gd name="T18" fmla="*/ 110 w 221"/>
                <a:gd name="T19" fmla="*/ 315 h 315"/>
                <a:gd name="T20" fmla="*/ 110 w 221"/>
                <a:gd name="T21" fmla="*/ 315 h 315"/>
                <a:gd name="T22" fmla="*/ 126 w 221"/>
                <a:gd name="T23" fmla="*/ 292 h 315"/>
                <a:gd name="T24" fmla="*/ 180 w 221"/>
                <a:gd name="T25" fmla="*/ 208 h 315"/>
                <a:gd name="T26" fmla="*/ 215 w 221"/>
                <a:gd name="T27" fmla="*/ 132 h 315"/>
                <a:gd name="T28" fmla="*/ 214 w 221"/>
                <a:gd name="T29" fmla="*/ 77 h 315"/>
                <a:gd name="T30" fmla="*/ 110 w 221"/>
                <a:gd name="T31" fmla="*/ 174 h 315"/>
                <a:gd name="T32" fmla="*/ 110 w 221"/>
                <a:gd name="T33" fmla="*/ 174 h 315"/>
                <a:gd name="T34" fmla="*/ 110 w 221"/>
                <a:gd name="T35" fmla="*/ 174 h 315"/>
                <a:gd name="T36" fmla="*/ 44 w 221"/>
                <a:gd name="T37" fmla="*/ 108 h 315"/>
                <a:gd name="T38" fmla="*/ 110 w 221"/>
                <a:gd name="T39" fmla="*/ 42 h 315"/>
                <a:gd name="T40" fmla="*/ 110 w 221"/>
                <a:gd name="T41" fmla="*/ 42 h 315"/>
                <a:gd name="T42" fmla="*/ 110 w 221"/>
                <a:gd name="T43" fmla="*/ 42 h 315"/>
                <a:gd name="T44" fmla="*/ 176 w 221"/>
                <a:gd name="T45" fmla="*/ 108 h 315"/>
                <a:gd name="T46" fmla="*/ 110 w 221"/>
                <a:gd name="T47" fmla="*/ 174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21" h="315">
                  <a:moveTo>
                    <a:pt x="214" y="77"/>
                  </a:moveTo>
                  <a:cubicBezTo>
                    <a:pt x="206" y="50"/>
                    <a:pt x="189" y="29"/>
                    <a:pt x="164" y="14"/>
                  </a:cubicBezTo>
                  <a:cubicBezTo>
                    <a:pt x="147" y="4"/>
                    <a:pt x="129" y="0"/>
                    <a:pt x="110" y="0"/>
                  </a:cubicBezTo>
                  <a:cubicBezTo>
                    <a:pt x="110" y="0"/>
                    <a:pt x="110" y="0"/>
                    <a:pt x="110" y="0"/>
                  </a:cubicBezTo>
                  <a:cubicBezTo>
                    <a:pt x="91" y="0"/>
                    <a:pt x="73" y="4"/>
                    <a:pt x="56" y="14"/>
                  </a:cubicBezTo>
                  <a:cubicBezTo>
                    <a:pt x="31" y="29"/>
                    <a:pt x="15" y="50"/>
                    <a:pt x="6" y="77"/>
                  </a:cubicBezTo>
                  <a:cubicBezTo>
                    <a:pt x="1" y="95"/>
                    <a:pt x="0" y="114"/>
                    <a:pt x="5" y="132"/>
                  </a:cubicBezTo>
                  <a:cubicBezTo>
                    <a:pt x="13" y="159"/>
                    <a:pt x="26" y="184"/>
                    <a:pt x="40" y="208"/>
                  </a:cubicBezTo>
                  <a:cubicBezTo>
                    <a:pt x="58" y="237"/>
                    <a:pt x="76" y="264"/>
                    <a:pt x="94" y="292"/>
                  </a:cubicBezTo>
                  <a:cubicBezTo>
                    <a:pt x="99" y="300"/>
                    <a:pt x="104" y="307"/>
                    <a:pt x="110" y="315"/>
                  </a:cubicBezTo>
                  <a:cubicBezTo>
                    <a:pt x="110" y="315"/>
                    <a:pt x="110" y="315"/>
                    <a:pt x="110" y="315"/>
                  </a:cubicBezTo>
                  <a:cubicBezTo>
                    <a:pt x="116" y="307"/>
                    <a:pt x="121" y="300"/>
                    <a:pt x="126" y="292"/>
                  </a:cubicBezTo>
                  <a:cubicBezTo>
                    <a:pt x="144" y="264"/>
                    <a:pt x="163" y="237"/>
                    <a:pt x="180" y="208"/>
                  </a:cubicBezTo>
                  <a:cubicBezTo>
                    <a:pt x="194" y="184"/>
                    <a:pt x="207" y="159"/>
                    <a:pt x="215" y="132"/>
                  </a:cubicBezTo>
                  <a:cubicBezTo>
                    <a:pt x="221" y="114"/>
                    <a:pt x="220" y="95"/>
                    <a:pt x="214" y="77"/>
                  </a:cubicBezTo>
                  <a:close/>
                  <a:moveTo>
                    <a:pt x="110" y="174"/>
                  </a:moveTo>
                  <a:cubicBezTo>
                    <a:pt x="110" y="174"/>
                    <a:pt x="110" y="174"/>
                    <a:pt x="110" y="174"/>
                  </a:cubicBezTo>
                  <a:cubicBezTo>
                    <a:pt x="110" y="174"/>
                    <a:pt x="110" y="174"/>
                    <a:pt x="110" y="174"/>
                  </a:cubicBezTo>
                  <a:cubicBezTo>
                    <a:pt x="74" y="174"/>
                    <a:pt x="44" y="145"/>
                    <a:pt x="44" y="108"/>
                  </a:cubicBezTo>
                  <a:cubicBezTo>
                    <a:pt x="44" y="72"/>
                    <a:pt x="74" y="42"/>
                    <a:pt x="110" y="42"/>
                  </a:cubicBezTo>
                  <a:cubicBezTo>
                    <a:pt x="110" y="42"/>
                    <a:pt x="110" y="42"/>
                    <a:pt x="110" y="42"/>
                  </a:cubicBezTo>
                  <a:cubicBezTo>
                    <a:pt x="110" y="42"/>
                    <a:pt x="110" y="42"/>
                    <a:pt x="110" y="42"/>
                  </a:cubicBezTo>
                  <a:cubicBezTo>
                    <a:pt x="147" y="42"/>
                    <a:pt x="176" y="72"/>
                    <a:pt x="176" y="108"/>
                  </a:cubicBezTo>
                  <a:cubicBezTo>
                    <a:pt x="176" y="145"/>
                    <a:pt x="147" y="174"/>
                    <a:pt x="110" y="174"/>
                  </a:cubicBezTo>
                  <a:close/>
                </a:path>
              </a:pathLst>
            </a:custGeom>
            <a:solidFill>
              <a:schemeClr val="tx2">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dirty="0"/>
            </a:p>
          </p:txBody>
        </p:sp>
      </p:grpSp>
      <p:sp>
        <p:nvSpPr>
          <p:cNvPr id="33" name="TextBox 111">
            <a:extLst>
              <a:ext uri="{FF2B5EF4-FFF2-40B4-BE49-F238E27FC236}">
                <a16:creationId xmlns:a16="http://schemas.microsoft.com/office/drawing/2014/main" xmlns="" id="{8DD9F25D-3F2D-4EBC-8053-36209EE12117}"/>
              </a:ext>
            </a:extLst>
          </p:cNvPr>
          <p:cNvSpPr txBox="1"/>
          <p:nvPr/>
        </p:nvSpPr>
        <p:spPr>
          <a:xfrm>
            <a:off x="8224344" y="960412"/>
            <a:ext cx="589421" cy="346230"/>
          </a:xfrm>
          <a:prstGeom prst="rect">
            <a:avLst/>
          </a:prstGeom>
          <a:noFill/>
        </p:spPr>
        <p:txBody>
          <a:bodyPr wrap="square" lIns="68562" tIns="34281" rIns="68562" bIns="34281" rtlCol="0">
            <a:spAutoFit/>
          </a:bodyPr>
          <a:lstStyle/>
          <a:p>
            <a:pPr lvl="0" algn="ctr">
              <a:defRPr/>
            </a:pPr>
            <a:r>
              <a:rPr lang="en-US" dirty="0">
                <a:solidFill>
                  <a:schemeClr val="tx2">
                    <a:lumMod val="60000"/>
                    <a:lumOff val="40000"/>
                  </a:schemeClr>
                </a:solidFill>
                <a:latin typeface="Noto Sans" panose="020B0502040504020204" pitchFamily="34"/>
                <a:ea typeface="Noto Sans" panose="020B0502040504020204" pitchFamily="34"/>
                <a:cs typeface="Noto Sans" panose="020B0502040504020204" pitchFamily="34"/>
              </a:rPr>
              <a:t>0</a:t>
            </a:r>
            <a:r>
              <a:rPr lang="tr-TR" dirty="0">
                <a:solidFill>
                  <a:schemeClr val="tx2">
                    <a:lumMod val="60000"/>
                    <a:lumOff val="40000"/>
                  </a:schemeClr>
                </a:solidFill>
                <a:latin typeface="Noto Sans" panose="020B0502040504020204" pitchFamily="34"/>
                <a:ea typeface="Noto Sans" panose="020B0502040504020204" pitchFamily="34"/>
                <a:cs typeface="Noto Sans" panose="020B0502040504020204" pitchFamily="34"/>
              </a:rPr>
              <a:t>5</a:t>
            </a:r>
            <a:endParaRPr lang="en-GB" dirty="0">
              <a:solidFill>
                <a:schemeClr val="tx2">
                  <a:lumMod val="60000"/>
                  <a:lumOff val="40000"/>
                </a:schemeClr>
              </a:solidFill>
              <a:latin typeface="Noto Sans" panose="020B0502040504020204" pitchFamily="34"/>
              <a:ea typeface="Noto Sans" panose="020B0502040504020204" pitchFamily="34"/>
              <a:cs typeface="Noto Sans" panose="020B0502040504020204" pitchFamily="34"/>
            </a:endParaRPr>
          </a:p>
        </p:txBody>
      </p:sp>
    </p:spTree>
    <p:extLst>
      <p:ext uri="{BB962C8B-B14F-4D97-AF65-F5344CB8AC3E}">
        <p14:creationId xmlns:p14="http://schemas.microsoft.com/office/powerpoint/2010/main" xmlns="" val="179399440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Yer Tutucusu 1"/>
          <p:cNvSpPr>
            <a:spLocks noGrp="1"/>
          </p:cNvSpPr>
          <p:nvPr>
            <p:ph type="body" sz="quarter" idx="10"/>
          </p:nvPr>
        </p:nvSpPr>
        <p:spPr>
          <a:xfrm>
            <a:off x="1650" y="-13272"/>
            <a:ext cx="9144000" cy="1221913"/>
          </a:xfrm>
          <a:solidFill>
            <a:srgbClr val="FF0000"/>
          </a:solidFill>
        </p:spPr>
        <p:txBody>
          <a:bodyPr/>
          <a:lstStyle/>
          <a:p>
            <a:r>
              <a:rPr lang="tr-TR" sz="3300" dirty="0"/>
              <a:t>Okul Yöneticilerinin Farkındalıkları ve Kapasitelerini </a:t>
            </a:r>
          </a:p>
          <a:p>
            <a:r>
              <a:rPr lang="tr-TR" sz="3300" dirty="0"/>
              <a:t>Artırmaya Yönelik Öneriler </a:t>
            </a:r>
            <a:r>
              <a:rPr lang="tr-TR" sz="3300" dirty="0" smtClean="0"/>
              <a:t>-II</a:t>
            </a:r>
            <a:endParaRPr lang="tr-TR" sz="3300" dirty="0"/>
          </a:p>
        </p:txBody>
      </p:sp>
      <p:sp>
        <p:nvSpPr>
          <p:cNvPr id="5" name="Dikdörtgen 4"/>
          <p:cNvSpPr/>
          <p:nvPr/>
        </p:nvSpPr>
        <p:spPr>
          <a:xfrm>
            <a:off x="1649" y="1425694"/>
            <a:ext cx="4805283" cy="2654555"/>
          </a:xfrm>
          <a:prstGeom prst="rect">
            <a:avLst/>
          </a:prstGeom>
        </p:spPr>
        <p:txBody>
          <a:bodyPr wrap="square" lIns="68562" tIns="34281" rIns="68562" bIns="34281">
            <a:spAutoFit/>
          </a:bodyPr>
          <a:lstStyle/>
          <a:p>
            <a:r>
              <a:rPr lang="tr-TR" sz="2100" dirty="0" smtClean="0"/>
              <a:t>6. Öğretmenlere </a:t>
            </a:r>
            <a:r>
              <a:rPr lang="tr-TR" sz="2100" dirty="0"/>
              <a:t>pozitif disiplin, sınıf yönetimi, sınıf-içi </a:t>
            </a:r>
            <a:r>
              <a:rPr lang="tr-TR" sz="2100" dirty="0" smtClean="0"/>
              <a:t>düzenlemeler </a:t>
            </a:r>
            <a:r>
              <a:rPr lang="tr-TR" sz="2100" dirty="0"/>
              <a:t>ve öğrencilerini nasıl güvende tutacakları </a:t>
            </a:r>
            <a:r>
              <a:rPr lang="tr-TR" sz="2100" dirty="0" smtClean="0"/>
              <a:t>hakkında </a:t>
            </a:r>
            <a:r>
              <a:rPr lang="tr-TR" sz="2100" dirty="0"/>
              <a:t>eğitimler </a:t>
            </a:r>
            <a:r>
              <a:rPr lang="tr-TR" sz="2100" dirty="0" smtClean="0"/>
              <a:t>planlayınız </a:t>
            </a:r>
          </a:p>
          <a:p>
            <a:r>
              <a:rPr lang="tr-TR" sz="2100" dirty="0" smtClean="0"/>
              <a:t>7. İstismar </a:t>
            </a:r>
            <a:r>
              <a:rPr lang="tr-TR" sz="2100" dirty="0"/>
              <a:t>vakaları ile ilişkili süreçleri </a:t>
            </a:r>
            <a:r>
              <a:rPr lang="tr-TR" sz="2100" dirty="0" smtClean="0"/>
              <a:t>geliştiriniz</a:t>
            </a:r>
          </a:p>
          <a:p>
            <a:r>
              <a:rPr lang="tr-TR" sz="2100" dirty="0" smtClean="0"/>
              <a:t>8. Velileri </a:t>
            </a:r>
            <a:r>
              <a:rPr lang="tr-TR" sz="2100" dirty="0"/>
              <a:t>ve ilgili paydaşları sürece </a:t>
            </a:r>
            <a:r>
              <a:rPr lang="tr-TR" sz="2100" dirty="0" smtClean="0"/>
              <a:t>katınız</a:t>
            </a:r>
          </a:p>
          <a:p>
            <a:r>
              <a:rPr lang="tr-TR" sz="2100" dirty="0" smtClean="0"/>
              <a:t>9. Eylem </a:t>
            </a:r>
            <a:r>
              <a:rPr lang="tr-TR" sz="2100" dirty="0"/>
              <a:t>planları </a:t>
            </a:r>
            <a:r>
              <a:rPr lang="tr-TR" sz="2100" dirty="0" smtClean="0"/>
              <a:t>geliştiriniz </a:t>
            </a:r>
            <a:endParaRPr lang="tr-TR" sz="2100" dirty="0"/>
          </a:p>
        </p:txBody>
      </p:sp>
      <p:grpSp>
        <p:nvGrpSpPr>
          <p:cNvPr id="3" name="Group 4">
            <a:extLst>
              <a:ext uri="{FF2B5EF4-FFF2-40B4-BE49-F238E27FC236}">
                <a16:creationId xmlns:a16="http://schemas.microsoft.com/office/drawing/2014/main" xmlns="" id="{68934BFB-47BD-4D5D-A639-DB742D469597}"/>
              </a:ext>
            </a:extLst>
          </p:cNvPr>
          <p:cNvGrpSpPr/>
          <p:nvPr/>
        </p:nvGrpSpPr>
        <p:grpSpPr>
          <a:xfrm>
            <a:off x="4625992" y="1545874"/>
            <a:ext cx="4438577" cy="2969642"/>
            <a:chOff x="4549775" y="1466850"/>
            <a:chExt cx="3092450" cy="3922713"/>
          </a:xfrm>
        </p:grpSpPr>
        <p:sp>
          <p:nvSpPr>
            <p:cNvPr id="7" name="Freeform 5">
              <a:extLst>
                <a:ext uri="{FF2B5EF4-FFF2-40B4-BE49-F238E27FC236}">
                  <a16:creationId xmlns:a16="http://schemas.microsoft.com/office/drawing/2014/main" xmlns="" id="{5DE3DD19-EFDE-4FF5-813E-24FE8EE2D963}"/>
                </a:ext>
              </a:extLst>
            </p:cNvPr>
            <p:cNvSpPr>
              <a:spLocks/>
            </p:cNvSpPr>
            <p:nvPr/>
          </p:nvSpPr>
          <p:spPr bwMode="auto">
            <a:xfrm>
              <a:off x="4549775" y="1466850"/>
              <a:ext cx="3092450" cy="3922713"/>
            </a:xfrm>
            <a:custGeom>
              <a:avLst/>
              <a:gdLst>
                <a:gd name="T0" fmla="*/ 1387 w 4410"/>
                <a:gd name="T1" fmla="*/ 2798 h 2798"/>
                <a:gd name="T2" fmla="*/ 2876 w 4410"/>
                <a:gd name="T3" fmla="*/ 2392 h 2798"/>
                <a:gd name="T4" fmla="*/ 3712 w 4410"/>
                <a:gd name="T5" fmla="*/ 1825 h 2798"/>
                <a:gd name="T6" fmla="*/ 2634 w 4410"/>
                <a:gd name="T7" fmla="*/ 1144 h 2798"/>
                <a:gd name="T8" fmla="*/ 3364 w 4410"/>
                <a:gd name="T9" fmla="*/ 921 h 2798"/>
                <a:gd name="T10" fmla="*/ 4107 w 4410"/>
                <a:gd name="T11" fmla="*/ 631 h 2798"/>
                <a:gd name="T12" fmla="*/ 3500 w 4410"/>
                <a:gd name="T13" fmla="*/ 372 h 2798"/>
                <a:gd name="T14" fmla="*/ 3802 w 4410"/>
                <a:gd name="T15" fmla="*/ 184 h 2798"/>
                <a:gd name="T16" fmla="*/ 4410 w 4410"/>
                <a:gd name="T17" fmla="*/ 0 h 2798"/>
                <a:gd name="T18" fmla="*/ 4066 w 4410"/>
                <a:gd name="T19" fmla="*/ 0 h 2798"/>
                <a:gd name="T20" fmla="*/ 2835 w 4410"/>
                <a:gd name="T21" fmla="*/ 306 h 2798"/>
                <a:gd name="T22" fmla="*/ 3594 w 4410"/>
                <a:gd name="T23" fmla="*/ 621 h 2798"/>
                <a:gd name="T24" fmla="*/ 1949 w 4410"/>
                <a:gd name="T25" fmla="*/ 1104 h 2798"/>
                <a:gd name="T26" fmla="*/ 1939 w 4410"/>
                <a:gd name="T27" fmla="*/ 1191 h 2798"/>
                <a:gd name="T28" fmla="*/ 2829 w 4410"/>
                <a:gd name="T29" fmla="*/ 1822 h 2798"/>
                <a:gd name="T30" fmla="*/ 1136 w 4410"/>
                <a:gd name="T31" fmla="*/ 2243 h 2798"/>
                <a:gd name="T32" fmla="*/ 0 w 4410"/>
                <a:gd name="T33" fmla="*/ 2685 h 2798"/>
                <a:gd name="T34" fmla="*/ 0 w 4410"/>
                <a:gd name="T35" fmla="*/ 2798 h 2798"/>
                <a:gd name="T36" fmla="*/ 1387 w 4410"/>
                <a:gd name="T37" fmla="*/ 2798 h 2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410" h="2798">
                  <a:moveTo>
                    <a:pt x="1387" y="2798"/>
                  </a:moveTo>
                  <a:cubicBezTo>
                    <a:pt x="1590" y="2615"/>
                    <a:pt x="2359" y="2534"/>
                    <a:pt x="2876" y="2392"/>
                  </a:cubicBezTo>
                  <a:cubicBezTo>
                    <a:pt x="3505" y="2220"/>
                    <a:pt x="3693" y="2022"/>
                    <a:pt x="3712" y="1825"/>
                  </a:cubicBezTo>
                  <a:cubicBezTo>
                    <a:pt x="3765" y="1299"/>
                    <a:pt x="2623" y="1305"/>
                    <a:pt x="2634" y="1144"/>
                  </a:cubicBezTo>
                  <a:cubicBezTo>
                    <a:pt x="2644" y="1007"/>
                    <a:pt x="3129" y="948"/>
                    <a:pt x="3364" y="921"/>
                  </a:cubicBezTo>
                  <a:cubicBezTo>
                    <a:pt x="3739" y="879"/>
                    <a:pt x="4086" y="784"/>
                    <a:pt x="4107" y="631"/>
                  </a:cubicBezTo>
                  <a:cubicBezTo>
                    <a:pt x="4143" y="377"/>
                    <a:pt x="3608" y="403"/>
                    <a:pt x="3500" y="372"/>
                  </a:cubicBezTo>
                  <a:cubicBezTo>
                    <a:pt x="3181" y="282"/>
                    <a:pt x="3396" y="234"/>
                    <a:pt x="3802" y="184"/>
                  </a:cubicBezTo>
                  <a:cubicBezTo>
                    <a:pt x="4172" y="138"/>
                    <a:pt x="4365" y="106"/>
                    <a:pt x="4410" y="0"/>
                  </a:cubicBezTo>
                  <a:cubicBezTo>
                    <a:pt x="4066" y="0"/>
                    <a:pt x="4066" y="0"/>
                    <a:pt x="4066" y="0"/>
                  </a:cubicBezTo>
                  <a:cubicBezTo>
                    <a:pt x="3945" y="129"/>
                    <a:pt x="2829" y="68"/>
                    <a:pt x="2835" y="306"/>
                  </a:cubicBezTo>
                  <a:cubicBezTo>
                    <a:pt x="2839" y="481"/>
                    <a:pt x="3599" y="506"/>
                    <a:pt x="3594" y="621"/>
                  </a:cubicBezTo>
                  <a:cubicBezTo>
                    <a:pt x="3587" y="771"/>
                    <a:pt x="2144" y="733"/>
                    <a:pt x="1949" y="1104"/>
                  </a:cubicBezTo>
                  <a:cubicBezTo>
                    <a:pt x="1934" y="1133"/>
                    <a:pt x="1938" y="1156"/>
                    <a:pt x="1939" y="1191"/>
                  </a:cubicBezTo>
                  <a:cubicBezTo>
                    <a:pt x="1952" y="1468"/>
                    <a:pt x="2882" y="1583"/>
                    <a:pt x="2829" y="1822"/>
                  </a:cubicBezTo>
                  <a:cubicBezTo>
                    <a:pt x="2783" y="2029"/>
                    <a:pt x="2384" y="1941"/>
                    <a:pt x="1136" y="2243"/>
                  </a:cubicBezTo>
                  <a:cubicBezTo>
                    <a:pt x="939" y="2291"/>
                    <a:pt x="246" y="2452"/>
                    <a:pt x="0" y="2685"/>
                  </a:cubicBezTo>
                  <a:cubicBezTo>
                    <a:pt x="0" y="2798"/>
                    <a:pt x="0" y="2798"/>
                    <a:pt x="0" y="2798"/>
                  </a:cubicBezTo>
                  <a:lnTo>
                    <a:pt x="1387" y="2798"/>
                  </a:lnTo>
                  <a:close/>
                </a:path>
              </a:pathLst>
            </a:custGeom>
            <a:solidFill>
              <a:schemeClr val="tx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Freeform 6">
              <a:extLst>
                <a:ext uri="{FF2B5EF4-FFF2-40B4-BE49-F238E27FC236}">
                  <a16:creationId xmlns:a16="http://schemas.microsoft.com/office/drawing/2014/main" xmlns="" id="{4E782A45-564B-4EC5-9331-2EB7D1BC7FC5}"/>
                </a:ext>
              </a:extLst>
            </p:cNvPr>
            <p:cNvSpPr>
              <a:spLocks/>
            </p:cNvSpPr>
            <p:nvPr/>
          </p:nvSpPr>
          <p:spPr bwMode="auto">
            <a:xfrm>
              <a:off x="4549775" y="1466850"/>
              <a:ext cx="3081338" cy="3763963"/>
            </a:xfrm>
            <a:custGeom>
              <a:avLst/>
              <a:gdLst>
                <a:gd name="T0" fmla="*/ 1387 w 4395"/>
                <a:gd name="T1" fmla="*/ 2685 h 2685"/>
                <a:gd name="T2" fmla="*/ 2876 w 4395"/>
                <a:gd name="T3" fmla="*/ 2292 h 2685"/>
                <a:gd name="T4" fmla="*/ 3712 w 4395"/>
                <a:gd name="T5" fmla="*/ 1742 h 2685"/>
                <a:gd name="T6" fmla="*/ 2634 w 4395"/>
                <a:gd name="T7" fmla="*/ 1082 h 2685"/>
                <a:gd name="T8" fmla="*/ 3364 w 4395"/>
                <a:gd name="T9" fmla="*/ 866 h 2685"/>
                <a:gd name="T10" fmla="*/ 4107 w 4395"/>
                <a:gd name="T11" fmla="*/ 585 h 2685"/>
                <a:gd name="T12" fmla="*/ 3500 w 4395"/>
                <a:gd name="T13" fmla="*/ 334 h 2685"/>
                <a:gd name="T14" fmla="*/ 3802 w 4395"/>
                <a:gd name="T15" fmla="*/ 152 h 2685"/>
                <a:gd name="T16" fmla="*/ 4395 w 4395"/>
                <a:gd name="T17" fmla="*/ 0 h 2685"/>
                <a:gd name="T18" fmla="*/ 4033 w 4395"/>
                <a:gd name="T19" fmla="*/ 0 h 2685"/>
                <a:gd name="T20" fmla="*/ 2840 w 4395"/>
                <a:gd name="T21" fmla="*/ 270 h 2685"/>
                <a:gd name="T22" fmla="*/ 3594 w 4395"/>
                <a:gd name="T23" fmla="*/ 575 h 2685"/>
                <a:gd name="T24" fmla="*/ 1940 w 4395"/>
                <a:gd name="T25" fmla="*/ 1122 h 2685"/>
                <a:gd name="T26" fmla="*/ 2829 w 4395"/>
                <a:gd name="T27" fmla="*/ 1739 h 2685"/>
                <a:gd name="T28" fmla="*/ 1136 w 4395"/>
                <a:gd name="T29" fmla="*/ 2147 h 2685"/>
                <a:gd name="T30" fmla="*/ 0 w 4395"/>
                <a:gd name="T31" fmla="*/ 2685 h 2685"/>
                <a:gd name="T32" fmla="*/ 1387 w 4395"/>
                <a:gd name="T33" fmla="*/ 2685 h 26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395" h="2685">
                  <a:moveTo>
                    <a:pt x="1387" y="2685"/>
                  </a:moveTo>
                  <a:cubicBezTo>
                    <a:pt x="1590" y="2508"/>
                    <a:pt x="2359" y="2429"/>
                    <a:pt x="2876" y="2292"/>
                  </a:cubicBezTo>
                  <a:cubicBezTo>
                    <a:pt x="3505" y="2125"/>
                    <a:pt x="3714" y="1934"/>
                    <a:pt x="3712" y="1742"/>
                  </a:cubicBezTo>
                  <a:cubicBezTo>
                    <a:pt x="3708" y="1359"/>
                    <a:pt x="2623" y="1238"/>
                    <a:pt x="2634" y="1082"/>
                  </a:cubicBezTo>
                  <a:cubicBezTo>
                    <a:pt x="2644" y="949"/>
                    <a:pt x="3129" y="892"/>
                    <a:pt x="3364" y="866"/>
                  </a:cubicBezTo>
                  <a:cubicBezTo>
                    <a:pt x="3739" y="825"/>
                    <a:pt x="4110" y="735"/>
                    <a:pt x="4107" y="585"/>
                  </a:cubicBezTo>
                  <a:cubicBezTo>
                    <a:pt x="4104" y="397"/>
                    <a:pt x="3608" y="364"/>
                    <a:pt x="3500" y="334"/>
                  </a:cubicBezTo>
                  <a:cubicBezTo>
                    <a:pt x="3181" y="247"/>
                    <a:pt x="3396" y="202"/>
                    <a:pt x="3802" y="152"/>
                  </a:cubicBezTo>
                  <a:cubicBezTo>
                    <a:pt x="4266" y="94"/>
                    <a:pt x="4362" y="62"/>
                    <a:pt x="4395" y="0"/>
                  </a:cubicBezTo>
                  <a:cubicBezTo>
                    <a:pt x="4033" y="0"/>
                    <a:pt x="4033" y="0"/>
                    <a:pt x="4033" y="0"/>
                  </a:cubicBezTo>
                  <a:cubicBezTo>
                    <a:pt x="3907" y="77"/>
                    <a:pt x="2921" y="89"/>
                    <a:pt x="2840" y="270"/>
                  </a:cubicBezTo>
                  <a:cubicBezTo>
                    <a:pt x="2773" y="419"/>
                    <a:pt x="3599" y="464"/>
                    <a:pt x="3594" y="575"/>
                  </a:cubicBezTo>
                  <a:cubicBezTo>
                    <a:pt x="3585" y="751"/>
                    <a:pt x="2014" y="702"/>
                    <a:pt x="1940" y="1122"/>
                  </a:cubicBezTo>
                  <a:cubicBezTo>
                    <a:pt x="1893" y="1387"/>
                    <a:pt x="2882" y="1508"/>
                    <a:pt x="2829" y="1739"/>
                  </a:cubicBezTo>
                  <a:cubicBezTo>
                    <a:pt x="2783" y="1940"/>
                    <a:pt x="2384" y="1854"/>
                    <a:pt x="1136" y="2147"/>
                  </a:cubicBezTo>
                  <a:cubicBezTo>
                    <a:pt x="907" y="2200"/>
                    <a:pt x="169" y="2442"/>
                    <a:pt x="0" y="2685"/>
                  </a:cubicBezTo>
                  <a:lnTo>
                    <a:pt x="1387" y="2685"/>
                  </a:lnTo>
                  <a:close/>
                </a:path>
              </a:pathLst>
            </a:custGeom>
            <a:solidFill>
              <a:schemeClr val="tx1">
                <a:lumMod val="90000"/>
                <a:lumOff val="10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4" name="Group 74">
            <a:extLst>
              <a:ext uri="{FF2B5EF4-FFF2-40B4-BE49-F238E27FC236}">
                <a16:creationId xmlns:a16="http://schemas.microsoft.com/office/drawing/2014/main" xmlns="" id="{AB5207BD-7A5D-46C6-8AA8-E6DF40B896A6}"/>
              </a:ext>
            </a:extLst>
          </p:cNvPr>
          <p:cNvGrpSpPr/>
          <p:nvPr/>
        </p:nvGrpSpPr>
        <p:grpSpPr>
          <a:xfrm>
            <a:off x="4610043" y="3549026"/>
            <a:ext cx="464946" cy="650806"/>
            <a:chOff x="7478257" y="2193205"/>
            <a:chExt cx="452893" cy="700189"/>
          </a:xfrm>
        </p:grpSpPr>
        <p:sp>
          <p:nvSpPr>
            <p:cNvPr id="10" name="Oval 9">
              <a:extLst>
                <a:ext uri="{FF2B5EF4-FFF2-40B4-BE49-F238E27FC236}">
                  <a16:creationId xmlns:a16="http://schemas.microsoft.com/office/drawing/2014/main" xmlns="" id="{D1AD73E5-1966-4881-9D5B-89218D45FB47}"/>
                </a:ext>
              </a:extLst>
            </p:cNvPr>
            <p:cNvSpPr/>
            <p:nvPr/>
          </p:nvSpPr>
          <p:spPr>
            <a:xfrm>
              <a:off x="7478257" y="2786413"/>
              <a:ext cx="452893" cy="106981"/>
            </a:xfrm>
            <a:prstGeom prst="ellipse">
              <a:avLst/>
            </a:prstGeom>
            <a:solidFill>
              <a:schemeClr val="tx2">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7">
              <a:extLst>
                <a:ext uri="{FF2B5EF4-FFF2-40B4-BE49-F238E27FC236}">
                  <a16:creationId xmlns:a16="http://schemas.microsoft.com/office/drawing/2014/main" xmlns="" id="{B2F1A036-2B0A-4DA4-97DF-D12F33A817B2}"/>
                </a:ext>
              </a:extLst>
            </p:cNvPr>
            <p:cNvSpPr>
              <a:spLocks noEditPoints="1"/>
            </p:cNvSpPr>
            <p:nvPr/>
          </p:nvSpPr>
          <p:spPr bwMode="auto">
            <a:xfrm>
              <a:off x="7478257" y="2193205"/>
              <a:ext cx="452893" cy="646699"/>
            </a:xfrm>
            <a:custGeom>
              <a:avLst/>
              <a:gdLst>
                <a:gd name="T0" fmla="*/ 214 w 221"/>
                <a:gd name="T1" fmla="*/ 77 h 315"/>
                <a:gd name="T2" fmla="*/ 164 w 221"/>
                <a:gd name="T3" fmla="*/ 14 h 315"/>
                <a:gd name="T4" fmla="*/ 110 w 221"/>
                <a:gd name="T5" fmla="*/ 0 h 315"/>
                <a:gd name="T6" fmla="*/ 110 w 221"/>
                <a:gd name="T7" fmla="*/ 0 h 315"/>
                <a:gd name="T8" fmla="*/ 56 w 221"/>
                <a:gd name="T9" fmla="*/ 14 h 315"/>
                <a:gd name="T10" fmla="*/ 6 w 221"/>
                <a:gd name="T11" fmla="*/ 77 h 315"/>
                <a:gd name="T12" fmla="*/ 5 w 221"/>
                <a:gd name="T13" fmla="*/ 132 h 315"/>
                <a:gd name="T14" fmla="*/ 40 w 221"/>
                <a:gd name="T15" fmla="*/ 208 h 315"/>
                <a:gd name="T16" fmla="*/ 94 w 221"/>
                <a:gd name="T17" fmla="*/ 292 h 315"/>
                <a:gd name="T18" fmla="*/ 110 w 221"/>
                <a:gd name="T19" fmla="*/ 315 h 315"/>
                <a:gd name="T20" fmla="*/ 110 w 221"/>
                <a:gd name="T21" fmla="*/ 315 h 315"/>
                <a:gd name="T22" fmla="*/ 126 w 221"/>
                <a:gd name="T23" fmla="*/ 292 h 315"/>
                <a:gd name="T24" fmla="*/ 180 w 221"/>
                <a:gd name="T25" fmla="*/ 208 h 315"/>
                <a:gd name="T26" fmla="*/ 215 w 221"/>
                <a:gd name="T27" fmla="*/ 132 h 315"/>
                <a:gd name="T28" fmla="*/ 214 w 221"/>
                <a:gd name="T29" fmla="*/ 77 h 315"/>
                <a:gd name="T30" fmla="*/ 110 w 221"/>
                <a:gd name="T31" fmla="*/ 174 h 315"/>
                <a:gd name="T32" fmla="*/ 110 w 221"/>
                <a:gd name="T33" fmla="*/ 174 h 315"/>
                <a:gd name="T34" fmla="*/ 110 w 221"/>
                <a:gd name="T35" fmla="*/ 174 h 315"/>
                <a:gd name="T36" fmla="*/ 44 w 221"/>
                <a:gd name="T37" fmla="*/ 108 h 315"/>
                <a:gd name="T38" fmla="*/ 110 w 221"/>
                <a:gd name="T39" fmla="*/ 42 h 315"/>
                <a:gd name="T40" fmla="*/ 110 w 221"/>
                <a:gd name="T41" fmla="*/ 42 h 315"/>
                <a:gd name="T42" fmla="*/ 110 w 221"/>
                <a:gd name="T43" fmla="*/ 42 h 315"/>
                <a:gd name="T44" fmla="*/ 176 w 221"/>
                <a:gd name="T45" fmla="*/ 108 h 315"/>
                <a:gd name="T46" fmla="*/ 110 w 221"/>
                <a:gd name="T47" fmla="*/ 174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21" h="315">
                  <a:moveTo>
                    <a:pt x="214" y="77"/>
                  </a:moveTo>
                  <a:cubicBezTo>
                    <a:pt x="206" y="50"/>
                    <a:pt x="189" y="29"/>
                    <a:pt x="164" y="14"/>
                  </a:cubicBezTo>
                  <a:cubicBezTo>
                    <a:pt x="147" y="4"/>
                    <a:pt x="129" y="0"/>
                    <a:pt x="110" y="0"/>
                  </a:cubicBezTo>
                  <a:cubicBezTo>
                    <a:pt x="110" y="0"/>
                    <a:pt x="110" y="0"/>
                    <a:pt x="110" y="0"/>
                  </a:cubicBezTo>
                  <a:cubicBezTo>
                    <a:pt x="91" y="0"/>
                    <a:pt x="73" y="4"/>
                    <a:pt x="56" y="14"/>
                  </a:cubicBezTo>
                  <a:cubicBezTo>
                    <a:pt x="31" y="29"/>
                    <a:pt x="15" y="50"/>
                    <a:pt x="6" y="77"/>
                  </a:cubicBezTo>
                  <a:cubicBezTo>
                    <a:pt x="1" y="95"/>
                    <a:pt x="0" y="114"/>
                    <a:pt x="5" y="132"/>
                  </a:cubicBezTo>
                  <a:cubicBezTo>
                    <a:pt x="13" y="159"/>
                    <a:pt x="26" y="184"/>
                    <a:pt x="40" y="208"/>
                  </a:cubicBezTo>
                  <a:cubicBezTo>
                    <a:pt x="58" y="237"/>
                    <a:pt x="76" y="264"/>
                    <a:pt x="94" y="292"/>
                  </a:cubicBezTo>
                  <a:cubicBezTo>
                    <a:pt x="99" y="300"/>
                    <a:pt x="104" y="307"/>
                    <a:pt x="110" y="315"/>
                  </a:cubicBezTo>
                  <a:cubicBezTo>
                    <a:pt x="110" y="315"/>
                    <a:pt x="110" y="315"/>
                    <a:pt x="110" y="315"/>
                  </a:cubicBezTo>
                  <a:cubicBezTo>
                    <a:pt x="116" y="307"/>
                    <a:pt x="121" y="300"/>
                    <a:pt x="126" y="292"/>
                  </a:cubicBezTo>
                  <a:cubicBezTo>
                    <a:pt x="144" y="264"/>
                    <a:pt x="163" y="237"/>
                    <a:pt x="180" y="208"/>
                  </a:cubicBezTo>
                  <a:cubicBezTo>
                    <a:pt x="194" y="184"/>
                    <a:pt x="207" y="159"/>
                    <a:pt x="215" y="132"/>
                  </a:cubicBezTo>
                  <a:cubicBezTo>
                    <a:pt x="221" y="114"/>
                    <a:pt x="220" y="95"/>
                    <a:pt x="214" y="77"/>
                  </a:cubicBezTo>
                  <a:close/>
                  <a:moveTo>
                    <a:pt x="110" y="174"/>
                  </a:moveTo>
                  <a:cubicBezTo>
                    <a:pt x="110" y="174"/>
                    <a:pt x="110" y="174"/>
                    <a:pt x="110" y="174"/>
                  </a:cubicBezTo>
                  <a:cubicBezTo>
                    <a:pt x="110" y="174"/>
                    <a:pt x="110" y="174"/>
                    <a:pt x="110" y="174"/>
                  </a:cubicBezTo>
                  <a:cubicBezTo>
                    <a:pt x="74" y="174"/>
                    <a:pt x="44" y="145"/>
                    <a:pt x="44" y="108"/>
                  </a:cubicBezTo>
                  <a:cubicBezTo>
                    <a:pt x="44" y="72"/>
                    <a:pt x="74" y="42"/>
                    <a:pt x="110" y="42"/>
                  </a:cubicBezTo>
                  <a:cubicBezTo>
                    <a:pt x="110" y="42"/>
                    <a:pt x="110" y="42"/>
                    <a:pt x="110" y="42"/>
                  </a:cubicBezTo>
                  <a:cubicBezTo>
                    <a:pt x="110" y="42"/>
                    <a:pt x="110" y="42"/>
                    <a:pt x="110" y="42"/>
                  </a:cubicBezTo>
                  <a:cubicBezTo>
                    <a:pt x="147" y="42"/>
                    <a:pt x="176" y="72"/>
                    <a:pt x="176" y="108"/>
                  </a:cubicBezTo>
                  <a:cubicBezTo>
                    <a:pt x="176" y="145"/>
                    <a:pt x="147" y="174"/>
                    <a:pt x="110" y="174"/>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dirty="0"/>
            </a:p>
          </p:txBody>
        </p:sp>
      </p:grpSp>
      <p:sp>
        <p:nvSpPr>
          <p:cNvPr id="12" name="TextBox 80">
            <a:extLst>
              <a:ext uri="{FF2B5EF4-FFF2-40B4-BE49-F238E27FC236}">
                <a16:creationId xmlns:a16="http://schemas.microsoft.com/office/drawing/2014/main" xmlns="" id="{544FF036-B7E4-46FA-B4C3-D7D2546D5015}"/>
              </a:ext>
            </a:extLst>
          </p:cNvPr>
          <p:cNvSpPr txBox="1"/>
          <p:nvPr/>
        </p:nvSpPr>
        <p:spPr>
          <a:xfrm>
            <a:off x="4549316" y="3562776"/>
            <a:ext cx="609590" cy="346230"/>
          </a:xfrm>
          <a:prstGeom prst="rect">
            <a:avLst/>
          </a:prstGeom>
          <a:noFill/>
        </p:spPr>
        <p:txBody>
          <a:bodyPr wrap="square" lIns="68562" tIns="34281" rIns="68562" bIns="34281" rtlCol="0">
            <a:spAutoFit/>
          </a:bodyPr>
          <a:lstStyle/>
          <a:p>
            <a:pPr lvl="0" algn="ctr">
              <a:defRPr/>
            </a:pPr>
            <a:r>
              <a:rPr lang="en-US" dirty="0">
                <a:solidFill>
                  <a:schemeClr val="accent4"/>
                </a:solidFill>
                <a:latin typeface="Noto Sans" panose="020B0502040504020204" pitchFamily="34"/>
                <a:ea typeface="Noto Sans" panose="020B0502040504020204" pitchFamily="34"/>
                <a:cs typeface="Noto Sans" panose="020B0502040504020204" pitchFamily="34"/>
              </a:rPr>
              <a:t>0</a:t>
            </a:r>
            <a:r>
              <a:rPr lang="tr-TR" dirty="0">
                <a:solidFill>
                  <a:schemeClr val="accent4"/>
                </a:solidFill>
                <a:latin typeface="Noto Sans" panose="020B0502040504020204" pitchFamily="34"/>
                <a:ea typeface="Noto Sans" panose="020B0502040504020204" pitchFamily="34"/>
                <a:cs typeface="Noto Sans" panose="020B0502040504020204" pitchFamily="34"/>
              </a:rPr>
              <a:t>6</a:t>
            </a:r>
            <a:endParaRPr lang="en-GB" dirty="0">
              <a:solidFill>
                <a:schemeClr val="accent4"/>
              </a:solidFill>
              <a:latin typeface="Noto Sans" panose="020B0502040504020204" pitchFamily="34"/>
              <a:ea typeface="Noto Sans" panose="020B0502040504020204" pitchFamily="34"/>
              <a:cs typeface="Noto Sans" panose="020B0502040504020204" pitchFamily="34"/>
            </a:endParaRPr>
          </a:p>
        </p:txBody>
      </p:sp>
      <p:grpSp>
        <p:nvGrpSpPr>
          <p:cNvPr id="6" name="Group 112">
            <a:extLst>
              <a:ext uri="{FF2B5EF4-FFF2-40B4-BE49-F238E27FC236}">
                <a16:creationId xmlns:a16="http://schemas.microsoft.com/office/drawing/2014/main" xmlns="" id="{A2EE76CE-76D8-4624-B1CD-D5EB634B143C}"/>
              </a:ext>
            </a:extLst>
          </p:cNvPr>
          <p:cNvGrpSpPr/>
          <p:nvPr/>
        </p:nvGrpSpPr>
        <p:grpSpPr>
          <a:xfrm>
            <a:off x="8371162" y="3003699"/>
            <a:ext cx="441880" cy="623103"/>
            <a:chOff x="7478257" y="2193205"/>
            <a:chExt cx="452893" cy="700189"/>
          </a:xfrm>
        </p:grpSpPr>
        <p:sp>
          <p:nvSpPr>
            <p:cNvPr id="14" name="Oval 13">
              <a:extLst>
                <a:ext uri="{FF2B5EF4-FFF2-40B4-BE49-F238E27FC236}">
                  <a16:creationId xmlns:a16="http://schemas.microsoft.com/office/drawing/2014/main" xmlns="" id="{6172A4F1-9457-42D9-8620-5ABA19266FEF}"/>
                </a:ext>
              </a:extLst>
            </p:cNvPr>
            <p:cNvSpPr/>
            <p:nvPr/>
          </p:nvSpPr>
          <p:spPr>
            <a:xfrm>
              <a:off x="7478257" y="2786413"/>
              <a:ext cx="452893" cy="106981"/>
            </a:xfrm>
            <a:prstGeom prst="ellipse">
              <a:avLst/>
            </a:prstGeom>
            <a:solidFill>
              <a:schemeClr val="tx2">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17">
              <a:extLst>
                <a:ext uri="{FF2B5EF4-FFF2-40B4-BE49-F238E27FC236}">
                  <a16:creationId xmlns:a16="http://schemas.microsoft.com/office/drawing/2014/main" xmlns="" id="{F023E710-2F4F-4EAE-A950-E027766F9C6A}"/>
                </a:ext>
              </a:extLst>
            </p:cNvPr>
            <p:cNvSpPr>
              <a:spLocks noEditPoints="1"/>
            </p:cNvSpPr>
            <p:nvPr/>
          </p:nvSpPr>
          <p:spPr bwMode="auto">
            <a:xfrm>
              <a:off x="7478257" y="2193205"/>
              <a:ext cx="452893" cy="646699"/>
            </a:xfrm>
            <a:custGeom>
              <a:avLst/>
              <a:gdLst>
                <a:gd name="T0" fmla="*/ 214 w 221"/>
                <a:gd name="T1" fmla="*/ 77 h 315"/>
                <a:gd name="T2" fmla="*/ 164 w 221"/>
                <a:gd name="T3" fmla="*/ 14 h 315"/>
                <a:gd name="T4" fmla="*/ 110 w 221"/>
                <a:gd name="T5" fmla="*/ 0 h 315"/>
                <a:gd name="T6" fmla="*/ 110 w 221"/>
                <a:gd name="T7" fmla="*/ 0 h 315"/>
                <a:gd name="T8" fmla="*/ 56 w 221"/>
                <a:gd name="T9" fmla="*/ 14 h 315"/>
                <a:gd name="T10" fmla="*/ 6 w 221"/>
                <a:gd name="T11" fmla="*/ 77 h 315"/>
                <a:gd name="T12" fmla="*/ 5 w 221"/>
                <a:gd name="T13" fmla="*/ 132 h 315"/>
                <a:gd name="T14" fmla="*/ 40 w 221"/>
                <a:gd name="T15" fmla="*/ 208 h 315"/>
                <a:gd name="T16" fmla="*/ 94 w 221"/>
                <a:gd name="T17" fmla="*/ 292 h 315"/>
                <a:gd name="T18" fmla="*/ 110 w 221"/>
                <a:gd name="T19" fmla="*/ 315 h 315"/>
                <a:gd name="T20" fmla="*/ 110 w 221"/>
                <a:gd name="T21" fmla="*/ 315 h 315"/>
                <a:gd name="T22" fmla="*/ 126 w 221"/>
                <a:gd name="T23" fmla="*/ 292 h 315"/>
                <a:gd name="T24" fmla="*/ 180 w 221"/>
                <a:gd name="T25" fmla="*/ 208 h 315"/>
                <a:gd name="T26" fmla="*/ 215 w 221"/>
                <a:gd name="T27" fmla="*/ 132 h 315"/>
                <a:gd name="T28" fmla="*/ 214 w 221"/>
                <a:gd name="T29" fmla="*/ 77 h 315"/>
                <a:gd name="T30" fmla="*/ 110 w 221"/>
                <a:gd name="T31" fmla="*/ 174 h 315"/>
                <a:gd name="T32" fmla="*/ 110 w 221"/>
                <a:gd name="T33" fmla="*/ 174 h 315"/>
                <a:gd name="T34" fmla="*/ 110 w 221"/>
                <a:gd name="T35" fmla="*/ 174 h 315"/>
                <a:gd name="T36" fmla="*/ 44 w 221"/>
                <a:gd name="T37" fmla="*/ 108 h 315"/>
                <a:gd name="T38" fmla="*/ 110 w 221"/>
                <a:gd name="T39" fmla="*/ 42 h 315"/>
                <a:gd name="T40" fmla="*/ 110 w 221"/>
                <a:gd name="T41" fmla="*/ 42 h 315"/>
                <a:gd name="T42" fmla="*/ 110 w 221"/>
                <a:gd name="T43" fmla="*/ 42 h 315"/>
                <a:gd name="T44" fmla="*/ 176 w 221"/>
                <a:gd name="T45" fmla="*/ 108 h 315"/>
                <a:gd name="T46" fmla="*/ 110 w 221"/>
                <a:gd name="T47" fmla="*/ 174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21" h="315">
                  <a:moveTo>
                    <a:pt x="214" y="77"/>
                  </a:moveTo>
                  <a:cubicBezTo>
                    <a:pt x="206" y="50"/>
                    <a:pt x="189" y="29"/>
                    <a:pt x="164" y="14"/>
                  </a:cubicBezTo>
                  <a:cubicBezTo>
                    <a:pt x="147" y="4"/>
                    <a:pt x="129" y="0"/>
                    <a:pt x="110" y="0"/>
                  </a:cubicBezTo>
                  <a:cubicBezTo>
                    <a:pt x="110" y="0"/>
                    <a:pt x="110" y="0"/>
                    <a:pt x="110" y="0"/>
                  </a:cubicBezTo>
                  <a:cubicBezTo>
                    <a:pt x="91" y="0"/>
                    <a:pt x="73" y="4"/>
                    <a:pt x="56" y="14"/>
                  </a:cubicBezTo>
                  <a:cubicBezTo>
                    <a:pt x="31" y="29"/>
                    <a:pt x="15" y="50"/>
                    <a:pt x="6" y="77"/>
                  </a:cubicBezTo>
                  <a:cubicBezTo>
                    <a:pt x="1" y="95"/>
                    <a:pt x="0" y="114"/>
                    <a:pt x="5" y="132"/>
                  </a:cubicBezTo>
                  <a:cubicBezTo>
                    <a:pt x="13" y="159"/>
                    <a:pt x="26" y="184"/>
                    <a:pt x="40" y="208"/>
                  </a:cubicBezTo>
                  <a:cubicBezTo>
                    <a:pt x="58" y="237"/>
                    <a:pt x="76" y="264"/>
                    <a:pt x="94" y="292"/>
                  </a:cubicBezTo>
                  <a:cubicBezTo>
                    <a:pt x="99" y="300"/>
                    <a:pt x="104" y="307"/>
                    <a:pt x="110" y="315"/>
                  </a:cubicBezTo>
                  <a:cubicBezTo>
                    <a:pt x="110" y="315"/>
                    <a:pt x="110" y="315"/>
                    <a:pt x="110" y="315"/>
                  </a:cubicBezTo>
                  <a:cubicBezTo>
                    <a:pt x="116" y="307"/>
                    <a:pt x="121" y="300"/>
                    <a:pt x="126" y="292"/>
                  </a:cubicBezTo>
                  <a:cubicBezTo>
                    <a:pt x="144" y="264"/>
                    <a:pt x="163" y="237"/>
                    <a:pt x="180" y="208"/>
                  </a:cubicBezTo>
                  <a:cubicBezTo>
                    <a:pt x="194" y="184"/>
                    <a:pt x="207" y="159"/>
                    <a:pt x="215" y="132"/>
                  </a:cubicBezTo>
                  <a:cubicBezTo>
                    <a:pt x="221" y="114"/>
                    <a:pt x="220" y="95"/>
                    <a:pt x="214" y="77"/>
                  </a:cubicBezTo>
                  <a:close/>
                  <a:moveTo>
                    <a:pt x="110" y="174"/>
                  </a:moveTo>
                  <a:cubicBezTo>
                    <a:pt x="110" y="174"/>
                    <a:pt x="110" y="174"/>
                    <a:pt x="110" y="174"/>
                  </a:cubicBezTo>
                  <a:cubicBezTo>
                    <a:pt x="110" y="174"/>
                    <a:pt x="110" y="174"/>
                    <a:pt x="110" y="174"/>
                  </a:cubicBezTo>
                  <a:cubicBezTo>
                    <a:pt x="74" y="174"/>
                    <a:pt x="44" y="145"/>
                    <a:pt x="44" y="108"/>
                  </a:cubicBezTo>
                  <a:cubicBezTo>
                    <a:pt x="44" y="72"/>
                    <a:pt x="74" y="42"/>
                    <a:pt x="110" y="42"/>
                  </a:cubicBezTo>
                  <a:cubicBezTo>
                    <a:pt x="110" y="42"/>
                    <a:pt x="110" y="42"/>
                    <a:pt x="110" y="42"/>
                  </a:cubicBezTo>
                  <a:cubicBezTo>
                    <a:pt x="110" y="42"/>
                    <a:pt x="110" y="42"/>
                    <a:pt x="110" y="42"/>
                  </a:cubicBezTo>
                  <a:cubicBezTo>
                    <a:pt x="147" y="42"/>
                    <a:pt x="176" y="72"/>
                    <a:pt x="176" y="108"/>
                  </a:cubicBezTo>
                  <a:cubicBezTo>
                    <a:pt x="176" y="145"/>
                    <a:pt x="147" y="174"/>
                    <a:pt x="110" y="174"/>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grpSp>
      <p:sp>
        <p:nvSpPr>
          <p:cNvPr id="16" name="TextBox 115">
            <a:extLst>
              <a:ext uri="{FF2B5EF4-FFF2-40B4-BE49-F238E27FC236}">
                <a16:creationId xmlns:a16="http://schemas.microsoft.com/office/drawing/2014/main" xmlns="" id="{ABD1557F-26EF-43A1-B0B8-085DD7FDB44D}"/>
              </a:ext>
            </a:extLst>
          </p:cNvPr>
          <p:cNvSpPr txBox="1"/>
          <p:nvPr/>
        </p:nvSpPr>
        <p:spPr>
          <a:xfrm>
            <a:off x="8321769" y="3016718"/>
            <a:ext cx="519004" cy="346230"/>
          </a:xfrm>
          <a:prstGeom prst="rect">
            <a:avLst/>
          </a:prstGeom>
          <a:noFill/>
        </p:spPr>
        <p:txBody>
          <a:bodyPr wrap="square" lIns="68562" tIns="34281" rIns="68562" bIns="34281" rtlCol="0">
            <a:spAutoFit/>
          </a:bodyPr>
          <a:lstStyle/>
          <a:p>
            <a:pPr lvl="0" algn="ctr">
              <a:defRPr/>
            </a:pPr>
            <a:r>
              <a:rPr lang="en-US" dirty="0">
                <a:solidFill>
                  <a:schemeClr val="accent1"/>
                </a:solidFill>
                <a:latin typeface="Noto Sans" panose="020B0502040504020204" pitchFamily="34"/>
                <a:ea typeface="Noto Sans" panose="020B0502040504020204" pitchFamily="34"/>
                <a:cs typeface="Noto Sans" panose="020B0502040504020204" pitchFamily="34"/>
              </a:rPr>
              <a:t>0</a:t>
            </a:r>
            <a:r>
              <a:rPr lang="tr-TR" dirty="0">
                <a:solidFill>
                  <a:schemeClr val="accent1"/>
                </a:solidFill>
                <a:latin typeface="Noto Sans" panose="020B0502040504020204" pitchFamily="34"/>
                <a:ea typeface="Noto Sans" panose="020B0502040504020204" pitchFamily="34"/>
                <a:cs typeface="Noto Sans" panose="020B0502040504020204" pitchFamily="34"/>
              </a:rPr>
              <a:t>7</a:t>
            </a:r>
            <a:endParaRPr lang="en-GB" dirty="0">
              <a:solidFill>
                <a:schemeClr val="accent1"/>
              </a:solidFill>
              <a:latin typeface="Noto Sans" panose="020B0502040504020204" pitchFamily="34"/>
              <a:ea typeface="Noto Sans" panose="020B0502040504020204" pitchFamily="34"/>
              <a:cs typeface="Noto Sans" panose="020B0502040504020204" pitchFamily="34"/>
            </a:endParaRPr>
          </a:p>
        </p:txBody>
      </p:sp>
      <p:grpSp>
        <p:nvGrpSpPr>
          <p:cNvPr id="9" name="Group 116">
            <a:extLst>
              <a:ext uri="{FF2B5EF4-FFF2-40B4-BE49-F238E27FC236}">
                <a16:creationId xmlns:a16="http://schemas.microsoft.com/office/drawing/2014/main" xmlns="" id="{33F3E49D-654C-4827-AD35-AB493B46A7CB}"/>
              </a:ext>
            </a:extLst>
          </p:cNvPr>
          <p:cNvGrpSpPr/>
          <p:nvPr/>
        </p:nvGrpSpPr>
        <p:grpSpPr>
          <a:xfrm>
            <a:off x="6455708" y="1862963"/>
            <a:ext cx="458926" cy="631152"/>
            <a:chOff x="7478257" y="2193205"/>
            <a:chExt cx="452893" cy="700189"/>
          </a:xfrm>
        </p:grpSpPr>
        <p:sp>
          <p:nvSpPr>
            <p:cNvPr id="18" name="Oval 17">
              <a:extLst>
                <a:ext uri="{FF2B5EF4-FFF2-40B4-BE49-F238E27FC236}">
                  <a16:creationId xmlns:a16="http://schemas.microsoft.com/office/drawing/2014/main" xmlns="" id="{6B94149A-D0EA-46DE-A7ED-44C5EFE243EE}"/>
                </a:ext>
              </a:extLst>
            </p:cNvPr>
            <p:cNvSpPr/>
            <p:nvPr/>
          </p:nvSpPr>
          <p:spPr>
            <a:xfrm>
              <a:off x="7478257" y="2786413"/>
              <a:ext cx="452893" cy="106981"/>
            </a:xfrm>
            <a:prstGeom prst="ellipse">
              <a:avLst/>
            </a:prstGeom>
            <a:solidFill>
              <a:schemeClr val="tx2">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17">
              <a:extLst>
                <a:ext uri="{FF2B5EF4-FFF2-40B4-BE49-F238E27FC236}">
                  <a16:creationId xmlns:a16="http://schemas.microsoft.com/office/drawing/2014/main" xmlns="" id="{4E27B293-548C-4161-A341-7538FC6DF0F3}"/>
                </a:ext>
              </a:extLst>
            </p:cNvPr>
            <p:cNvSpPr>
              <a:spLocks noEditPoints="1"/>
            </p:cNvSpPr>
            <p:nvPr/>
          </p:nvSpPr>
          <p:spPr bwMode="auto">
            <a:xfrm>
              <a:off x="7478257" y="2193205"/>
              <a:ext cx="452893" cy="646699"/>
            </a:xfrm>
            <a:custGeom>
              <a:avLst/>
              <a:gdLst>
                <a:gd name="T0" fmla="*/ 214 w 221"/>
                <a:gd name="T1" fmla="*/ 77 h 315"/>
                <a:gd name="T2" fmla="*/ 164 w 221"/>
                <a:gd name="T3" fmla="*/ 14 h 315"/>
                <a:gd name="T4" fmla="*/ 110 w 221"/>
                <a:gd name="T5" fmla="*/ 0 h 315"/>
                <a:gd name="T6" fmla="*/ 110 w 221"/>
                <a:gd name="T7" fmla="*/ 0 h 315"/>
                <a:gd name="T8" fmla="*/ 56 w 221"/>
                <a:gd name="T9" fmla="*/ 14 h 315"/>
                <a:gd name="T10" fmla="*/ 6 w 221"/>
                <a:gd name="T11" fmla="*/ 77 h 315"/>
                <a:gd name="T12" fmla="*/ 5 w 221"/>
                <a:gd name="T13" fmla="*/ 132 h 315"/>
                <a:gd name="T14" fmla="*/ 40 w 221"/>
                <a:gd name="T15" fmla="*/ 208 h 315"/>
                <a:gd name="T16" fmla="*/ 94 w 221"/>
                <a:gd name="T17" fmla="*/ 292 h 315"/>
                <a:gd name="T18" fmla="*/ 110 w 221"/>
                <a:gd name="T19" fmla="*/ 315 h 315"/>
                <a:gd name="T20" fmla="*/ 110 w 221"/>
                <a:gd name="T21" fmla="*/ 315 h 315"/>
                <a:gd name="T22" fmla="*/ 126 w 221"/>
                <a:gd name="T23" fmla="*/ 292 h 315"/>
                <a:gd name="T24" fmla="*/ 180 w 221"/>
                <a:gd name="T25" fmla="*/ 208 h 315"/>
                <a:gd name="T26" fmla="*/ 215 w 221"/>
                <a:gd name="T27" fmla="*/ 132 h 315"/>
                <a:gd name="T28" fmla="*/ 214 w 221"/>
                <a:gd name="T29" fmla="*/ 77 h 315"/>
                <a:gd name="T30" fmla="*/ 110 w 221"/>
                <a:gd name="T31" fmla="*/ 174 h 315"/>
                <a:gd name="T32" fmla="*/ 110 w 221"/>
                <a:gd name="T33" fmla="*/ 174 h 315"/>
                <a:gd name="T34" fmla="*/ 110 w 221"/>
                <a:gd name="T35" fmla="*/ 174 h 315"/>
                <a:gd name="T36" fmla="*/ 44 w 221"/>
                <a:gd name="T37" fmla="*/ 108 h 315"/>
                <a:gd name="T38" fmla="*/ 110 w 221"/>
                <a:gd name="T39" fmla="*/ 42 h 315"/>
                <a:gd name="T40" fmla="*/ 110 w 221"/>
                <a:gd name="T41" fmla="*/ 42 h 315"/>
                <a:gd name="T42" fmla="*/ 110 w 221"/>
                <a:gd name="T43" fmla="*/ 42 h 315"/>
                <a:gd name="T44" fmla="*/ 176 w 221"/>
                <a:gd name="T45" fmla="*/ 108 h 315"/>
                <a:gd name="T46" fmla="*/ 110 w 221"/>
                <a:gd name="T47" fmla="*/ 174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21" h="315">
                  <a:moveTo>
                    <a:pt x="214" y="77"/>
                  </a:moveTo>
                  <a:cubicBezTo>
                    <a:pt x="206" y="50"/>
                    <a:pt x="189" y="29"/>
                    <a:pt x="164" y="14"/>
                  </a:cubicBezTo>
                  <a:cubicBezTo>
                    <a:pt x="147" y="4"/>
                    <a:pt x="129" y="0"/>
                    <a:pt x="110" y="0"/>
                  </a:cubicBezTo>
                  <a:cubicBezTo>
                    <a:pt x="110" y="0"/>
                    <a:pt x="110" y="0"/>
                    <a:pt x="110" y="0"/>
                  </a:cubicBezTo>
                  <a:cubicBezTo>
                    <a:pt x="91" y="0"/>
                    <a:pt x="73" y="4"/>
                    <a:pt x="56" y="14"/>
                  </a:cubicBezTo>
                  <a:cubicBezTo>
                    <a:pt x="31" y="29"/>
                    <a:pt x="15" y="50"/>
                    <a:pt x="6" y="77"/>
                  </a:cubicBezTo>
                  <a:cubicBezTo>
                    <a:pt x="1" y="95"/>
                    <a:pt x="0" y="114"/>
                    <a:pt x="5" y="132"/>
                  </a:cubicBezTo>
                  <a:cubicBezTo>
                    <a:pt x="13" y="159"/>
                    <a:pt x="26" y="184"/>
                    <a:pt x="40" y="208"/>
                  </a:cubicBezTo>
                  <a:cubicBezTo>
                    <a:pt x="58" y="237"/>
                    <a:pt x="76" y="264"/>
                    <a:pt x="94" y="292"/>
                  </a:cubicBezTo>
                  <a:cubicBezTo>
                    <a:pt x="99" y="300"/>
                    <a:pt x="104" y="307"/>
                    <a:pt x="110" y="315"/>
                  </a:cubicBezTo>
                  <a:cubicBezTo>
                    <a:pt x="110" y="315"/>
                    <a:pt x="110" y="315"/>
                    <a:pt x="110" y="315"/>
                  </a:cubicBezTo>
                  <a:cubicBezTo>
                    <a:pt x="116" y="307"/>
                    <a:pt x="121" y="300"/>
                    <a:pt x="126" y="292"/>
                  </a:cubicBezTo>
                  <a:cubicBezTo>
                    <a:pt x="144" y="264"/>
                    <a:pt x="163" y="237"/>
                    <a:pt x="180" y="208"/>
                  </a:cubicBezTo>
                  <a:cubicBezTo>
                    <a:pt x="194" y="184"/>
                    <a:pt x="207" y="159"/>
                    <a:pt x="215" y="132"/>
                  </a:cubicBezTo>
                  <a:cubicBezTo>
                    <a:pt x="221" y="114"/>
                    <a:pt x="220" y="95"/>
                    <a:pt x="214" y="77"/>
                  </a:cubicBezTo>
                  <a:close/>
                  <a:moveTo>
                    <a:pt x="110" y="174"/>
                  </a:moveTo>
                  <a:cubicBezTo>
                    <a:pt x="110" y="174"/>
                    <a:pt x="110" y="174"/>
                    <a:pt x="110" y="174"/>
                  </a:cubicBezTo>
                  <a:cubicBezTo>
                    <a:pt x="110" y="174"/>
                    <a:pt x="110" y="174"/>
                    <a:pt x="110" y="174"/>
                  </a:cubicBezTo>
                  <a:cubicBezTo>
                    <a:pt x="74" y="174"/>
                    <a:pt x="44" y="145"/>
                    <a:pt x="44" y="108"/>
                  </a:cubicBezTo>
                  <a:cubicBezTo>
                    <a:pt x="44" y="72"/>
                    <a:pt x="74" y="42"/>
                    <a:pt x="110" y="42"/>
                  </a:cubicBezTo>
                  <a:cubicBezTo>
                    <a:pt x="110" y="42"/>
                    <a:pt x="110" y="42"/>
                    <a:pt x="110" y="42"/>
                  </a:cubicBezTo>
                  <a:cubicBezTo>
                    <a:pt x="110" y="42"/>
                    <a:pt x="110" y="42"/>
                    <a:pt x="110" y="42"/>
                  </a:cubicBezTo>
                  <a:cubicBezTo>
                    <a:pt x="147" y="42"/>
                    <a:pt x="176" y="72"/>
                    <a:pt x="176" y="108"/>
                  </a:cubicBezTo>
                  <a:cubicBezTo>
                    <a:pt x="176" y="145"/>
                    <a:pt x="147" y="174"/>
                    <a:pt x="110" y="174"/>
                  </a:cubicBezTo>
                  <a:close/>
                </a:path>
              </a:pathLst>
            </a:custGeom>
            <a:solidFill>
              <a:schemeClr val="accent6">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dirty="0"/>
            </a:p>
          </p:txBody>
        </p:sp>
      </p:grpSp>
      <p:sp>
        <p:nvSpPr>
          <p:cNvPr id="20" name="TextBox 119">
            <a:extLst>
              <a:ext uri="{FF2B5EF4-FFF2-40B4-BE49-F238E27FC236}">
                <a16:creationId xmlns:a16="http://schemas.microsoft.com/office/drawing/2014/main" xmlns="" id="{AF0A98C4-EAC8-48EF-8ADD-D614F2CDD499}"/>
              </a:ext>
            </a:extLst>
          </p:cNvPr>
          <p:cNvSpPr txBox="1"/>
          <p:nvPr/>
        </p:nvSpPr>
        <p:spPr>
          <a:xfrm>
            <a:off x="6407726" y="1869835"/>
            <a:ext cx="575768" cy="346230"/>
          </a:xfrm>
          <a:prstGeom prst="rect">
            <a:avLst/>
          </a:prstGeom>
          <a:noFill/>
        </p:spPr>
        <p:txBody>
          <a:bodyPr wrap="square" lIns="68562" tIns="34281" rIns="68562" bIns="34281" rtlCol="0">
            <a:spAutoFit/>
          </a:bodyPr>
          <a:lstStyle/>
          <a:p>
            <a:pPr lvl="0" algn="ctr">
              <a:defRPr/>
            </a:pPr>
            <a:r>
              <a:rPr lang="en-US" dirty="0">
                <a:solidFill>
                  <a:schemeClr val="accent6">
                    <a:lumMod val="60000"/>
                    <a:lumOff val="40000"/>
                  </a:schemeClr>
                </a:solidFill>
                <a:latin typeface="Noto Sans" panose="020B0502040504020204" pitchFamily="34"/>
                <a:ea typeface="Noto Sans" panose="020B0502040504020204" pitchFamily="34"/>
                <a:cs typeface="Noto Sans" panose="020B0502040504020204" pitchFamily="34"/>
              </a:rPr>
              <a:t>0</a:t>
            </a:r>
            <a:r>
              <a:rPr lang="tr-TR" dirty="0">
                <a:solidFill>
                  <a:schemeClr val="accent6">
                    <a:lumMod val="60000"/>
                    <a:lumOff val="40000"/>
                  </a:schemeClr>
                </a:solidFill>
                <a:latin typeface="Noto Sans" panose="020B0502040504020204" pitchFamily="34"/>
                <a:ea typeface="Noto Sans" panose="020B0502040504020204" pitchFamily="34"/>
                <a:cs typeface="Noto Sans" panose="020B0502040504020204" pitchFamily="34"/>
              </a:rPr>
              <a:t>8</a:t>
            </a:r>
            <a:endParaRPr lang="en-GB" dirty="0">
              <a:solidFill>
                <a:schemeClr val="accent6">
                  <a:lumMod val="60000"/>
                  <a:lumOff val="40000"/>
                </a:schemeClr>
              </a:solidFill>
              <a:latin typeface="Noto Sans" panose="020B0502040504020204" pitchFamily="34"/>
              <a:ea typeface="Noto Sans" panose="020B0502040504020204" pitchFamily="34"/>
              <a:cs typeface="Noto Sans" panose="020B0502040504020204" pitchFamily="34"/>
            </a:endParaRPr>
          </a:p>
        </p:txBody>
      </p:sp>
      <p:grpSp>
        <p:nvGrpSpPr>
          <p:cNvPr id="13" name="Group 129">
            <a:extLst>
              <a:ext uri="{FF2B5EF4-FFF2-40B4-BE49-F238E27FC236}">
                <a16:creationId xmlns:a16="http://schemas.microsoft.com/office/drawing/2014/main" xmlns="" id="{98F0DE74-2DE4-4621-AEAE-C2771666FC70}"/>
              </a:ext>
            </a:extLst>
          </p:cNvPr>
          <p:cNvGrpSpPr/>
          <p:nvPr/>
        </p:nvGrpSpPr>
        <p:grpSpPr>
          <a:xfrm>
            <a:off x="8111229" y="1310332"/>
            <a:ext cx="422730" cy="591521"/>
            <a:chOff x="7478257" y="2193205"/>
            <a:chExt cx="452893" cy="700189"/>
          </a:xfrm>
        </p:grpSpPr>
        <p:sp>
          <p:nvSpPr>
            <p:cNvPr id="22" name="Oval 21">
              <a:extLst>
                <a:ext uri="{FF2B5EF4-FFF2-40B4-BE49-F238E27FC236}">
                  <a16:creationId xmlns:a16="http://schemas.microsoft.com/office/drawing/2014/main" xmlns="" id="{EB903C7B-5661-4307-BB7A-5C6BE94A7C7B}"/>
                </a:ext>
              </a:extLst>
            </p:cNvPr>
            <p:cNvSpPr/>
            <p:nvPr/>
          </p:nvSpPr>
          <p:spPr>
            <a:xfrm>
              <a:off x="7478257" y="2786413"/>
              <a:ext cx="452893" cy="106981"/>
            </a:xfrm>
            <a:prstGeom prst="ellipse">
              <a:avLst/>
            </a:prstGeom>
            <a:solidFill>
              <a:schemeClr val="tx2">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17">
              <a:extLst>
                <a:ext uri="{FF2B5EF4-FFF2-40B4-BE49-F238E27FC236}">
                  <a16:creationId xmlns:a16="http://schemas.microsoft.com/office/drawing/2014/main" xmlns="" id="{A313A958-B94F-4FD1-BCD8-3E40EE456140}"/>
                </a:ext>
              </a:extLst>
            </p:cNvPr>
            <p:cNvSpPr>
              <a:spLocks noEditPoints="1"/>
            </p:cNvSpPr>
            <p:nvPr/>
          </p:nvSpPr>
          <p:spPr bwMode="auto">
            <a:xfrm>
              <a:off x="7478257" y="2193205"/>
              <a:ext cx="452893" cy="646699"/>
            </a:xfrm>
            <a:custGeom>
              <a:avLst/>
              <a:gdLst>
                <a:gd name="T0" fmla="*/ 214 w 221"/>
                <a:gd name="T1" fmla="*/ 77 h 315"/>
                <a:gd name="T2" fmla="*/ 164 w 221"/>
                <a:gd name="T3" fmla="*/ 14 h 315"/>
                <a:gd name="T4" fmla="*/ 110 w 221"/>
                <a:gd name="T5" fmla="*/ 0 h 315"/>
                <a:gd name="T6" fmla="*/ 110 w 221"/>
                <a:gd name="T7" fmla="*/ 0 h 315"/>
                <a:gd name="T8" fmla="*/ 56 w 221"/>
                <a:gd name="T9" fmla="*/ 14 h 315"/>
                <a:gd name="T10" fmla="*/ 6 w 221"/>
                <a:gd name="T11" fmla="*/ 77 h 315"/>
                <a:gd name="T12" fmla="*/ 5 w 221"/>
                <a:gd name="T13" fmla="*/ 132 h 315"/>
                <a:gd name="T14" fmla="*/ 40 w 221"/>
                <a:gd name="T15" fmla="*/ 208 h 315"/>
                <a:gd name="T16" fmla="*/ 94 w 221"/>
                <a:gd name="T17" fmla="*/ 292 h 315"/>
                <a:gd name="T18" fmla="*/ 110 w 221"/>
                <a:gd name="T19" fmla="*/ 315 h 315"/>
                <a:gd name="T20" fmla="*/ 110 w 221"/>
                <a:gd name="T21" fmla="*/ 315 h 315"/>
                <a:gd name="T22" fmla="*/ 126 w 221"/>
                <a:gd name="T23" fmla="*/ 292 h 315"/>
                <a:gd name="T24" fmla="*/ 180 w 221"/>
                <a:gd name="T25" fmla="*/ 208 h 315"/>
                <a:gd name="T26" fmla="*/ 215 w 221"/>
                <a:gd name="T27" fmla="*/ 132 h 315"/>
                <a:gd name="T28" fmla="*/ 214 w 221"/>
                <a:gd name="T29" fmla="*/ 77 h 315"/>
                <a:gd name="T30" fmla="*/ 110 w 221"/>
                <a:gd name="T31" fmla="*/ 174 h 315"/>
                <a:gd name="T32" fmla="*/ 110 w 221"/>
                <a:gd name="T33" fmla="*/ 174 h 315"/>
                <a:gd name="T34" fmla="*/ 110 w 221"/>
                <a:gd name="T35" fmla="*/ 174 h 315"/>
                <a:gd name="T36" fmla="*/ 44 w 221"/>
                <a:gd name="T37" fmla="*/ 108 h 315"/>
                <a:gd name="T38" fmla="*/ 110 w 221"/>
                <a:gd name="T39" fmla="*/ 42 h 315"/>
                <a:gd name="T40" fmla="*/ 110 w 221"/>
                <a:gd name="T41" fmla="*/ 42 h 315"/>
                <a:gd name="T42" fmla="*/ 110 w 221"/>
                <a:gd name="T43" fmla="*/ 42 h 315"/>
                <a:gd name="T44" fmla="*/ 176 w 221"/>
                <a:gd name="T45" fmla="*/ 108 h 315"/>
                <a:gd name="T46" fmla="*/ 110 w 221"/>
                <a:gd name="T47" fmla="*/ 174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21" h="315">
                  <a:moveTo>
                    <a:pt x="214" y="77"/>
                  </a:moveTo>
                  <a:cubicBezTo>
                    <a:pt x="206" y="50"/>
                    <a:pt x="189" y="29"/>
                    <a:pt x="164" y="14"/>
                  </a:cubicBezTo>
                  <a:cubicBezTo>
                    <a:pt x="147" y="4"/>
                    <a:pt x="129" y="0"/>
                    <a:pt x="110" y="0"/>
                  </a:cubicBezTo>
                  <a:cubicBezTo>
                    <a:pt x="110" y="0"/>
                    <a:pt x="110" y="0"/>
                    <a:pt x="110" y="0"/>
                  </a:cubicBezTo>
                  <a:cubicBezTo>
                    <a:pt x="91" y="0"/>
                    <a:pt x="73" y="4"/>
                    <a:pt x="56" y="14"/>
                  </a:cubicBezTo>
                  <a:cubicBezTo>
                    <a:pt x="31" y="29"/>
                    <a:pt x="15" y="50"/>
                    <a:pt x="6" y="77"/>
                  </a:cubicBezTo>
                  <a:cubicBezTo>
                    <a:pt x="1" y="95"/>
                    <a:pt x="0" y="114"/>
                    <a:pt x="5" y="132"/>
                  </a:cubicBezTo>
                  <a:cubicBezTo>
                    <a:pt x="13" y="159"/>
                    <a:pt x="26" y="184"/>
                    <a:pt x="40" y="208"/>
                  </a:cubicBezTo>
                  <a:cubicBezTo>
                    <a:pt x="58" y="237"/>
                    <a:pt x="76" y="264"/>
                    <a:pt x="94" y="292"/>
                  </a:cubicBezTo>
                  <a:cubicBezTo>
                    <a:pt x="99" y="300"/>
                    <a:pt x="104" y="307"/>
                    <a:pt x="110" y="315"/>
                  </a:cubicBezTo>
                  <a:cubicBezTo>
                    <a:pt x="110" y="315"/>
                    <a:pt x="110" y="315"/>
                    <a:pt x="110" y="315"/>
                  </a:cubicBezTo>
                  <a:cubicBezTo>
                    <a:pt x="116" y="307"/>
                    <a:pt x="121" y="300"/>
                    <a:pt x="126" y="292"/>
                  </a:cubicBezTo>
                  <a:cubicBezTo>
                    <a:pt x="144" y="264"/>
                    <a:pt x="163" y="237"/>
                    <a:pt x="180" y="208"/>
                  </a:cubicBezTo>
                  <a:cubicBezTo>
                    <a:pt x="194" y="184"/>
                    <a:pt x="207" y="159"/>
                    <a:pt x="215" y="132"/>
                  </a:cubicBezTo>
                  <a:cubicBezTo>
                    <a:pt x="221" y="114"/>
                    <a:pt x="220" y="95"/>
                    <a:pt x="214" y="77"/>
                  </a:cubicBezTo>
                  <a:close/>
                  <a:moveTo>
                    <a:pt x="110" y="174"/>
                  </a:moveTo>
                  <a:cubicBezTo>
                    <a:pt x="110" y="174"/>
                    <a:pt x="110" y="174"/>
                    <a:pt x="110" y="174"/>
                  </a:cubicBezTo>
                  <a:cubicBezTo>
                    <a:pt x="110" y="174"/>
                    <a:pt x="110" y="174"/>
                    <a:pt x="110" y="174"/>
                  </a:cubicBezTo>
                  <a:cubicBezTo>
                    <a:pt x="74" y="174"/>
                    <a:pt x="44" y="145"/>
                    <a:pt x="44" y="108"/>
                  </a:cubicBezTo>
                  <a:cubicBezTo>
                    <a:pt x="44" y="72"/>
                    <a:pt x="74" y="42"/>
                    <a:pt x="110" y="42"/>
                  </a:cubicBezTo>
                  <a:cubicBezTo>
                    <a:pt x="110" y="42"/>
                    <a:pt x="110" y="42"/>
                    <a:pt x="110" y="42"/>
                  </a:cubicBezTo>
                  <a:cubicBezTo>
                    <a:pt x="110" y="42"/>
                    <a:pt x="110" y="42"/>
                    <a:pt x="110" y="42"/>
                  </a:cubicBezTo>
                  <a:cubicBezTo>
                    <a:pt x="147" y="42"/>
                    <a:pt x="176" y="72"/>
                    <a:pt x="176" y="108"/>
                  </a:cubicBezTo>
                  <a:cubicBezTo>
                    <a:pt x="176" y="145"/>
                    <a:pt x="147" y="174"/>
                    <a:pt x="110" y="174"/>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p>
          </p:txBody>
        </p:sp>
      </p:grpSp>
      <p:sp>
        <p:nvSpPr>
          <p:cNvPr id="24" name="TextBox 132">
            <a:extLst>
              <a:ext uri="{FF2B5EF4-FFF2-40B4-BE49-F238E27FC236}">
                <a16:creationId xmlns:a16="http://schemas.microsoft.com/office/drawing/2014/main" xmlns="" id="{724CB5E8-874B-4C19-9826-4993B991A37E}"/>
              </a:ext>
            </a:extLst>
          </p:cNvPr>
          <p:cNvSpPr txBox="1"/>
          <p:nvPr/>
        </p:nvSpPr>
        <p:spPr>
          <a:xfrm>
            <a:off x="8087775" y="1331835"/>
            <a:ext cx="496512" cy="315453"/>
          </a:xfrm>
          <a:prstGeom prst="rect">
            <a:avLst/>
          </a:prstGeom>
          <a:noFill/>
        </p:spPr>
        <p:txBody>
          <a:bodyPr wrap="square" lIns="68562" tIns="34281" rIns="68562" bIns="34281" rtlCol="0">
            <a:spAutoFit/>
          </a:bodyPr>
          <a:lstStyle/>
          <a:p>
            <a:pPr lvl="0" algn="ctr">
              <a:defRPr/>
            </a:pPr>
            <a:r>
              <a:rPr lang="en-US" sz="1600" dirty="0">
                <a:solidFill>
                  <a:schemeClr val="accent2"/>
                </a:solidFill>
                <a:latin typeface="Noto Sans" panose="020B0502040504020204" pitchFamily="34"/>
                <a:ea typeface="Noto Sans" panose="020B0502040504020204" pitchFamily="34"/>
                <a:cs typeface="Noto Sans" panose="020B0502040504020204" pitchFamily="34"/>
              </a:rPr>
              <a:t>0</a:t>
            </a:r>
            <a:r>
              <a:rPr lang="tr-TR" sz="1600" dirty="0">
                <a:solidFill>
                  <a:schemeClr val="accent2"/>
                </a:solidFill>
                <a:latin typeface="Noto Sans" panose="020B0502040504020204" pitchFamily="34"/>
                <a:ea typeface="Noto Sans" panose="020B0502040504020204" pitchFamily="34"/>
                <a:cs typeface="Noto Sans" panose="020B0502040504020204" pitchFamily="34"/>
              </a:rPr>
              <a:t>9</a:t>
            </a:r>
            <a:endParaRPr lang="en-GB" sz="1600" dirty="0">
              <a:solidFill>
                <a:schemeClr val="accent2"/>
              </a:solidFill>
              <a:latin typeface="Noto Sans" panose="020B0502040504020204" pitchFamily="34"/>
              <a:ea typeface="Noto Sans" panose="020B0502040504020204" pitchFamily="34"/>
              <a:cs typeface="Noto Sans" panose="020B0502040504020204" pitchFamily="34"/>
            </a:endParaRPr>
          </a:p>
        </p:txBody>
      </p:sp>
    </p:spTree>
    <p:extLst>
      <p:ext uri="{BB962C8B-B14F-4D97-AF65-F5344CB8AC3E}">
        <p14:creationId xmlns:p14="http://schemas.microsoft.com/office/powerpoint/2010/main" xmlns="" val="323755156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0" y="0"/>
            <a:ext cx="9144000" cy="978902"/>
          </a:xfrm>
          <a:solidFill>
            <a:srgbClr val="FF0000"/>
          </a:solidFill>
        </p:spPr>
        <p:txBody>
          <a:bodyPr/>
          <a:lstStyle/>
          <a:p>
            <a:r>
              <a:rPr lang="tr-TR" sz="3300" dirty="0" smtClean="0"/>
              <a:t>1. Mitler </a:t>
            </a:r>
            <a:r>
              <a:rPr lang="tr-TR" sz="3300" dirty="0"/>
              <a:t>ve </a:t>
            </a:r>
            <a:r>
              <a:rPr lang="tr-TR" sz="3300" dirty="0" smtClean="0"/>
              <a:t>gerçekler </a:t>
            </a:r>
            <a:endParaRPr lang="tr-TR" sz="3300" dirty="0"/>
          </a:p>
        </p:txBody>
      </p:sp>
      <p:sp>
        <p:nvSpPr>
          <p:cNvPr id="4" name="Dikdörtgen 3"/>
          <p:cNvSpPr/>
          <p:nvPr/>
        </p:nvSpPr>
        <p:spPr>
          <a:xfrm>
            <a:off x="252644" y="1692800"/>
            <a:ext cx="4535323" cy="2008224"/>
          </a:xfrm>
          <a:prstGeom prst="rect">
            <a:avLst/>
          </a:prstGeom>
        </p:spPr>
        <p:txBody>
          <a:bodyPr wrap="square" lIns="68562" tIns="34281" rIns="68562" bIns="34281">
            <a:spAutoFit/>
          </a:bodyPr>
          <a:lstStyle/>
          <a:p>
            <a:pPr algn="just"/>
            <a:r>
              <a:rPr lang="tr-TR" dirty="0" smtClean="0"/>
              <a:t>Okul </a:t>
            </a:r>
            <a:r>
              <a:rPr lang="tr-TR" dirty="0"/>
              <a:t>yöneticilerinin </a:t>
            </a:r>
            <a:r>
              <a:rPr lang="tr-TR" dirty="0" smtClean="0"/>
              <a:t>çocuk </a:t>
            </a:r>
            <a:r>
              <a:rPr lang="tr-TR" dirty="0"/>
              <a:t>istismarı ile ilgili halk arasında yaygın </a:t>
            </a:r>
            <a:r>
              <a:rPr lang="tr-TR" dirty="0" smtClean="0"/>
              <a:t>olan </a:t>
            </a:r>
            <a:r>
              <a:rPr lang="tr-TR" dirty="0"/>
              <a:t>mitlerin farkında olması ve kendilerinin de inandığı </a:t>
            </a:r>
            <a:r>
              <a:rPr lang="tr-TR" dirty="0" smtClean="0"/>
              <a:t>mitler </a:t>
            </a:r>
            <a:r>
              <a:rPr lang="tr-TR" dirty="0"/>
              <a:t>varsa bunların bilimsel gerçekliği olan bilgilerle değiştirilmesi, çocuk istismarını </a:t>
            </a:r>
            <a:r>
              <a:rPr lang="tr-TR" dirty="0" smtClean="0"/>
              <a:t>önleme </a:t>
            </a:r>
            <a:r>
              <a:rPr lang="tr-TR" dirty="0"/>
              <a:t>konusunda kişisel ve mesleki anlamda atılacak ilk adımlardan biridir. </a:t>
            </a:r>
          </a:p>
        </p:txBody>
      </p:sp>
      <p:pic>
        <p:nvPicPr>
          <p:cNvPr id="26628" name="Picture 4" descr="Mitler; gerçekle düş, umut ve korkular arasındaki köprü - Evrensel"/>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381879" y="1707854"/>
            <a:ext cx="3337265" cy="250302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091947494"/>
      </p:ext>
    </p:extLst>
  </p:cSld>
  <p:clrMapOvr>
    <a:masterClrMapping/>
  </p:clrMapOvr>
  <p:transition spd="slow">
    <p:pull/>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o 5"/>
          <p:cNvGraphicFramePr>
            <a:graphicFrameLocks noGrp="1"/>
          </p:cNvGraphicFramePr>
          <p:nvPr>
            <p:extLst>
              <p:ext uri="{D42A27DB-BD31-4B8C-83A1-F6EECF244321}">
                <p14:modId xmlns:p14="http://schemas.microsoft.com/office/powerpoint/2010/main" xmlns="" val="748199940"/>
              </p:ext>
            </p:extLst>
          </p:nvPr>
        </p:nvGraphicFramePr>
        <p:xfrm>
          <a:off x="576596" y="1005939"/>
          <a:ext cx="7828831" cy="3941526"/>
        </p:xfrm>
        <a:graphic>
          <a:graphicData uri="http://schemas.openxmlformats.org/drawingml/2006/table">
            <a:tbl>
              <a:tblPr firstRow="1" firstCol="1" bandRow="1">
                <a:tableStyleId>{5C22544A-7EE6-4342-B048-85BDC9FD1C3A}</a:tableStyleId>
              </a:tblPr>
              <a:tblGrid>
                <a:gridCol w="2600035">
                  <a:extLst>
                    <a:ext uri="{9D8B030D-6E8A-4147-A177-3AD203B41FA5}">
                      <a16:colId xmlns:a16="http://schemas.microsoft.com/office/drawing/2014/main" xmlns="" val="3761499128"/>
                    </a:ext>
                  </a:extLst>
                </a:gridCol>
                <a:gridCol w="5228796">
                  <a:extLst>
                    <a:ext uri="{9D8B030D-6E8A-4147-A177-3AD203B41FA5}">
                      <a16:colId xmlns:a16="http://schemas.microsoft.com/office/drawing/2014/main" xmlns="" val="971039644"/>
                    </a:ext>
                  </a:extLst>
                </a:gridCol>
              </a:tblGrid>
              <a:tr h="253312">
                <a:tc>
                  <a:txBody>
                    <a:bodyPr/>
                    <a:lstStyle/>
                    <a:p>
                      <a:pPr algn="ctr">
                        <a:lnSpc>
                          <a:spcPct val="115000"/>
                        </a:lnSpc>
                        <a:spcAft>
                          <a:spcPts val="0"/>
                        </a:spcAft>
                      </a:pPr>
                      <a:r>
                        <a:rPr lang="tr-TR" sz="900">
                          <a:effectLst/>
                        </a:rPr>
                        <a:t>MİTLER</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51422" marR="51422" marT="0" marB="0"/>
                </a:tc>
                <a:tc>
                  <a:txBody>
                    <a:bodyPr/>
                    <a:lstStyle/>
                    <a:p>
                      <a:pPr algn="ctr">
                        <a:lnSpc>
                          <a:spcPct val="115000"/>
                        </a:lnSpc>
                        <a:spcAft>
                          <a:spcPts val="0"/>
                        </a:spcAft>
                      </a:pPr>
                      <a:r>
                        <a:rPr lang="tr-TR" sz="900">
                          <a:effectLst/>
                        </a:rPr>
                        <a:t>GERÇEKLER</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51422" marR="51422" marT="0" marB="0"/>
                </a:tc>
                <a:extLst>
                  <a:ext uri="{0D108BD9-81ED-4DB2-BD59-A6C34878D82A}">
                    <a16:rowId xmlns:a16="http://schemas.microsoft.com/office/drawing/2014/main" xmlns="" val="2575441208"/>
                  </a:ext>
                </a:extLst>
              </a:tr>
              <a:tr h="522385">
                <a:tc>
                  <a:txBody>
                    <a:bodyPr/>
                    <a:lstStyle/>
                    <a:p>
                      <a:pPr marL="0" algn="l" defTabSz="1219238" rtl="0" eaLnBrk="1" latinLnBrk="0" hangingPunct="1">
                        <a:lnSpc>
                          <a:spcPct val="115000"/>
                        </a:lnSpc>
                        <a:spcAft>
                          <a:spcPts val="0"/>
                        </a:spcAft>
                      </a:pPr>
                      <a:r>
                        <a:rPr lang="tr-TR" sz="1000" b="1" u="heavy" kern="1200" dirty="0">
                          <a:solidFill>
                            <a:schemeClr val="lt1"/>
                          </a:solidFill>
                          <a:effectLst/>
                          <a:latin typeface="+mn-lt"/>
                          <a:ea typeface="+mn-ea"/>
                          <a:cs typeface="+mn-cs"/>
                        </a:rPr>
                        <a:t>MİT 1: </a:t>
                      </a:r>
                      <a:r>
                        <a:rPr lang="tr-TR" sz="1000" b="1" u="none" kern="1200" dirty="0">
                          <a:solidFill>
                            <a:schemeClr val="lt1"/>
                          </a:solidFill>
                          <a:effectLst/>
                          <a:latin typeface="+mn-lt"/>
                          <a:ea typeface="+mn-ea"/>
                          <a:cs typeface="+mn-cs"/>
                        </a:rPr>
                        <a:t>Fiziksel şiddet varsa çocuk istismarından söz edilebilir.</a:t>
                      </a:r>
                    </a:p>
                  </a:txBody>
                  <a:tcPr marL="51422" marR="51422" marT="0" marB="0" anchor="ctr"/>
                </a:tc>
                <a:tc>
                  <a:txBody>
                    <a:bodyPr/>
                    <a:lstStyle/>
                    <a:p>
                      <a:pPr algn="just">
                        <a:lnSpc>
                          <a:spcPct val="115000"/>
                        </a:lnSpc>
                        <a:spcAft>
                          <a:spcPts val="0"/>
                        </a:spcAft>
                      </a:pPr>
                      <a:r>
                        <a:rPr lang="tr-TR" sz="1000">
                          <a:effectLst/>
                        </a:rPr>
                        <a:t>Fiziksel istismar, çocuk istismarının yalnızca bir türüdür. İhmal ve duygusal istismar da aynı derecede zarar verici olabilir </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51422" marR="51422" marT="0" marB="0"/>
                </a:tc>
                <a:extLst>
                  <a:ext uri="{0D108BD9-81ED-4DB2-BD59-A6C34878D82A}">
                    <a16:rowId xmlns:a16="http://schemas.microsoft.com/office/drawing/2014/main" xmlns="" val="4172498901"/>
                  </a:ext>
                </a:extLst>
              </a:tr>
              <a:tr h="791457">
                <a:tc>
                  <a:txBody>
                    <a:bodyPr/>
                    <a:lstStyle/>
                    <a:p>
                      <a:pPr marL="0" algn="l" defTabSz="1219238" rtl="0" eaLnBrk="1" latinLnBrk="0" hangingPunct="1">
                        <a:lnSpc>
                          <a:spcPct val="115000"/>
                        </a:lnSpc>
                        <a:spcAft>
                          <a:spcPts val="0"/>
                        </a:spcAft>
                      </a:pPr>
                      <a:r>
                        <a:rPr lang="tr-TR" sz="1000" b="1" u="heavy" kern="1200" dirty="0">
                          <a:solidFill>
                            <a:schemeClr val="lt1"/>
                          </a:solidFill>
                          <a:effectLst/>
                          <a:latin typeface="+mn-lt"/>
                          <a:ea typeface="+mn-ea"/>
                          <a:cs typeface="+mn-cs"/>
                        </a:rPr>
                        <a:t>MİT 2: </a:t>
                      </a:r>
                      <a:r>
                        <a:rPr lang="tr-TR" sz="1000" b="1" u="none" kern="1200" dirty="0">
                          <a:solidFill>
                            <a:schemeClr val="lt1"/>
                          </a:solidFill>
                          <a:effectLst/>
                          <a:latin typeface="+mn-lt"/>
                          <a:ea typeface="+mn-ea"/>
                          <a:cs typeface="+mn-cs"/>
                        </a:rPr>
                        <a:t>Sadece kötü insanlar çocuklarını istismar eder.</a:t>
                      </a:r>
                    </a:p>
                    <a:p>
                      <a:pPr>
                        <a:lnSpc>
                          <a:spcPct val="115000"/>
                        </a:lnSpc>
                        <a:spcAft>
                          <a:spcPts val="0"/>
                        </a:spcAft>
                      </a:pPr>
                      <a:endParaRPr lang="tr-TR" sz="1000" b="1" kern="1200" baseline="0" dirty="0">
                        <a:solidFill>
                          <a:schemeClr val="lt1"/>
                        </a:solidFill>
                        <a:effectLst/>
                        <a:latin typeface="+mn-lt"/>
                        <a:ea typeface="+mn-ea"/>
                        <a:cs typeface="+mn-cs"/>
                      </a:endParaRPr>
                    </a:p>
                  </a:txBody>
                  <a:tcPr marL="51422" marR="51422" marT="0" marB="0" anchor="ctr"/>
                </a:tc>
                <a:tc>
                  <a:txBody>
                    <a:bodyPr/>
                    <a:lstStyle/>
                    <a:p>
                      <a:pPr algn="just">
                        <a:lnSpc>
                          <a:spcPct val="115000"/>
                        </a:lnSpc>
                        <a:spcAft>
                          <a:spcPts val="0"/>
                        </a:spcAft>
                      </a:pPr>
                      <a:r>
                        <a:rPr lang="tr-TR" sz="1000" dirty="0">
                          <a:effectLst/>
                        </a:rPr>
                        <a:t>Bu durum her zaman siyah beyaz kadar net değildir. İstismarcıların hepsi kasıtlı olarak çocuklarına zarar vermez. Birçoğunun kendisi de istismar kurbanıdır ve ebeveynlik yapmanın başka yolunu bilmedikleri için çocuklarını istismar ederler. </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1422" marR="51422" marT="0" marB="0"/>
                </a:tc>
                <a:extLst>
                  <a:ext uri="{0D108BD9-81ED-4DB2-BD59-A6C34878D82A}">
                    <a16:rowId xmlns:a16="http://schemas.microsoft.com/office/drawing/2014/main" xmlns="" val="604708234"/>
                  </a:ext>
                </a:extLst>
              </a:tr>
              <a:tr h="791457">
                <a:tc>
                  <a:txBody>
                    <a:bodyPr/>
                    <a:lstStyle/>
                    <a:p>
                      <a:pPr>
                        <a:lnSpc>
                          <a:spcPct val="115000"/>
                        </a:lnSpc>
                        <a:spcAft>
                          <a:spcPts val="0"/>
                        </a:spcAft>
                      </a:pPr>
                      <a:r>
                        <a:rPr lang="tr-TR" sz="1000" u="heavy" dirty="0">
                          <a:effectLst/>
                        </a:rPr>
                        <a:t>MİT 3:</a:t>
                      </a:r>
                      <a:r>
                        <a:rPr lang="tr-TR" sz="1000" dirty="0">
                          <a:effectLst/>
                        </a:rPr>
                        <a:t> </a:t>
                      </a:r>
                      <a:r>
                        <a:rPr lang="tr-TR" sz="1000" dirty="0" smtClean="0">
                          <a:effectLst/>
                        </a:rPr>
                        <a:t>Çocuk</a:t>
                      </a:r>
                      <a:r>
                        <a:rPr lang="tr-TR" sz="1000" baseline="0" dirty="0" smtClean="0">
                          <a:effectLst/>
                        </a:rPr>
                        <a:t> </a:t>
                      </a:r>
                      <a:r>
                        <a:rPr lang="tr-TR" sz="1000" dirty="0" smtClean="0">
                          <a:effectLst/>
                        </a:rPr>
                        <a:t>istismarı </a:t>
                      </a:r>
                      <a:r>
                        <a:rPr lang="tr-TR" sz="1000" dirty="0">
                          <a:effectLst/>
                        </a:rPr>
                        <a:t>"iyi" ailelerde olmaz.</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1422" marR="51422" marT="0" marB="0" anchor="ctr"/>
                </a:tc>
                <a:tc>
                  <a:txBody>
                    <a:bodyPr/>
                    <a:lstStyle/>
                    <a:p>
                      <a:pPr algn="just">
                        <a:lnSpc>
                          <a:spcPct val="115000"/>
                        </a:lnSpc>
                        <a:spcAft>
                          <a:spcPts val="0"/>
                        </a:spcAft>
                      </a:pPr>
                      <a:r>
                        <a:rPr lang="tr-TR" sz="1000" dirty="0">
                          <a:effectLst/>
                        </a:rPr>
                        <a:t>Çocuk istismarı yalnızca </a:t>
                      </a:r>
                      <a:r>
                        <a:rPr lang="tr-TR" sz="1000" dirty="0" smtClean="0">
                          <a:effectLst/>
                        </a:rPr>
                        <a:t>dezavantajlı </a:t>
                      </a:r>
                      <a:r>
                        <a:rPr lang="tr-TR" sz="1000" dirty="0">
                          <a:effectLst/>
                        </a:rPr>
                        <a:t>ailelerde veya </a:t>
                      </a:r>
                      <a:r>
                        <a:rPr lang="tr-TR" sz="1000" dirty="0" smtClean="0">
                          <a:effectLst/>
                        </a:rPr>
                        <a:t>«kötü» </a:t>
                      </a:r>
                      <a:r>
                        <a:rPr lang="tr-TR" sz="1000" dirty="0">
                          <a:effectLst/>
                        </a:rPr>
                        <a:t>mahallelerde/muhitlerde olmaz. Çocuk istismarı tüm </a:t>
                      </a:r>
                      <a:r>
                        <a:rPr lang="tr-TR" sz="1000" dirty="0" smtClean="0">
                          <a:effectLst/>
                        </a:rPr>
                        <a:t>ekonomik </a:t>
                      </a:r>
                      <a:r>
                        <a:rPr lang="tr-TR" sz="1000" dirty="0">
                          <a:effectLst/>
                        </a:rPr>
                        <a:t>ve kültürel çizgileri aşmaktadır. Bazen </a:t>
                      </a:r>
                      <a:r>
                        <a:rPr lang="tr-TR" sz="1000" dirty="0" smtClean="0">
                          <a:effectLst/>
                        </a:rPr>
                        <a:t>dışarıdan</a:t>
                      </a:r>
                      <a:r>
                        <a:rPr lang="tr-TR" sz="1000" baseline="0" dirty="0" smtClean="0">
                          <a:effectLst/>
                        </a:rPr>
                        <a:t> </a:t>
                      </a:r>
                      <a:r>
                        <a:rPr lang="tr-TR" sz="1000" dirty="0" smtClean="0">
                          <a:effectLst/>
                        </a:rPr>
                        <a:t>her </a:t>
                      </a:r>
                      <a:r>
                        <a:rPr lang="tr-TR" sz="1000" dirty="0">
                          <a:effectLst/>
                        </a:rPr>
                        <a:t>şeye </a:t>
                      </a:r>
                      <a:r>
                        <a:rPr lang="tr-TR" sz="1000" dirty="0" smtClean="0">
                          <a:effectLst/>
                        </a:rPr>
                        <a:t>sahip </a:t>
                      </a:r>
                      <a:r>
                        <a:rPr lang="tr-TR" sz="1000" dirty="0">
                          <a:effectLst/>
                        </a:rPr>
                        <a:t>gibi görünen aileler kendi özelinde farklı bir hikâye saklayabilirler.</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1422" marR="51422" marT="0" marB="0"/>
                </a:tc>
                <a:extLst>
                  <a:ext uri="{0D108BD9-81ED-4DB2-BD59-A6C34878D82A}">
                    <a16:rowId xmlns:a16="http://schemas.microsoft.com/office/drawing/2014/main" xmlns="" val="589833394"/>
                  </a:ext>
                </a:extLst>
              </a:tr>
              <a:tr h="522385">
                <a:tc>
                  <a:txBody>
                    <a:bodyPr/>
                    <a:lstStyle/>
                    <a:p>
                      <a:pPr>
                        <a:lnSpc>
                          <a:spcPct val="115000"/>
                        </a:lnSpc>
                        <a:spcAft>
                          <a:spcPts val="0"/>
                        </a:spcAft>
                      </a:pPr>
                      <a:r>
                        <a:rPr lang="tr-TR" sz="1000" u="heavy">
                          <a:effectLst/>
                        </a:rPr>
                        <a:t>MİT 4:</a:t>
                      </a:r>
                      <a:r>
                        <a:rPr lang="tr-TR" sz="1000">
                          <a:effectLst/>
                        </a:rPr>
                        <a:t> Çocuk istismarcılarının çoğu yabancıdır.</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51422" marR="51422" marT="0" marB="0" anchor="ctr"/>
                </a:tc>
                <a:tc>
                  <a:txBody>
                    <a:bodyPr/>
                    <a:lstStyle/>
                    <a:p>
                      <a:pPr algn="just">
                        <a:lnSpc>
                          <a:spcPct val="115000"/>
                        </a:lnSpc>
                        <a:spcAft>
                          <a:spcPts val="0"/>
                        </a:spcAft>
                      </a:pPr>
                      <a:r>
                        <a:rPr lang="tr-TR" sz="1000" dirty="0">
                          <a:effectLst/>
                        </a:rPr>
                        <a:t>İstismar yabancılar tarafından da gerçekleşebilirken, çoğu istismarcı aile üyeleri veya aileye yakın olan kişilerdir. </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1422" marR="51422" marT="0" marB="0"/>
                </a:tc>
                <a:extLst>
                  <a:ext uri="{0D108BD9-81ED-4DB2-BD59-A6C34878D82A}">
                    <a16:rowId xmlns:a16="http://schemas.microsoft.com/office/drawing/2014/main" xmlns="" val="3879830745"/>
                  </a:ext>
                </a:extLst>
              </a:tr>
              <a:tr h="1060530">
                <a:tc>
                  <a:txBody>
                    <a:bodyPr/>
                    <a:lstStyle/>
                    <a:p>
                      <a:pPr>
                        <a:lnSpc>
                          <a:spcPct val="115000"/>
                        </a:lnSpc>
                        <a:spcAft>
                          <a:spcPts val="0"/>
                        </a:spcAft>
                      </a:pPr>
                      <a:r>
                        <a:rPr lang="tr-TR" sz="1000" u="heavy">
                          <a:effectLst/>
                        </a:rPr>
                        <a:t>MİT 5:</a:t>
                      </a:r>
                      <a:r>
                        <a:rPr lang="tr-TR" sz="1000">
                          <a:effectLst/>
                        </a:rPr>
                        <a:t> İstismara uğramış çocuklar büyür ve istismarcı olur.</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51422" marR="51422" marT="0" marB="0" anchor="ctr"/>
                </a:tc>
                <a:tc>
                  <a:txBody>
                    <a:bodyPr/>
                    <a:lstStyle/>
                    <a:p>
                      <a:pPr algn="just">
                        <a:lnSpc>
                          <a:spcPct val="115000"/>
                        </a:lnSpc>
                        <a:spcAft>
                          <a:spcPts val="0"/>
                        </a:spcAft>
                      </a:pPr>
                      <a:r>
                        <a:rPr lang="tr-TR" sz="1000" dirty="0">
                          <a:effectLst/>
                        </a:rPr>
                        <a:t>İstismara uğramış çocukların bu döngüyü yetişkinler olarak tekrarlama olasılıklarının daha yüksek olduğu ve çocukken deneyimlediklerini bilinçsizce tekrarladıkları doğrudur. Öte yandan, çocuk istismarından kurtulan birçok yetişkin, çocuklarını yaşadıklarına karşı korumak ve mükemmel ebeveynler olmak için güçlü bir motivasyona sahiptir.</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1422" marR="51422" marT="0" marB="0"/>
                </a:tc>
                <a:extLst>
                  <a:ext uri="{0D108BD9-81ED-4DB2-BD59-A6C34878D82A}">
                    <a16:rowId xmlns:a16="http://schemas.microsoft.com/office/drawing/2014/main" xmlns="" val="3940379896"/>
                  </a:ext>
                </a:extLst>
              </a:tr>
            </a:tbl>
          </a:graphicData>
        </a:graphic>
      </p:graphicFrame>
      <p:sp>
        <p:nvSpPr>
          <p:cNvPr id="9" name="Metin Yer Tutucusu 8"/>
          <p:cNvSpPr>
            <a:spLocks noGrp="1"/>
          </p:cNvSpPr>
          <p:nvPr>
            <p:ph type="body" sz="quarter" idx="10"/>
          </p:nvPr>
        </p:nvSpPr>
        <p:spPr>
          <a:xfrm>
            <a:off x="252645" y="88050"/>
            <a:ext cx="6371048" cy="755908"/>
          </a:xfrm>
          <a:solidFill>
            <a:srgbClr val="FF0000"/>
          </a:solidFill>
        </p:spPr>
        <p:txBody>
          <a:bodyPr/>
          <a:lstStyle/>
          <a:p>
            <a:r>
              <a:rPr lang="tr-TR" sz="3300" dirty="0" smtClean="0"/>
              <a:t>Mitler ve gerçekler</a:t>
            </a:r>
            <a:endParaRPr lang="tr-TR" sz="3300" dirty="0"/>
          </a:p>
        </p:txBody>
      </p:sp>
    </p:spTree>
    <p:extLst>
      <p:ext uri="{BB962C8B-B14F-4D97-AF65-F5344CB8AC3E}">
        <p14:creationId xmlns:p14="http://schemas.microsoft.com/office/powerpoint/2010/main" xmlns="" val="4974957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Yer Tutucusu 1"/>
          <p:cNvSpPr>
            <a:spLocks noGrp="1"/>
          </p:cNvSpPr>
          <p:nvPr>
            <p:ph type="body" sz="quarter" idx="10"/>
          </p:nvPr>
        </p:nvSpPr>
        <p:spPr>
          <a:xfrm>
            <a:off x="0" y="0"/>
            <a:ext cx="9144000" cy="1052833"/>
          </a:xfrm>
          <a:solidFill>
            <a:srgbClr val="FF0000"/>
          </a:solidFill>
        </p:spPr>
        <p:txBody>
          <a:bodyPr/>
          <a:lstStyle/>
          <a:p>
            <a:r>
              <a:rPr lang="tr-TR" sz="3300" dirty="0" smtClean="0"/>
              <a:t>2. Risk faktörlerinin farkında olunuz ve semptomları arayınız</a:t>
            </a:r>
            <a:endParaRPr lang="en-US" sz="3300" dirty="0"/>
          </a:p>
        </p:txBody>
      </p:sp>
      <p:sp>
        <p:nvSpPr>
          <p:cNvPr id="4" name="Dikdörtgen 3"/>
          <p:cNvSpPr/>
          <p:nvPr/>
        </p:nvSpPr>
        <p:spPr>
          <a:xfrm>
            <a:off x="684580" y="2154773"/>
            <a:ext cx="4265363" cy="1361893"/>
          </a:xfrm>
          <a:prstGeom prst="rect">
            <a:avLst/>
          </a:prstGeom>
        </p:spPr>
        <p:txBody>
          <a:bodyPr wrap="square" lIns="68562" tIns="34281" rIns="68562" bIns="34281">
            <a:spAutoFit/>
          </a:bodyPr>
          <a:lstStyle/>
          <a:p>
            <a:pPr algn="just"/>
            <a:r>
              <a:rPr lang="tr-TR" sz="2100" dirty="0"/>
              <a:t>Okul yöneticileri okulun bulunduğu bölge ve okulla ilgili risk faktörlerini bilmeli, </a:t>
            </a:r>
            <a:r>
              <a:rPr lang="tr-TR" sz="2100" dirty="0" err="1"/>
              <a:t>Mitchell’in</a:t>
            </a:r>
            <a:r>
              <a:rPr lang="tr-TR" sz="2100" dirty="0"/>
              <a:t> (2010) tabiri ile daima “tetikte” olmalıdır. </a:t>
            </a:r>
          </a:p>
        </p:txBody>
      </p:sp>
      <p:pic>
        <p:nvPicPr>
          <p:cNvPr id="27650" name="Picture 2" descr="Risk ve kriz algısı nedir? - Turizm Güncel - Turizm Haberleri - Turizm  Gazetesi"/>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489863" y="1497139"/>
            <a:ext cx="3567523" cy="203864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2032169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28672" y="195486"/>
            <a:ext cx="9144000" cy="523220"/>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800" dirty="0">
                <a:ln w="18415" cmpd="sng">
                  <a:solidFill>
                    <a:srgbClr val="FFFFFF"/>
                  </a:solidFill>
                  <a:prstDash val="solid"/>
                </a:ln>
                <a:solidFill>
                  <a:srgbClr val="FFFFFF"/>
                </a:solidFill>
                <a:effectLst>
                  <a:outerShdw blurRad="63500" dir="3600000" algn="tl" rotWithShape="0">
                    <a:srgbClr val="000000">
                      <a:alpha val="70000"/>
                    </a:srgbClr>
                  </a:outerShdw>
                </a:effectLst>
              </a:rPr>
              <a:t>İHMAL </a:t>
            </a:r>
            <a:r>
              <a:rPr lang="tr-TR"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İSTİSMARDAN </a:t>
            </a:r>
            <a:r>
              <a:rPr lang="tr-TR" sz="2800" dirty="0">
                <a:ln w="18415" cmpd="sng">
                  <a:solidFill>
                    <a:srgbClr val="FFFFFF"/>
                  </a:solidFill>
                  <a:prstDash val="solid"/>
                </a:ln>
                <a:solidFill>
                  <a:srgbClr val="FFFFFF"/>
                </a:solidFill>
                <a:effectLst>
                  <a:outerShdw blurRad="63500" dir="3600000" algn="tl" rotWithShape="0">
                    <a:srgbClr val="000000">
                      <a:alpha val="70000"/>
                    </a:srgbClr>
                  </a:outerShdw>
                </a:effectLst>
              </a:rPr>
              <a:t>KORUNMA</a:t>
            </a:r>
          </a:p>
        </p:txBody>
      </p:sp>
      <p:sp>
        <p:nvSpPr>
          <p:cNvPr id="6" name="Dikdörtgen 5"/>
          <p:cNvSpPr/>
          <p:nvPr/>
        </p:nvSpPr>
        <p:spPr>
          <a:xfrm>
            <a:off x="1331640" y="1224782"/>
            <a:ext cx="3356399" cy="3293209"/>
          </a:xfrm>
          <a:prstGeom prst="rect">
            <a:avLst/>
          </a:prstGeom>
        </p:spPr>
        <p:txBody>
          <a:bodyPr wrap="square">
            <a:spAutoFit/>
          </a:bodyPr>
          <a:lstStyle/>
          <a:p>
            <a:r>
              <a:rPr lang="tr-TR" sz="1600" b="1" i="1" dirty="0">
                <a:solidFill>
                  <a:srgbClr val="FF0000"/>
                </a:solidFill>
              </a:rPr>
              <a:t>Ç</a:t>
            </a:r>
            <a:r>
              <a:rPr lang="tr-TR" sz="1600" b="1" i="1" dirty="0" smtClean="0">
                <a:solidFill>
                  <a:srgbClr val="FF0000"/>
                </a:solidFill>
              </a:rPr>
              <a:t>ocuk istismarı; </a:t>
            </a:r>
            <a:r>
              <a:rPr lang="tr-TR" sz="1600" dirty="0"/>
              <a:t>çocuğun fiziksel ya da psikolojik gelişimini olumsuz olarak etkileyen davranışlardır. Çocuk istismarı, 18 yaşın altındaki çocukların ya da ergenlerin ana-babaları, onları bakıp gözetmek ve eğitmekle görevli öğretmen, usta, koruyucu aile fertleri, vasi gibi kişiler ya da yabancı kişiler tarafından yapılan, bedensel </a:t>
            </a:r>
            <a:r>
              <a:rPr lang="tr-TR" sz="1600" dirty="0" smtClean="0"/>
              <a:t>veya </a:t>
            </a:r>
            <a:r>
              <a:rPr lang="tr-TR" sz="1600" dirty="0"/>
              <a:t>psikolojik olarak sağlıklarına zarar veren, fiziksel, duygusal, cinsel ya da zihinsel gelişimlerini engelleyen tutum ve davranışlardır.</a:t>
            </a:r>
            <a:endParaRPr lang="tr-TR" sz="1600" dirty="0">
              <a:cs typeface="Times New Roman" panose="02020603050405020304" pitchFamily="18" charset="0"/>
            </a:endParaRPr>
          </a:p>
        </p:txBody>
      </p:sp>
      <p:pic>
        <p:nvPicPr>
          <p:cNvPr id="2050" name="Picture 2" descr="D:\Users\Hp\Desktop\image_14_s_13.pn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5724128" y="1489530"/>
            <a:ext cx="2440682" cy="2429883"/>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22509293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Yer Tutucusu 1"/>
          <p:cNvSpPr>
            <a:spLocks noGrp="1"/>
          </p:cNvSpPr>
          <p:nvPr>
            <p:ph type="body" sz="quarter" idx="10"/>
          </p:nvPr>
        </p:nvSpPr>
        <p:spPr>
          <a:xfrm>
            <a:off x="0" y="0"/>
            <a:ext cx="9144000" cy="1052833"/>
          </a:xfrm>
          <a:solidFill>
            <a:srgbClr val="FF0000"/>
          </a:solidFill>
        </p:spPr>
        <p:txBody>
          <a:bodyPr/>
          <a:lstStyle/>
          <a:p>
            <a:r>
              <a:rPr lang="tr-TR" sz="3300" dirty="0" smtClean="0"/>
              <a:t>Risk faktörlerinin farkında olunuz ve semptomları arayınız</a:t>
            </a:r>
            <a:endParaRPr lang="en-US" sz="3300" dirty="0"/>
          </a:p>
        </p:txBody>
      </p:sp>
      <p:grpSp>
        <p:nvGrpSpPr>
          <p:cNvPr id="8" name="7 Grup"/>
          <p:cNvGrpSpPr/>
          <p:nvPr/>
        </p:nvGrpSpPr>
        <p:grpSpPr>
          <a:xfrm>
            <a:off x="4000496" y="1285866"/>
            <a:ext cx="893480" cy="556955"/>
            <a:chOff x="4168809" y="985845"/>
            <a:chExt cx="607728" cy="414079"/>
          </a:xfrm>
        </p:grpSpPr>
        <p:sp>
          <p:nvSpPr>
            <p:cNvPr id="9" name="8 Dikdörtgen"/>
            <p:cNvSpPr/>
            <p:nvPr/>
          </p:nvSpPr>
          <p:spPr>
            <a:xfrm>
              <a:off x="4168809" y="985845"/>
              <a:ext cx="607728" cy="414079"/>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 name="9 Dikdörtgen"/>
            <p:cNvSpPr/>
            <p:nvPr/>
          </p:nvSpPr>
          <p:spPr>
            <a:xfrm>
              <a:off x="4168809" y="985845"/>
              <a:ext cx="607728" cy="414079"/>
            </a:xfrm>
            <a:prstGeom prst="rect">
              <a:avLst/>
            </a:prstGeom>
            <a:solidFill>
              <a:srgbClr val="FF0000"/>
            </a:solidFill>
          </p:spPr>
          <p:style>
            <a:lnRef idx="0">
              <a:scrgbClr r="0" g="0" b="0"/>
            </a:lnRef>
            <a:fillRef idx="0">
              <a:scrgbClr r="0" g="0" b="0"/>
            </a:fillRef>
            <a:effectRef idx="0">
              <a:scrgbClr r="0" g="0" b="0"/>
            </a:effectRef>
            <a:fontRef idx="minor">
              <a:schemeClr val="lt1"/>
            </a:fontRef>
          </p:style>
          <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tr-TR" sz="1600" kern="1200" dirty="0"/>
                <a:t>Risk Faktörleri </a:t>
              </a:r>
            </a:p>
          </p:txBody>
        </p:sp>
      </p:grpSp>
      <p:grpSp>
        <p:nvGrpSpPr>
          <p:cNvPr id="14" name="13 Grup"/>
          <p:cNvGrpSpPr/>
          <p:nvPr/>
        </p:nvGrpSpPr>
        <p:grpSpPr>
          <a:xfrm>
            <a:off x="2643174" y="2000246"/>
            <a:ext cx="728659" cy="699963"/>
            <a:chOff x="6709" y="1488067"/>
            <a:chExt cx="728659" cy="699963"/>
          </a:xfrm>
        </p:grpSpPr>
        <p:sp>
          <p:nvSpPr>
            <p:cNvPr id="15" name="14 Dikdörtgen"/>
            <p:cNvSpPr/>
            <p:nvPr/>
          </p:nvSpPr>
          <p:spPr>
            <a:xfrm>
              <a:off x="6709" y="1488067"/>
              <a:ext cx="728659" cy="699963"/>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6" name="15 Dikdörtgen"/>
            <p:cNvSpPr/>
            <p:nvPr/>
          </p:nvSpPr>
          <p:spPr>
            <a:xfrm>
              <a:off x="6709" y="1488067"/>
              <a:ext cx="714380" cy="69996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tr-TR" sz="1100" kern="1200" dirty="0"/>
                <a:t>Yüksek devamsızlık</a:t>
              </a:r>
            </a:p>
          </p:txBody>
        </p:sp>
      </p:grpSp>
      <p:grpSp>
        <p:nvGrpSpPr>
          <p:cNvPr id="17" name="16 Grup"/>
          <p:cNvGrpSpPr/>
          <p:nvPr/>
        </p:nvGrpSpPr>
        <p:grpSpPr>
          <a:xfrm>
            <a:off x="1285852" y="2000246"/>
            <a:ext cx="728659" cy="699963"/>
            <a:chOff x="6709" y="1488067"/>
            <a:chExt cx="728659" cy="699963"/>
          </a:xfrm>
        </p:grpSpPr>
        <p:sp>
          <p:nvSpPr>
            <p:cNvPr id="18" name="17 Dikdörtgen"/>
            <p:cNvSpPr/>
            <p:nvPr/>
          </p:nvSpPr>
          <p:spPr>
            <a:xfrm>
              <a:off x="6709" y="1488067"/>
              <a:ext cx="728659" cy="699963"/>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9" name="18 Dikdörtgen"/>
            <p:cNvSpPr/>
            <p:nvPr/>
          </p:nvSpPr>
          <p:spPr>
            <a:xfrm>
              <a:off x="6709" y="1488067"/>
              <a:ext cx="728659" cy="69996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tr-TR" sz="1100" kern="1200" dirty="0" smtClean="0"/>
                <a:t>Düşük Akademik </a:t>
              </a:r>
              <a:r>
                <a:rPr lang="tr-TR" sz="1100" dirty="0" smtClean="0"/>
                <a:t>Performans</a:t>
              </a:r>
              <a:endParaRPr lang="tr-TR" sz="1100" kern="1200" dirty="0"/>
            </a:p>
          </p:txBody>
        </p:sp>
      </p:grpSp>
      <p:grpSp>
        <p:nvGrpSpPr>
          <p:cNvPr id="20" name="19 Grup"/>
          <p:cNvGrpSpPr/>
          <p:nvPr/>
        </p:nvGrpSpPr>
        <p:grpSpPr>
          <a:xfrm>
            <a:off x="3714744" y="2000246"/>
            <a:ext cx="867031" cy="786079"/>
            <a:chOff x="6054" y="1469342"/>
            <a:chExt cx="448179" cy="786079"/>
          </a:xfrm>
        </p:grpSpPr>
        <p:sp>
          <p:nvSpPr>
            <p:cNvPr id="21" name="20 Dikdörtgen"/>
            <p:cNvSpPr/>
            <p:nvPr/>
          </p:nvSpPr>
          <p:spPr>
            <a:xfrm>
              <a:off x="6054" y="1469342"/>
              <a:ext cx="448179" cy="762179"/>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2" name="21 Dikdörtgen"/>
            <p:cNvSpPr/>
            <p:nvPr/>
          </p:nvSpPr>
          <p:spPr>
            <a:xfrm>
              <a:off x="6054" y="1493242"/>
              <a:ext cx="448179" cy="76217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tr-TR" sz="1400" kern="1200" dirty="0" smtClean="0"/>
                <a:t>Okulu Erken Terk Etme </a:t>
              </a:r>
              <a:endParaRPr lang="tr-TR" sz="1400" kern="1200" dirty="0"/>
            </a:p>
          </p:txBody>
        </p:sp>
      </p:grpSp>
      <p:grpSp>
        <p:nvGrpSpPr>
          <p:cNvPr id="23" name="22 Grup"/>
          <p:cNvGrpSpPr/>
          <p:nvPr/>
        </p:nvGrpSpPr>
        <p:grpSpPr>
          <a:xfrm>
            <a:off x="4929190" y="2000246"/>
            <a:ext cx="1070777" cy="819384"/>
            <a:chOff x="6078" y="1456054"/>
            <a:chExt cx="1070777" cy="819384"/>
          </a:xfrm>
        </p:grpSpPr>
        <p:sp>
          <p:nvSpPr>
            <p:cNvPr id="24" name="23 Dikdörtgen"/>
            <p:cNvSpPr/>
            <p:nvPr/>
          </p:nvSpPr>
          <p:spPr>
            <a:xfrm>
              <a:off x="6078" y="1456054"/>
              <a:ext cx="1070777" cy="819384"/>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5" name="24 Dikdörtgen"/>
            <p:cNvSpPr/>
            <p:nvPr/>
          </p:nvSpPr>
          <p:spPr>
            <a:xfrm>
              <a:off x="6078" y="1456054"/>
              <a:ext cx="1070777" cy="81938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tr-TR" sz="1200" kern="1200" dirty="0" smtClean="0"/>
                <a:t>Yapılandırılmamış Boş Zaman</a:t>
              </a:r>
              <a:endParaRPr lang="tr-TR" sz="1200" kern="1200" dirty="0"/>
            </a:p>
          </p:txBody>
        </p:sp>
      </p:grpSp>
      <p:grpSp>
        <p:nvGrpSpPr>
          <p:cNvPr id="26" name="25 Grup"/>
          <p:cNvGrpSpPr/>
          <p:nvPr/>
        </p:nvGrpSpPr>
        <p:grpSpPr>
          <a:xfrm>
            <a:off x="6643702" y="2000246"/>
            <a:ext cx="912104" cy="924141"/>
            <a:chOff x="1248" y="1422834"/>
            <a:chExt cx="912104" cy="924141"/>
          </a:xfrm>
        </p:grpSpPr>
        <p:sp>
          <p:nvSpPr>
            <p:cNvPr id="27" name="26 Dikdörtgen"/>
            <p:cNvSpPr/>
            <p:nvPr/>
          </p:nvSpPr>
          <p:spPr>
            <a:xfrm>
              <a:off x="1248" y="1422834"/>
              <a:ext cx="912104" cy="924141"/>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8" name="27 Dikdörtgen"/>
            <p:cNvSpPr/>
            <p:nvPr/>
          </p:nvSpPr>
          <p:spPr>
            <a:xfrm>
              <a:off x="1248" y="1422834"/>
              <a:ext cx="912104" cy="92414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tr-TR" sz="1400" kern="1200" dirty="0" smtClean="0"/>
                <a:t>Şiddet Yanlısı Tutum ve Davranışlar</a:t>
              </a:r>
              <a:endParaRPr lang="tr-TR" sz="1400" kern="1200" dirty="0"/>
            </a:p>
          </p:txBody>
        </p:sp>
      </p:grpSp>
      <p:grpSp>
        <p:nvGrpSpPr>
          <p:cNvPr id="29" name="28 Grup"/>
          <p:cNvGrpSpPr/>
          <p:nvPr/>
        </p:nvGrpSpPr>
        <p:grpSpPr>
          <a:xfrm>
            <a:off x="1214414" y="2928940"/>
            <a:ext cx="1023365" cy="740961"/>
            <a:chOff x="2736" y="754964"/>
            <a:chExt cx="1023365" cy="1098151"/>
          </a:xfrm>
        </p:grpSpPr>
        <p:sp>
          <p:nvSpPr>
            <p:cNvPr id="30" name="29 Dikdörtgen"/>
            <p:cNvSpPr/>
            <p:nvPr/>
          </p:nvSpPr>
          <p:spPr>
            <a:xfrm>
              <a:off x="2736" y="754964"/>
              <a:ext cx="1023365" cy="1098151"/>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1" name="30 Dikdörtgen"/>
            <p:cNvSpPr/>
            <p:nvPr/>
          </p:nvSpPr>
          <p:spPr>
            <a:xfrm>
              <a:off x="2736" y="860840"/>
              <a:ext cx="1023365" cy="81239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tr-TR" sz="1400" kern="1200" dirty="0" smtClean="0"/>
                <a:t>Risk Alma Alışkanlığı</a:t>
              </a:r>
              <a:endParaRPr lang="tr-TR" sz="1400" kern="1200" dirty="0"/>
            </a:p>
          </p:txBody>
        </p:sp>
      </p:grpSp>
      <p:grpSp>
        <p:nvGrpSpPr>
          <p:cNvPr id="32" name="31 Grup"/>
          <p:cNvGrpSpPr/>
          <p:nvPr/>
        </p:nvGrpSpPr>
        <p:grpSpPr>
          <a:xfrm>
            <a:off x="2643174" y="3071816"/>
            <a:ext cx="1045332" cy="655700"/>
            <a:chOff x="5728" y="1348239"/>
            <a:chExt cx="1045332" cy="1311401"/>
          </a:xfrm>
        </p:grpSpPr>
        <p:sp>
          <p:nvSpPr>
            <p:cNvPr id="33" name="32 Dikdörtgen"/>
            <p:cNvSpPr/>
            <p:nvPr/>
          </p:nvSpPr>
          <p:spPr>
            <a:xfrm>
              <a:off x="5728" y="1348239"/>
              <a:ext cx="1045332" cy="1311401"/>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4" name="33 Dikdörtgen"/>
            <p:cNvSpPr/>
            <p:nvPr/>
          </p:nvSpPr>
          <p:spPr>
            <a:xfrm>
              <a:off x="5728" y="1348239"/>
              <a:ext cx="1045332" cy="131140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tr-TR" sz="1400" kern="1200" dirty="0" smtClean="0"/>
                <a:t>Zayıf Sosyal Bağlar</a:t>
              </a:r>
              <a:endParaRPr lang="tr-TR" sz="1400" kern="1200" dirty="0"/>
            </a:p>
          </p:txBody>
        </p:sp>
      </p:grpSp>
      <p:grpSp>
        <p:nvGrpSpPr>
          <p:cNvPr id="35" name="34 Grup"/>
          <p:cNvGrpSpPr/>
          <p:nvPr/>
        </p:nvGrpSpPr>
        <p:grpSpPr>
          <a:xfrm>
            <a:off x="3929058" y="3071816"/>
            <a:ext cx="1290458" cy="762524"/>
            <a:chOff x="2989" y="1297503"/>
            <a:chExt cx="1437907" cy="1525048"/>
          </a:xfrm>
        </p:grpSpPr>
        <p:sp>
          <p:nvSpPr>
            <p:cNvPr id="36" name="35 Dikdörtgen"/>
            <p:cNvSpPr/>
            <p:nvPr/>
          </p:nvSpPr>
          <p:spPr>
            <a:xfrm>
              <a:off x="2989" y="1297503"/>
              <a:ext cx="1437907" cy="1525048"/>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7" name="36 Dikdörtgen"/>
            <p:cNvSpPr/>
            <p:nvPr/>
          </p:nvSpPr>
          <p:spPr>
            <a:xfrm>
              <a:off x="2989" y="1297503"/>
              <a:ext cx="1437907" cy="152504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tr-TR" sz="1400" kern="1200" dirty="0" smtClean="0"/>
                <a:t>Anti-sosyal Akranlarla İlişki</a:t>
              </a:r>
              <a:endParaRPr lang="tr-TR" sz="1400" kern="1200" dirty="0"/>
            </a:p>
          </p:txBody>
        </p:sp>
      </p:grpSp>
      <p:grpSp>
        <p:nvGrpSpPr>
          <p:cNvPr id="38" name="37 Grup"/>
          <p:cNvGrpSpPr/>
          <p:nvPr/>
        </p:nvGrpSpPr>
        <p:grpSpPr>
          <a:xfrm>
            <a:off x="5429256" y="3000378"/>
            <a:ext cx="1619329" cy="893654"/>
            <a:chOff x="2137080" y="1993489"/>
            <a:chExt cx="1893428" cy="1930185"/>
          </a:xfrm>
        </p:grpSpPr>
        <p:sp>
          <p:nvSpPr>
            <p:cNvPr id="39" name="38 Dikdörtgen"/>
            <p:cNvSpPr/>
            <p:nvPr/>
          </p:nvSpPr>
          <p:spPr>
            <a:xfrm>
              <a:off x="2220610" y="1993489"/>
              <a:ext cx="1809898" cy="1930185"/>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0" name="39 Dikdörtgen"/>
            <p:cNvSpPr/>
            <p:nvPr/>
          </p:nvSpPr>
          <p:spPr>
            <a:xfrm>
              <a:off x="2137080" y="1993489"/>
              <a:ext cx="1809898" cy="193018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tr-TR" sz="1400" kern="1200" dirty="0" smtClean="0"/>
                <a:t>  Zayıf Ebeveyn-Çocuk İlişkisi</a:t>
              </a:r>
              <a:endParaRPr lang="tr-TR" sz="1400" kern="1200" dirty="0"/>
            </a:p>
          </p:txBody>
        </p:sp>
      </p:grpSp>
      <p:grpSp>
        <p:nvGrpSpPr>
          <p:cNvPr id="41" name="40 Grup"/>
          <p:cNvGrpSpPr/>
          <p:nvPr/>
        </p:nvGrpSpPr>
        <p:grpSpPr>
          <a:xfrm>
            <a:off x="7358082" y="3071816"/>
            <a:ext cx="1120539" cy="686691"/>
            <a:chOff x="7656431" y="1971873"/>
            <a:chExt cx="1955326" cy="1802010"/>
          </a:xfrm>
        </p:grpSpPr>
        <p:sp>
          <p:nvSpPr>
            <p:cNvPr id="42" name="41 Dikdörtgen"/>
            <p:cNvSpPr/>
            <p:nvPr/>
          </p:nvSpPr>
          <p:spPr>
            <a:xfrm>
              <a:off x="7656431" y="1971873"/>
              <a:ext cx="1955326" cy="1802010"/>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3" name="42 Dikdörtgen"/>
            <p:cNvSpPr/>
            <p:nvPr/>
          </p:nvSpPr>
          <p:spPr>
            <a:xfrm>
              <a:off x="7656431" y="1971873"/>
              <a:ext cx="1955326" cy="180201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tr-TR" sz="1400" kern="1200" dirty="0" smtClean="0"/>
                <a:t>Madde Bağımlılığı</a:t>
              </a:r>
              <a:endParaRPr lang="tr-TR" sz="1400" kern="1200" dirty="0"/>
            </a:p>
          </p:txBody>
        </p:sp>
      </p:grpSp>
      <p:grpSp>
        <p:nvGrpSpPr>
          <p:cNvPr id="44" name="43 Grup"/>
          <p:cNvGrpSpPr/>
          <p:nvPr/>
        </p:nvGrpSpPr>
        <p:grpSpPr>
          <a:xfrm>
            <a:off x="2571736" y="3929072"/>
            <a:ext cx="1553155" cy="991189"/>
            <a:chOff x="905496" y="3979127"/>
            <a:chExt cx="2249053" cy="2125254"/>
          </a:xfrm>
        </p:grpSpPr>
        <p:sp>
          <p:nvSpPr>
            <p:cNvPr id="45" name="44 Dikdörtgen"/>
            <p:cNvSpPr/>
            <p:nvPr/>
          </p:nvSpPr>
          <p:spPr>
            <a:xfrm>
              <a:off x="905496" y="3979127"/>
              <a:ext cx="2249053" cy="2125254"/>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6" name="45 Dikdörtgen"/>
            <p:cNvSpPr/>
            <p:nvPr/>
          </p:nvSpPr>
          <p:spPr>
            <a:xfrm>
              <a:off x="905496" y="3979127"/>
              <a:ext cx="2249053" cy="212525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tr-TR" sz="1400" kern="1200" dirty="0" smtClean="0"/>
                <a:t>Otoriter, Gevşek ya </a:t>
              </a:r>
              <a:r>
                <a:rPr lang="tr-TR" sz="1400" dirty="0" smtClean="0"/>
                <a:t>d</a:t>
              </a:r>
              <a:r>
                <a:rPr lang="tr-TR" sz="1400" kern="1200" dirty="0" smtClean="0"/>
                <a:t>a Tutarsız Disiplin </a:t>
              </a:r>
              <a:endParaRPr lang="tr-TR" sz="1400" kern="1200" dirty="0"/>
            </a:p>
          </p:txBody>
        </p:sp>
      </p:grpSp>
      <p:grpSp>
        <p:nvGrpSpPr>
          <p:cNvPr id="47" name="46 Grup"/>
          <p:cNvGrpSpPr/>
          <p:nvPr/>
        </p:nvGrpSpPr>
        <p:grpSpPr>
          <a:xfrm>
            <a:off x="4643438" y="4071948"/>
            <a:ext cx="1524405" cy="576626"/>
            <a:chOff x="3305458" y="1336539"/>
            <a:chExt cx="2334430" cy="2010508"/>
          </a:xfrm>
        </p:grpSpPr>
        <p:sp>
          <p:nvSpPr>
            <p:cNvPr id="48" name="47 Dikdörtgen"/>
            <p:cNvSpPr/>
            <p:nvPr/>
          </p:nvSpPr>
          <p:spPr>
            <a:xfrm>
              <a:off x="3305458" y="1336539"/>
              <a:ext cx="2334430" cy="2010508"/>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9" name="48 Dikdörtgen"/>
            <p:cNvSpPr/>
            <p:nvPr/>
          </p:nvSpPr>
          <p:spPr>
            <a:xfrm>
              <a:off x="3305458" y="1336539"/>
              <a:ext cx="2334430" cy="201050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tr-TR" sz="1400" kern="1200" dirty="0" smtClean="0"/>
                <a:t>Zayıf Ebeveyn Kontrolü </a:t>
              </a:r>
              <a:endParaRPr lang="tr-TR" sz="1400" kern="1200" dirty="0"/>
            </a:p>
          </p:txBody>
        </p:sp>
      </p:grpSp>
    </p:spTree>
    <p:extLst>
      <p:ext uri="{BB962C8B-B14F-4D97-AF65-F5344CB8AC3E}">
        <p14:creationId xmlns:p14="http://schemas.microsoft.com/office/powerpoint/2010/main" xmlns="" val="363360154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Yer Tutucusu 1"/>
          <p:cNvSpPr>
            <a:spLocks noGrp="1"/>
          </p:cNvSpPr>
          <p:nvPr>
            <p:ph type="body" sz="quarter" idx="10"/>
          </p:nvPr>
        </p:nvSpPr>
        <p:spPr>
          <a:xfrm>
            <a:off x="0" y="0"/>
            <a:ext cx="9144000" cy="1052833"/>
          </a:xfrm>
          <a:solidFill>
            <a:srgbClr val="FF0000"/>
          </a:solidFill>
        </p:spPr>
        <p:txBody>
          <a:bodyPr/>
          <a:lstStyle/>
          <a:p>
            <a:r>
              <a:rPr lang="tr-TR" sz="3300" dirty="0" smtClean="0"/>
              <a:t>Risk faktörlerinin farkında olunuz ve semptomları arayınız</a:t>
            </a:r>
            <a:endParaRPr lang="en-US" sz="3300" dirty="0"/>
          </a:p>
        </p:txBody>
      </p:sp>
      <p:graphicFrame>
        <p:nvGraphicFramePr>
          <p:cNvPr id="5" name="Tablo 4"/>
          <p:cNvGraphicFramePr>
            <a:graphicFrameLocks noGrp="1"/>
          </p:cNvGraphicFramePr>
          <p:nvPr>
            <p:extLst>
              <p:ext uri="{D42A27DB-BD31-4B8C-83A1-F6EECF244321}">
                <p14:modId xmlns:p14="http://schemas.microsoft.com/office/powerpoint/2010/main" xmlns="" val="629729702"/>
              </p:ext>
            </p:extLst>
          </p:nvPr>
        </p:nvGraphicFramePr>
        <p:xfrm>
          <a:off x="468612" y="1329899"/>
          <a:ext cx="8206775" cy="3153950"/>
        </p:xfrm>
        <a:graphic>
          <a:graphicData uri="http://schemas.openxmlformats.org/drawingml/2006/table">
            <a:tbl>
              <a:tblPr firstRow="1" firstCol="1" bandRow="1">
                <a:tableStyleId>{5C22544A-7EE6-4342-B048-85BDC9FD1C3A}</a:tableStyleId>
              </a:tblPr>
              <a:tblGrid>
                <a:gridCol w="4053894">
                  <a:extLst>
                    <a:ext uri="{9D8B030D-6E8A-4147-A177-3AD203B41FA5}">
                      <a16:colId xmlns:a16="http://schemas.microsoft.com/office/drawing/2014/main" xmlns="" val="1012637125"/>
                    </a:ext>
                  </a:extLst>
                </a:gridCol>
                <a:gridCol w="4152881">
                  <a:extLst>
                    <a:ext uri="{9D8B030D-6E8A-4147-A177-3AD203B41FA5}">
                      <a16:colId xmlns:a16="http://schemas.microsoft.com/office/drawing/2014/main" xmlns="" val="2666422887"/>
                    </a:ext>
                  </a:extLst>
                </a:gridCol>
              </a:tblGrid>
              <a:tr h="315395">
                <a:tc>
                  <a:txBody>
                    <a:bodyPr/>
                    <a:lstStyle/>
                    <a:p>
                      <a:pPr algn="just">
                        <a:lnSpc>
                          <a:spcPct val="115000"/>
                        </a:lnSpc>
                        <a:spcAft>
                          <a:spcPts val="0"/>
                        </a:spcAft>
                      </a:pPr>
                      <a:r>
                        <a:rPr lang="tr-TR" sz="1800" dirty="0">
                          <a:effectLst/>
                        </a:rPr>
                        <a:t>Yaş aralığı ve özellikleri </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1422" marR="51422" marT="0" marB="0"/>
                </a:tc>
                <a:tc>
                  <a:txBody>
                    <a:bodyPr/>
                    <a:lstStyle/>
                    <a:p>
                      <a:pPr algn="just">
                        <a:lnSpc>
                          <a:spcPct val="115000"/>
                        </a:lnSpc>
                        <a:spcAft>
                          <a:spcPts val="0"/>
                        </a:spcAft>
                      </a:pPr>
                      <a:r>
                        <a:rPr lang="tr-TR" sz="1800">
                          <a:effectLst/>
                        </a:rPr>
                        <a:t>Görülebilecek belirtiler </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51422" marR="51422" marT="0" marB="0"/>
                </a:tc>
                <a:extLst>
                  <a:ext uri="{0D108BD9-81ED-4DB2-BD59-A6C34878D82A}">
                    <a16:rowId xmlns:a16="http://schemas.microsoft.com/office/drawing/2014/main" xmlns="" val="2298643385"/>
                  </a:ext>
                </a:extLst>
              </a:tr>
              <a:tr h="2838555">
                <a:tc>
                  <a:txBody>
                    <a:bodyPr/>
                    <a:lstStyle/>
                    <a:p>
                      <a:pPr algn="just">
                        <a:lnSpc>
                          <a:spcPct val="115000"/>
                        </a:lnSpc>
                        <a:spcAft>
                          <a:spcPts val="800"/>
                        </a:spcAft>
                      </a:pPr>
                      <a:r>
                        <a:rPr lang="tr-TR" sz="1800" dirty="0">
                          <a:effectLst/>
                        </a:rPr>
                        <a:t>Çok küçük çocuklar (0-5 yaş arası)</a:t>
                      </a:r>
                    </a:p>
                    <a:p>
                      <a:pPr algn="just">
                        <a:lnSpc>
                          <a:spcPct val="115000"/>
                        </a:lnSpc>
                        <a:spcAft>
                          <a:spcPts val="0"/>
                        </a:spcAft>
                      </a:pPr>
                      <a:r>
                        <a:rPr lang="tr-TR" sz="1800" b="0" dirty="0">
                          <a:effectLst/>
                        </a:rPr>
                        <a:t>Etraflarında ne olup bittiğini rasyonalize edemezler. Ölüm kavramını anlayamazlar ve bu kavramı ayrılıkla eşitlerler. </a:t>
                      </a:r>
                      <a:endParaRPr lang="tr-TR"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51422" marR="51422" marT="0" marB="0"/>
                </a:tc>
                <a:tc>
                  <a:txBody>
                    <a:bodyPr/>
                    <a:lstStyle/>
                    <a:p>
                      <a:pPr marL="342900" lvl="0" indent="-342900" algn="just">
                        <a:lnSpc>
                          <a:spcPct val="115000"/>
                        </a:lnSpc>
                        <a:spcAft>
                          <a:spcPts val="0"/>
                        </a:spcAft>
                        <a:buFont typeface="Symbol" panose="05050102010706020507" pitchFamily="18" charset="2"/>
                        <a:buChar char=""/>
                      </a:pPr>
                      <a:r>
                        <a:rPr lang="tr-TR" sz="1800" dirty="0">
                          <a:effectLst/>
                        </a:rPr>
                        <a:t>Bakıcılara kaygılı bir bağlılık geliştirmek  </a:t>
                      </a:r>
                    </a:p>
                    <a:p>
                      <a:pPr marL="342900" lvl="0" indent="-342900" algn="just">
                        <a:lnSpc>
                          <a:spcPct val="115000"/>
                        </a:lnSpc>
                        <a:spcAft>
                          <a:spcPts val="0"/>
                        </a:spcAft>
                        <a:buFont typeface="Symbol" panose="05050102010706020507" pitchFamily="18" charset="2"/>
                        <a:buChar char=""/>
                      </a:pPr>
                      <a:r>
                        <a:rPr lang="tr-TR" sz="1800" dirty="0">
                          <a:effectLst/>
                        </a:rPr>
                        <a:t>Öfke nöbetleri </a:t>
                      </a:r>
                    </a:p>
                    <a:p>
                      <a:pPr marL="342900" lvl="0" indent="-342900" algn="just">
                        <a:lnSpc>
                          <a:spcPct val="115000"/>
                        </a:lnSpc>
                        <a:spcAft>
                          <a:spcPts val="0"/>
                        </a:spcAft>
                        <a:buFont typeface="Symbol" panose="05050102010706020507" pitchFamily="18" charset="2"/>
                        <a:buChar char=""/>
                      </a:pPr>
                      <a:r>
                        <a:rPr lang="tr-TR" sz="1800" dirty="0">
                          <a:effectLst/>
                        </a:rPr>
                        <a:t>Gerileme, geri çekilme. Örneğin konuşma gelişiminde gerileme</a:t>
                      </a:r>
                    </a:p>
                    <a:p>
                      <a:pPr marL="342900" lvl="0" indent="-342900" algn="just">
                        <a:lnSpc>
                          <a:spcPct val="115000"/>
                        </a:lnSpc>
                        <a:spcAft>
                          <a:spcPts val="0"/>
                        </a:spcAft>
                        <a:buFont typeface="Symbol" panose="05050102010706020507" pitchFamily="18" charset="2"/>
                        <a:buChar char=""/>
                      </a:pPr>
                      <a:r>
                        <a:rPr lang="tr-TR" sz="1800" dirty="0">
                          <a:effectLst/>
                        </a:rPr>
                        <a:t>Uykuya dalma korkusu </a:t>
                      </a:r>
                    </a:p>
                    <a:p>
                      <a:pPr marL="342900" lvl="0" indent="-342900" algn="just">
                        <a:lnSpc>
                          <a:spcPct val="115000"/>
                        </a:lnSpc>
                        <a:spcAft>
                          <a:spcPts val="0"/>
                        </a:spcAft>
                        <a:buFont typeface="Symbol" panose="05050102010706020507" pitchFamily="18" charset="2"/>
                        <a:buChar char=""/>
                      </a:pPr>
                      <a:r>
                        <a:rPr lang="tr-TR" sz="1800" dirty="0">
                          <a:effectLst/>
                        </a:rPr>
                        <a:t>Gece kâbusları ve korku nöbetleri </a:t>
                      </a:r>
                    </a:p>
                    <a:p>
                      <a:pPr marL="342900" lvl="0" indent="-342900" algn="just">
                        <a:lnSpc>
                          <a:spcPct val="115000"/>
                        </a:lnSpc>
                        <a:spcAft>
                          <a:spcPts val="0"/>
                        </a:spcAft>
                        <a:buFont typeface="Symbol" panose="05050102010706020507" pitchFamily="18" charset="2"/>
                        <a:buChar char=""/>
                      </a:pPr>
                      <a:r>
                        <a:rPr lang="tr-TR" sz="1800" dirty="0">
                          <a:effectLst/>
                        </a:rPr>
                        <a:t>Gerçek ya da hayal edilen şeylerden aşırı derecede korkma. Örneğin, gök gürültüsü, canavarlar. </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1422" marR="51422" marT="0" marB="0"/>
                </a:tc>
                <a:extLst>
                  <a:ext uri="{0D108BD9-81ED-4DB2-BD59-A6C34878D82A}">
                    <a16:rowId xmlns:a16="http://schemas.microsoft.com/office/drawing/2014/main" xmlns="" val="1028307538"/>
                  </a:ext>
                </a:extLst>
              </a:tr>
            </a:tbl>
          </a:graphicData>
        </a:graphic>
      </p:graphicFrame>
    </p:spTree>
    <p:extLst>
      <p:ext uri="{BB962C8B-B14F-4D97-AF65-F5344CB8AC3E}">
        <p14:creationId xmlns:p14="http://schemas.microsoft.com/office/powerpoint/2010/main" xmlns="" val="174263069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Yer Tutucusu 1"/>
          <p:cNvSpPr>
            <a:spLocks noGrp="1"/>
          </p:cNvSpPr>
          <p:nvPr>
            <p:ph type="body" sz="quarter" idx="10"/>
          </p:nvPr>
        </p:nvSpPr>
        <p:spPr>
          <a:xfrm>
            <a:off x="0" y="0"/>
            <a:ext cx="9144000" cy="1052833"/>
          </a:xfrm>
          <a:solidFill>
            <a:srgbClr val="FF0000"/>
          </a:solidFill>
        </p:spPr>
        <p:txBody>
          <a:bodyPr/>
          <a:lstStyle/>
          <a:p>
            <a:r>
              <a:rPr lang="tr-TR" sz="3300" dirty="0" smtClean="0"/>
              <a:t>Risk faktörlerinin farkında olunuz ve semptomları arayınız</a:t>
            </a:r>
            <a:endParaRPr lang="en-US" sz="3300" dirty="0"/>
          </a:p>
        </p:txBody>
      </p:sp>
      <p:graphicFrame>
        <p:nvGraphicFramePr>
          <p:cNvPr id="5" name="Tablo 4"/>
          <p:cNvGraphicFramePr>
            <a:graphicFrameLocks noGrp="1"/>
          </p:cNvGraphicFramePr>
          <p:nvPr>
            <p:extLst>
              <p:ext uri="{D42A27DB-BD31-4B8C-83A1-F6EECF244321}">
                <p14:modId xmlns:p14="http://schemas.microsoft.com/office/powerpoint/2010/main" xmlns="" val="2021987331"/>
              </p:ext>
            </p:extLst>
          </p:nvPr>
        </p:nvGraphicFramePr>
        <p:xfrm>
          <a:off x="360629" y="1329899"/>
          <a:ext cx="8584718" cy="3239610"/>
        </p:xfrm>
        <a:graphic>
          <a:graphicData uri="http://schemas.openxmlformats.org/drawingml/2006/table">
            <a:tbl>
              <a:tblPr firstRow="1" firstCol="1" bandRow="1">
                <a:tableStyleId>{5C22544A-7EE6-4342-B048-85BDC9FD1C3A}</a:tableStyleId>
              </a:tblPr>
              <a:tblGrid>
                <a:gridCol w="4240586">
                  <a:extLst>
                    <a:ext uri="{9D8B030D-6E8A-4147-A177-3AD203B41FA5}">
                      <a16:colId xmlns:a16="http://schemas.microsoft.com/office/drawing/2014/main" xmlns="" val="1012637125"/>
                    </a:ext>
                  </a:extLst>
                </a:gridCol>
                <a:gridCol w="4344132">
                  <a:extLst>
                    <a:ext uri="{9D8B030D-6E8A-4147-A177-3AD203B41FA5}">
                      <a16:colId xmlns:a16="http://schemas.microsoft.com/office/drawing/2014/main" xmlns="" val="2666422887"/>
                    </a:ext>
                  </a:extLst>
                </a:gridCol>
              </a:tblGrid>
              <a:tr h="290408">
                <a:tc>
                  <a:txBody>
                    <a:bodyPr/>
                    <a:lstStyle/>
                    <a:p>
                      <a:pPr algn="just">
                        <a:lnSpc>
                          <a:spcPct val="115000"/>
                        </a:lnSpc>
                        <a:spcAft>
                          <a:spcPts val="0"/>
                        </a:spcAft>
                      </a:pPr>
                      <a:r>
                        <a:rPr lang="tr-TR" sz="1500" dirty="0">
                          <a:effectLst/>
                        </a:rPr>
                        <a:t>Yaş aralığı ve özellikleri </a:t>
                      </a:r>
                      <a:endParaRPr lang="tr-TR"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1422" marR="51422" marT="0" marB="0"/>
                </a:tc>
                <a:tc>
                  <a:txBody>
                    <a:bodyPr/>
                    <a:lstStyle/>
                    <a:p>
                      <a:pPr algn="just">
                        <a:lnSpc>
                          <a:spcPct val="115000"/>
                        </a:lnSpc>
                        <a:spcAft>
                          <a:spcPts val="0"/>
                        </a:spcAft>
                      </a:pPr>
                      <a:r>
                        <a:rPr lang="tr-TR" sz="1500">
                          <a:effectLst/>
                        </a:rPr>
                        <a:t>Görülebilecek belirtiler </a:t>
                      </a:r>
                      <a:endParaRPr lang="tr-TR" sz="1500">
                        <a:effectLst/>
                        <a:latin typeface="Calibri" panose="020F0502020204030204" pitchFamily="34" charset="0"/>
                        <a:ea typeface="Calibri" panose="020F0502020204030204" pitchFamily="34" charset="0"/>
                        <a:cs typeface="Times New Roman" panose="02020603050405020304" pitchFamily="18" charset="0"/>
                      </a:endParaRPr>
                    </a:p>
                  </a:txBody>
                  <a:tcPr marL="51422" marR="51422" marT="0" marB="0"/>
                </a:tc>
                <a:extLst>
                  <a:ext uri="{0D108BD9-81ED-4DB2-BD59-A6C34878D82A}">
                    <a16:rowId xmlns:a16="http://schemas.microsoft.com/office/drawing/2014/main" xmlns="" val="2298643385"/>
                  </a:ext>
                </a:extLst>
              </a:tr>
              <a:tr h="2949202">
                <a:tc>
                  <a:txBody>
                    <a:bodyPr/>
                    <a:lstStyle/>
                    <a:p>
                      <a:pPr algn="just">
                        <a:lnSpc>
                          <a:spcPct val="115000"/>
                        </a:lnSpc>
                        <a:spcAft>
                          <a:spcPts val="0"/>
                        </a:spcAft>
                      </a:pPr>
                      <a:r>
                        <a:rPr lang="tr-TR" sz="1500" b="1" dirty="0">
                          <a:effectLst/>
                          <a:latin typeface="+mn-lt"/>
                          <a:ea typeface="Calibri" panose="020F0502020204030204" pitchFamily="34" charset="0"/>
                          <a:cs typeface="Times New Roman" panose="02020603050405020304" pitchFamily="18" charset="0"/>
                        </a:rPr>
                        <a:t>İlkokul ve ortaokul çağındaki çocuklar (6-12 yaş arası)</a:t>
                      </a:r>
                      <a:endParaRPr lang="tr-TR" sz="1500" dirty="0">
                        <a:effectLst/>
                        <a:latin typeface="+mn-lt"/>
                        <a:ea typeface="Calibri" panose="020F0502020204030204" pitchFamily="34" charset="0"/>
                        <a:cs typeface="Times New Roman" panose="02020603050405020304" pitchFamily="18" charset="0"/>
                      </a:endParaRPr>
                    </a:p>
                    <a:p>
                      <a:pPr algn="just">
                        <a:lnSpc>
                          <a:spcPct val="115000"/>
                        </a:lnSpc>
                        <a:spcAft>
                          <a:spcPts val="0"/>
                        </a:spcAft>
                      </a:pPr>
                      <a:r>
                        <a:rPr lang="tr-TR" sz="1500" b="0" dirty="0">
                          <a:effectLst/>
                          <a:latin typeface="+mn-lt"/>
                          <a:ea typeface="Calibri" panose="020F0502020204030204" pitchFamily="34" charset="0"/>
                          <a:cs typeface="Times New Roman" panose="02020603050405020304" pitchFamily="18" charset="0"/>
                        </a:rPr>
                        <a:t>Olayları daha mantıklı bir şekilde hatırlayıp rasyonalize edebilirler. Çoğunlukla stresli olaylarla başa çıkmak için hayal kurarlar. Örneğin, farklı bir sonuç canlandırmak ve hayal etmek gibi. Kötü şeylerin olmasını engellemedikleri için suçluluk duygusuna daha yatkındırlar</a:t>
                      </a:r>
                      <a:r>
                        <a:rPr lang="tr-TR" sz="1500" dirty="0">
                          <a:effectLst/>
                          <a:latin typeface="+mn-lt"/>
                          <a:ea typeface="Calibri" panose="020F0502020204030204" pitchFamily="34" charset="0"/>
                          <a:cs typeface="Times New Roman" panose="02020603050405020304" pitchFamily="18" charset="0"/>
                        </a:rPr>
                        <a:t>. </a:t>
                      </a:r>
                    </a:p>
                  </a:txBody>
                  <a:tcPr marL="51422" marR="51422" marT="0" marB="0"/>
                </a:tc>
                <a:tc>
                  <a:txBody>
                    <a:bodyPr/>
                    <a:lstStyle/>
                    <a:p>
                      <a:pPr marL="342900" lvl="0" indent="-342900" algn="just">
                        <a:lnSpc>
                          <a:spcPct val="115000"/>
                        </a:lnSpc>
                        <a:spcAft>
                          <a:spcPts val="0"/>
                        </a:spcAft>
                        <a:buFont typeface="Symbol" panose="05050102010706020507" pitchFamily="18" charset="2"/>
                        <a:buChar char=""/>
                      </a:pPr>
                      <a:r>
                        <a:rPr lang="tr-TR" sz="1500" dirty="0">
                          <a:effectLst/>
                          <a:latin typeface="+mn-lt"/>
                          <a:ea typeface="Calibri" panose="020F0502020204030204" pitchFamily="34" charset="0"/>
                          <a:cs typeface="Times New Roman" panose="02020603050405020304" pitchFamily="18" charset="0"/>
                        </a:rPr>
                        <a:t>Okulda zayıf konsantrasyon, huzursuzluk veya kötü davranış</a:t>
                      </a:r>
                    </a:p>
                    <a:p>
                      <a:pPr marL="342900" lvl="0" indent="-342900" algn="just">
                        <a:lnSpc>
                          <a:spcPct val="115000"/>
                        </a:lnSpc>
                        <a:spcAft>
                          <a:spcPts val="0"/>
                        </a:spcAft>
                        <a:buFont typeface="Symbol" panose="05050102010706020507" pitchFamily="18" charset="2"/>
                        <a:buChar char=""/>
                      </a:pPr>
                      <a:r>
                        <a:rPr lang="tr-TR" sz="1500" dirty="0">
                          <a:effectLst/>
                          <a:latin typeface="+mn-lt"/>
                          <a:ea typeface="Calibri" panose="020F0502020204030204" pitchFamily="34" charset="0"/>
                          <a:cs typeface="Times New Roman" panose="02020603050405020304" pitchFamily="18" charset="0"/>
                        </a:rPr>
                        <a:t>Hiperaktivite, kekemelik ve yeme problemlerini gibi endişeli davranışlar sergileme</a:t>
                      </a:r>
                    </a:p>
                    <a:p>
                      <a:pPr marL="342900" lvl="0" indent="-342900" algn="just">
                        <a:lnSpc>
                          <a:spcPct val="115000"/>
                        </a:lnSpc>
                        <a:spcAft>
                          <a:spcPts val="0"/>
                        </a:spcAft>
                        <a:buFont typeface="Symbol" panose="05050102010706020507" pitchFamily="18" charset="2"/>
                        <a:buChar char=""/>
                      </a:pPr>
                      <a:r>
                        <a:rPr lang="tr-TR" sz="1500" dirty="0">
                          <a:effectLst/>
                          <a:latin typeface="+mn-lt"/>
                          <a:ea typeface="Calibri" panose="020F0502020204030204" pitchFamily="34" charset="0"/>
                          <a:cs typeface="Times New Roman" panose="02020603050405020304" pitchFamily="18" charset="0"/>
                        </a:rPr>
                        <a:t>Baş ve mide ağrısı gibi psikosomatik şikâyetler </a:t>
                      </a:r>
                    </a:p>
                    <a:p>
                      <a:pPr marL="342900" lvl="0" indent="-342900" algn="just">
                        <a:lnSpc>
                          <a:spcPct val="115000"/>
                        </a:lnSpc>
                        <a:spcAft>
                          <a:spcPts val="0"/>
                        </a:spcAft>
                        <a:buFont typeface="Symbol" panose="05050102010706020507" pitchFamily="18" charset="2"/>
                        <a:buChar char=""/>
                      </a:pPr>
                      <a:r>
                        <a:rPr lang="tr-TR" sz="1500" dirty="0">
                          <a:effectLst/>
                          <a:latin typeface="+mn-lt"/>
                          <a:ea typeface="Calibri" panose="020F0502020204030204" pitchFamily="34" charset="0"/>
                          <a:cs typeface="Times New Roman" panose="02020603050405020304" pitchFamily="18" charset="0"/>
                        </a:rPr>
                        <a:t>Davranışsal değişimler. Örneğin, saldırganlaşma ya da içe kapanma ve pasiflik</a:t>
                      </a:r>
                    </a:p>
                    <a:p>
                      <a:pPr marL="342900" lvl="0" indent="-342900" algn="just">
                        <a:lnSpc>
                          <a:spcPct val="115000"/>
                        </a:lnSpc>
                        <a:spcAft>
                          <a:spcPts val="0"/>
                        </a:spcAft>
                        <a:buFont typeface="Symbol" panose="05050102010706020507" pitchFamily="18" charset="2"/>
                        <a:buChar char=""/>
                      </a:pPr>
                      <a:r>
                        <a:rPr lang="tr-TR" sz="1500" dirty="0">
                          <a:effectLst/>
                          <a:latin typeface="+mn-lt"/>
                          <a:ea typeface="Calibri" panose="020F0502020204030204" pitchFamily="34" charset="0"/>
                          <a:cs typeface="Times New Roman" panose="02020603050405020304" pitchFamily="18" charset="0"/>
                        </a:rPr>
                        <a:t>Uyku problemleri </a:t>
                      </a:r>
                    </a:p>
                    <a:p>
                      <a:pPr marL="342900" lvl="0" indent="-342900" algn="just">
                        <a:lnSpc>
                          <a:spcPct val="115000"/>
                        </a:lnSpc>
                        <a:spcAft>
                          <a:spcPts val="0"/>
                        </a:spcAft>
                        <a:buFont typeface="Symbol" panose="05050102010706020507" pitchFamily="18" charset="2"/>
                        <a:buChar char=""/>
                      </a:pPr>
                      <a:r>
                        <a:rPr lang="tr-TR" sz="1500" dirty="0">
                          <a:effectLst/>
                          <a:latin typeface="+mn-lt"/>
                          <a:ea typeface="Calibri" panose="020F0502020204030204" pitchFamily="34" charset="0"/>
                          <a:cs typeface="Times New Roman" panose="02020603050405020304" pitchFamily="18" charset="0"/>
                        </a:rPr>
                        <a:t>Gerileme davranışı. Örneğin daha küçük bir çocuk gibi davranma </a:t>
                      </a:r>
                    </a:p>
                  </a:txBody>
                  <a:tcPr marL="51422" marR="51422" marT="0" marB="0"/>
                </a:tc>
                <a:extLst>
                  <a:ext uri="{0D108BD9-81ED-4DB2-BD59-A6C34878D82A}">
                    <a16:rowId xmlns:a16="http://schemas.microsoft.com/office/drawing/2014/main" xmlns="" val="1028307538"/>
                  </a:ext>
                </a:extLst>
              </a:tr>
            </a:tbl>
          </a:graphicData>
        </a:graphic>
      </p:graphicFrame>
    </p:spTree>
    <p:extLst>
      <p:ext uri="{BB962C8B-B14F-4D97-AF65-F5344CB8AC3E}">
        <p14:creationId xmlns:p14="http://schemas.microsoft.com/office/powerpoint/2010/main" xmlns="" val="371914922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Yer Tutucusu 1"/>
          <p:cNvSpPr>
            <a:spLocks noGrp="1"/>
          </p:cNvSpPr>
          <p:nvPr>
            <p:ph type="body" sz="quarter" idx="10"/>
          </p:nvPr>
        </p:nvSpPr>
        <p:spPr>
          <a:xfrm>
            <a:off x="0" y="0"/>
            <a:ext cx="9144000" cy="1052833"/>
          </a:xfrm>
          <a:solidFill>
            <a:srgbClr val="FF0000"/>
          </a:solidFill>
        </p:spPr>
        <p:txBody>
          <a:bodyPr/>
          <a:lstStyle/>
          <a:p>
            <a:r>
              <a:rPr lang="tr-TR" sz="3300" dirty="0"/>
              <a:t>Risk f</a:t>
            </a:r>
            <a:r>
              <a:rPr lang="tr-TR" sz="3300" dirty="0" smtClean="0"/>
              <a:t>aktörlerinin farkında olunuz ve semptomları arayınız</a:t>
            </a:r>
            <a:endParaRPr lang="en-US" sz="3300" dirty="0"/>
          </a:p>
        </p:txBody>
      </p:sp>
      <p:graphicFrame>
        <p:nvGraphicFramePr>
          <p:cNvPr id="5" name="Tablo 4"/>
          <p:cNvGraphicFramePr>
            <a:graphicFrameLocks noGrp="1"/>
          </p:cNvGraphicFramePr>
          <p:nvPr>
            <p:extLst>
              <p:ext uri="{D42A27DB-BD31-4B8C-83A1-F6EECF244321}">
                <p14:modId xmlns:p14="http://schemas.microsoft.com/office/powerpoint/2010/main" xmlns="" val="3604266972"/>
              </p:ext>
            </p:extLst>
          </p:nvPr>
        </p:nvGraphicFramePr>
        <p:xfrm>
          <a:off x="468612" y="1329900"/>
          <a:ext cx="8206775" cy="3077630"/>
        </p:xfrm>
        <a:graphic>
          <a:graphicData uri="http://schemas.openxmlformats.org/drawingml/2006/table">
            <a:tbl>
              <a:tblPr firstRow="1" firstCol="1" bandRow="1">
                <a:tableStyleId>{5C22544A-7EE6-4342-B048-85BDC9FD1C3A}</a:tableStyleId>
              </a:tblPr>
              <a:tblGrid>
                <a:gridCol w="4053894">
                  <a:extLst>
                    <a:ext uri="{9D8B030D-6E8A-4147-A177-3AD203B41FA5}">
                      <a16:colId xmlns:a16="http://schemas.microsoft.com/office/drawing/2014/main" xmlns="" val="1012637125"/>
                    </a:ext>
                  </a:extLst>
                </a:gridCol>
                <a:gridCol w="4152881">
                  <a:extLst>
                    <a:ext uri="{9D8B030D-6E8A-4147-A177-3AD203B41FA5}">
                      <a16:colId xmlns:a16="http://schemas.microsoft.com/office/drawing/2014/main" xmlns="" val="2666422887"/>
                    </a:ext>
                  </a:extLst>
                </a:gridCol>
              </a:tblGrid>
              <a:tr h="351959">
                <a:tc>
                  <a:txBody>
                    <a:bodyPr/>
                    <a:lstStyle/>
                    <a:p>
                      <a:pPr algn="just">
                        <a:lnSpc>
                          <a:spcPct val="115000"/>
                        </a:lnSpc>
                        <a:spcAft>
                          <a:spcPts val="0"/>
                        </a:spcAft>
                      </a:pPr>
                      <a:r>
                        <a:rPr lang="tr-TR" sz="1800" dirty="0">
                          <a:effectLst/>
                        </a:rPr>
                        <a:t>Yaş aralığı ve özellikleri </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1422" marR="51422" marT="0" marB="0"/>
                </a:tc>
                <a:tc>
                  <a:txBody>
                    <a:bodyPr/>
                    <a:lstStyle/>
                    <a:p>
                      <a:pPr algn="just">
                        <a:lnSpc>
                          <a:spcPct val="115000"/>
                        </a:lnSpc>
                        <a:spcAft>
                          <a:spcPts val="0"/>
                        </a:spcAft>
                      </a:pPr>
                      <a:r>
                        <a:rPr lang="tr-TR" sz="1800">
                          <a:effectLst/>
                        </a:rPr>
                        <a:t>Görülebilecek belirtiler </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51422" marR="51422" marT="0" marB="0"/>
                </a:tc>
                <a:extLst>
                  <a:ext uri="{0D108BD9-81ED-4DB2-BD59-A6C34878D82A}">
                    <a16:rowId xmlns:a16="http://schemas.microsoft.com/office/drawing/2014/main" xmlns="" val="2298643385"/>
                  </a:ext>
                </a:extLst>
              </a:tr>
              <a:tr h="2725671">
                <a:tc>
                  <a:txBody>
                    <a:bodyPr/>
                    <a:lstStyle/>
                    <a:p>
                      <a:pPr algn="just">
                        <a:lnSpc>
                          <a:spcPct val="115000"/>
                        </a:lnSpc>
                        <a:spcAft>
                          <a:spcPts val="0"/>
                        </a:spcAft>
                      </a:pPr>
                      <a:r>
                        <a:rPr lang="tr-TR" sz="1800" b="1" dirty="0">
                          <a:effectLst/>
                          <a:latin typeface="+mn-lt"/>
                          <a:ea typeface="Calibri" panose="020F0502020204030204" pitchFamily="34" charset="0"/>
                          <a:cs typeface="Times New Roman" panose="02020603050405020304" pitchFamily="18" charset="0"/>
                        </a:rPr>
                        <a:t>Ergenler (13-16 yaş arası)</a:t>
                      </a:r>
                      <a:endParaRPr lang="tr-TR" sz="1800" dirty="0">
                        <a:effectLst/>
                        <a:latin typeface="+mn-lt"/>
                        <a:ea typeface="Calibri" panose="020F0502020204030204" pitchFamily="34" charset="0"/>
                        <a:cs typeface="Times New Roman" panose="02020603050405020304" pitchFamily="18" charset="0"/>
                      </a:endParaRPr>
                    </a:p>
                    <a:p>
                      <a:pPr algn="just">
                        <a:lnSpc>
                          <a:spcPct val="115000"/>
                        </a:lnSpc>
                        <a:spcAft>
                          <a:spcPts val="0"/>
                        </a:spcAft>
                      </a:pPr>
                      <a:r>
                        <a:rPr lang="tr-TR" sz="1800" b="0" dirty="0">
                          <a:effectLst/>
                          <a:latin typeface="+mn-lt"/>
                          <a:ea typeface="Calibri" panose="020F0502020204030204" pitchFamily="34" charset="0"/>
                          <a:cs typeface="Times New Roman" panose="02020603050405020304" pitchFamily="18" charset="0"/>
                        </a:rPr>
                        <a:t>Ne olduğu ve bunun sonuçlarının ne olabileceğini iyi bir şekilde anlayabilirler. Hem ergenliğin duygusal ve fiziksel değişimleriyle hem de ortaya çıkan acil durumla ilişkili olaylar ve deneyimlerle başa çıkmaya çalışırlar. </a:t>
                      </a:r>
                    </a:p>
                  </a:txBody>
                  <a:tcPr marL="51422" marR="51422" marT="0" marB="0"/>
                </a:tc>
                <a:tc>
                  <a:txBody>
                    <a:bodyPr/>
                    <a:lstStyle/>
                    <a:p>
                      <a:pPr marL="342900" lvl="0" indent="-342900" algn="just">
                        <a:lnSpc>
                          <a:spcPct val="115000"/>
                        </a:lnSpc>
                        <a:spcAft>
                          <a:spcPts val="0"/>
                        </a:spcAft>
                        <a:buFont typeface="Symbol" panose="05050102010706020507" pitchFamily="18" charset="2"/>
                        <a:buChar char=""/>
                      </a:pPr>
                      <a:r>
                        <a:rPr lang="tr-TR" sz="1800" dirty="0">
                          <a:effectLst/>
                          <a:latin typeface="+mn-lt"/>
                          <a:ea typeface="Calibri" panose="020F0502020204030204" pitchFamily="34" charset="0"/>
                          <a:cs typeface="Times New Roman" panose="02020603050405020304" pitchFamily="18" charset="0"/>
                        </a:rPr>
                        <a:t>Kendini yok etme ve isyankârlık. Örneğin, uyuşturucu alma, hırsızlık</a:t>
                      </a:r>
                    </a:p>
                    <a:p>
                      <a:pPr marL="342900" lvl="0" indent="-342900" algn="just">
                        <a:lnSpc>
                          <a:spcPct val="115000"/>
                        </a:lnSpc>
                        <a:spcAft>
                          <a:spcPts val="0"/>
                        </a:spcAft>
                        <a:buFont typeface="Symbol" panose="05050102010706020507" pitchFamily="18" charset="2"/>
                        <a:buChar char=""/>
                      </a:pPr>
                      <a:r>
                        <a:rPr lang="tr-TR" sz="1800" dirty="0">
                          <a:effectLst/>
                          <a:latin typeface="+mn-lt"/>
                          <a:ea typeface="Calibri" panose="020F0502020204030204" pitchFamily="34" charset="0"/>
                          <a:cs typeface="Times New Roman" panose="02020603050405020304" pitchFamily="18" charset="0"/>
                        </a:rPr>
                        <a:t>Geri çekilme - başkalarına karşı temkinli olmak ve gelecekten korkmak</a:t>
                      </a:r>
                    </a:p>
                    <a:p>
                      <a:pPr marL="342900" lvl="0" indent="-342900" algn="just">
                        <a:lnSpc>
                          <a:spcPct val="115000"/>
                        </a:lnSpc>
                        <a:spcAft>
                          <a:spcPts val="0"/>
                        </a:spcAft>
                        <a:buFont typeface="Symbol" panose="05050102010706020507" pitchFamily="18" charset="2"/>
                        <a:buChar char=""/>
                      </a:pPr>
                      <a:r>
                        <a:rPr lang="tr-TR" sz="1800" dirty="0">
                          <a:effectLst/>
                          <a:latin typeface="+mn-lt"/>
                          <a:ea typeface="Calibri" panose="020F0502020204030204" pitchFamily="34" charset="0"/>
                          <a:cs typeface="Times New Roman" panose="02020603050405020304" pitchFamily="18" charset="0"/>
                        </a:rPr>
                        <a:t>Kaygı, sinirlilik</a:t>
                      </a:r>
                    </a:p>
                    <a:p>
                      <a:pPr marL="342900" lvl="0" indent="-342900" algn="just">
                        <a:lnSpc>
                          <a:spcPct val="115000"/>
                        </a:lnSpc>
                        <a:spcAft>
                          <a:spcPts val="0"/>
                        </a:spcAft>
                        <a:buFont typeface="Symbol" panose="05050102010706020507" pitchFamily="18" charset="2"/>
                        <a:buChar char=""/>
                      </a:pPr>
                      <a:r>
                        <a:rPr lang="tr-TR" sz="1800" dirty="0" smtClean="0">
                          <a:effectLst/>
                          <a:latin typeface="+mn-lt"/>
                          <a:ea typeface="Calibri" panose="020F0502020204030204" pitchFamily="34" charset="0"/>
                          <a:cs typeface="Times New Roman" panose="02020603050405020304" pitchFamily="18" charset="0"/>
                        </a:rPr>
                        <a:t>Psikosomatik </a:t>
                      </a:r>
                      <a:r>
                        <a:rPr lang="tr-TR" sz="1800" dirty="0">
                          <a:effectLst/>
                          <a:latin typeface="+mn-lt"/>
                          <a:ea typeface="Calibri" panose="020F0502020204030204" pitchFamily="34" charset="0"/>
                          <a:cs typeface="Times New Roman" panose="02020603050405020304" pitchFamily="18" charset="0"/>
                        </a:rPr>
                        <a:t>şikâyetler (psikolojik stresin neden olduğu fiziksel ağrılar)</a:t>
                      </a:r>
                    </a:p>
                  </a:txBody>
                  <a:tcPr marL="51422" marR="51422" marT="0" marB="0"/>
                </a:tc>
                <a:extLst>
                  <a:ext uri="{0D108BD9-81ED-4DB2-BD59-A6C34878D82A}">
                    <a16:rowId xmlns:a16="http://schemas.microsoft.com/office/drawing/2014/main" xmlns="" val="1028307538"/>
                  </a:ext>
                </a:extLst>
              </a:tr>
            </a:tbl>
          </a:graphicData>
        </a:graphic>
      </p:graphicFrame>
    </p:spTree>
    <p:extLst>
      <p:ext uri="{BB962C8B-B14F-4D97-AF65-F5344CB8AC3E}">
        <p14:creationId xmlns:p14="http://schemas.microsoft.com/office/powerpoint/2010/main" xmlns="" val="159863908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Yer Tutucusu 1"/>
          <p:cNvSpPr>
            <a:spLocks noGrp="1"/>
          </p:cNvSpPr>
          <p:nvPr>
            <p:ph type="body" sz="quarter" idx="10"/>
          </p:nvPr>
        </p:nvSpPr>
        <p:spPr>
          <a:xfrm>
            <a:off x="0" y="0"/>
            <a:ext cx="9144000" cy="1052833"/>
          </a:xfrm>
          <a:solidFill>
            <a:srgbClr val="FF0000"/>
          </a:solidFill>
        </p:spPr>
        <p:txBody>
          <a:bodyPr/>
          <a:lstStyle/>
          <a:p>
            <a:r>
              <a:rPr lang="tr-TR" sz="3300" dirty="0" smtClean="0"/>
              <a:t>3. Öz </a:t>
            </a:r>
            <a:r>
              <a:rPr lang="tr-TR" sz="3300" dirty="0"/>
              <a:t>değerlendirme ve </a:t>
            </a:r>
            <a:r>
              <a:rPr lang="tr-TR" sz="3300" dirty="0" smtClean="0"/>
              <a:t>durum tespiti yapınız</a:t>
            </a:r>
            <a:endParaRPr lang="en-US" sz="3300" dirty="0"/>
          </a:p>
        </p:txBody>
      </p:sp>
      <p:sp>
        <p:nvSpPr>
          <p:cNvPr id="4" name="Dikdörtgen 3"/>
          <p:cNvSpPr/>
          <p:nvPr/>
        </p:nvSpPr>
        <p:spPr>
          <a:xfrm>
            <a:off x="90669" y="1491880"/>
            <a:ext cx="4535323" cy="2977720"/>
          </a:xfrm>
          <a:prstGeom prst="rect">
            <a:avLst/>
          </a:prstGeom>
        </p:spPr>
        <p:txBody>
          <a:bodyPr wrap="square" lIns="68562" tIns="34281" rIns="68562" bIns="34281">
            <a:spAutoFit/>
          </a:bodyPr>
          <a:lstStyle/>
          <a:p>
            <a:pPr marL="428511" indent="-428511" algn="just">
              <a:buFont typeface="Arial" panose="020B0604020202020204" pitchFamily="34" charset="0"/>
              <a:buChar char="•"/>
            </a:pPr>
            <a:r>
              <a:rPr lang="tr-TR" sz="2100" dirty="0"/>
              <a:t>Okul yöneticileri kurumlarını güvenli bir okul haline getirebilmek için öncelikle mevcut şartların iyi bir şekilde farkında olması gerekir. </a:t>
            </a:r>
            <a:endParaRPr lang="tr-TR" sz="2100" dirty="0" smtClean="0"/>
          </a:p>
          <a:p>
            <a:pPr marL="428511" indent="-428511" algn="just">
              <a:buFont typeface="Arial" panose="020B0604020202020204" pitchFamily="34" charset="0"/>
              <a:buChar char="•"/>
            </a:pPr>
            <a:r>
              <a:rPr lang="tr-TR" sz="2100" dirty="0"/>
              <a:t>Okuldaki mevcut şiddet ve istismar kaynaklarının tespit edilmesinin ardından okul yöneticileri sistematik bir şekilde bilgi toplamalı ve bunları gizlilik esasına göre saklamalıdır. </a:t>
            </a:r>
          </a:p>
        </p:txBody>
      </p:sp>
      <p:pic>
        <p:nvPicPr>
          <p:cNvPr id="4100" name="Picture 4" descr="100&amp;#39;ü aşkın araştırma verisini bir araya getiren KONDA İNTERAKTİF&amp;#39;ten iki  yeni uygulama"/>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679983" y="1902757"/>
            <a:ext cx="4321269" cy="215529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3766504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o 3"/>
          <p:cNvGraphicFramePr>
            <a:graphicFrameLocks noGrp="1"/>
          </p:cNvGraphicFramePr>
          <p:nvPr>
            <p:extLst>
              <p:ext uri="{D42A27DB-BD31-4B8C-83A1-F6EECF244321}">
                <p14:modId xmlns:p14="http://schemas.microsoft.com/office/powerpoint/2010/main" xmlns="" val="4155095139"/>
              </p:ext>
            </p:extLst>
          </p:nvPr>
        </p:nvGraphicFramePr>
        <p:xfrm>
          <a:off x="90669" y="972479"/>
          <a:ext cx="8746694" cy="3991738"/>
        </p:xfrm>
        <a:graphic>
          <a:graphicData uri="http://schemas.openxmlformats.org/drawingml/2006/table">
            <a:tbl>
              <a:tblPr firstRow="1" firstCol="1" bandRow="1">
                <a:tableStyleId>{5C22544A-7EE6-4342-B048-85BDC9FD1C3A}</a:tableStyleId>
              </a:tblPr>
              <a:tblGrid>
                <a:gridCol w="1551234">
                  <a:extLst>
                    <a:ext uri="{9D8B030D-6E8A-4147-A177-3AD203B41FA5}">
                      <a16:colId xmlns:a16="http://schemas.microsoft.com/office/drawing/2014/main" xmlns="" val="2283612447"/>
                    </a:ext>
                  </a:extLst>
                </a:gridCol>
                <a:gridCol w="7195460">
                  <a:extLst>
                    <a:ext uri="{9D8B030D-6E8A-4147-A177-3AD203B41FA5}">
                      <a16:colId xmlns:a16="http://schemas.microsoft.com/office/drawing/2014/main" xmlns="" val="3806741942"/>
                    </a:ext>
                  </a:extLst>
                </a:gridCol>
              </a:tblGrid>
              <a:tr h="128151">
                <a:tc gridSpan="2">
                  <a:txBody>
                    <a:bodyPr/>
                    <a:lstStyle/>
                    <a:p>
                      <a:pPr algn="just">
                        <a:lnSpc>
                          <a:spcPct val="115000"/>
                        </a:lnSpc>
                        <a:spcAft>
                          <a:spcPts val="0"/>
                        </a:spcAft>
                      </a:pPr>
                      <a:r>
                        <a:rPr lang="tr-TR" sz="700">
                          <a:effectLst/>
                        </a:rPr>
                        <a:t>Okulumdaki Şiddet ve İstismarın Kaynakları  </a:t>
                      </a:r>
                      <a:endParaRPr lang="tr-TR" sz="600">
                        <a:effectLst/>
                        <a:latin typeface="Calibri" panose="020F0502020204030204" pitchFamily="34" charset="0"/>
                        <a:ea typeface="Calibri" panose="020F0502020204030204" pitchFamily="34" charset="0"/>
                        <a:cs typeface="Times New Roman" panose="02020603050405020304" pitchFamily="18" charset="0"/>
                      </a:endParaRPr>
                    </a:p>
                  </a:txBody>
                  <a:tcPr marL="38172" marR="38172" marT="0" marB="0"/>
                </a:tc>
                <a:tc hMerge="1">
                  <a:txBody>
                    <a:bodyPr/>
                    <a:lstStyle/>
                    <a:p>
                      <a:endParaRPr lang="tr-TR"/>
                    </a:p>
                  </a:txBody>
                  <a:tcPr/>
                </a:tc>
                <a:extLst>
                  <a:ext uri="{0D108BD9-81ED-4DB2-BD59-A6C34878D82A}">
                    <a16:rowId xmlns:a16="http://schemas.microsoft.com/office/drawing/2014/main" xmlns="" val="3641006881"/>
                  </a:ext>
                </a:extLst>
              </a:tr>
              <a:tr h="551941">
                <a:tc>
                  <a:txBody>
                    <a:bodyPr/>
                    <a:lstStyle/>
                    <a:p>
                      <a:pPr algn="ctr">
                        <a:lnSpc>
                          <a:spcPct val="115000"/>
                        </a:lnSpc>
                        <a:spcAft>
                          <a:spcPts val="0"/>
                        </a:spcAft>
                      </a:pPr>
                      <a:r>
                        <a:rPr lang="tr-TR" sz="1000" dirty="0">
                          <a:effectLst/>
                        </a:rPr>
                        <a:t>İdareci Kaynaklı</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8172" marR="38172" marT="0" marB="0" anchor="ctr"/>
                </a:tc>
                <a:tc>
                  <a:txBody>
                    <a:bodyPr/>
                    <a:lstStyle/>
                    <a:p>
                      <a:pPr algn="just">
                        <a:lnSpc>
                          <a:spcPct val="115000"/>
                        </a:lnSpc>
                        <a:spcAft>
                          <a:spcPts val="0"/>
                        </a:spcAft>
                      </a:pPr>
                      <a:r>
                        <a:rPr lang="tr-TR" sz="1000" dirty="0">
                          <a:effectLst/>
                        </a:rPr>
                        <a:t>Örneğin, ilgisiz idareciler</a:t>
                      </a:r>
                      <a:r>
                        <a:rPr lang="tr-TR" sz="1000" dirty="0" smtClean="0">
                          <a:effectLst/>
                        </a:rPr>
                        <a:t>………………………………………………………………………………………………………………………….</a:t>
                      </a:r>
                      <a:endParaRPr lang="tr-TR" sz="1000" dirty="0">
                        <a:effectLst/>
                      </a:endParaRPr>
                    </a:p>
                    <a:p>
                      <a:pPr algn="just">
                        <a:lnSpc>
                          <a:spcPct val="115000"/>
                        </a:lnSpc>
                        <a:spcAft>
                          <a:spcPts val="0"/>
                        </a:spcAft>
                      </a:pPr>
                      <a:r>
                        <a:rPr lang="tr-TR" sz="1000" dirty="0" smtClean="0">
                          <a:effectLst/>
                        </a:rPr>
                        <a:t>………………………………………………………………………….</a:t>
                      </a:r>
                      <a:endParaRPr lang="tr-TR" sz="1000" dirty="0">
                        <a:effectLst/>
                      </a:endParaRPr>
                    </a:p>
                  </a:txBody>
                  <a:tcPr marL="38172" marR="38172" marT="0" marB="0"/>
                </a:tc>
                <a:extLst>
                  <a:ext uri="{0D108BD9-81ED-4DB2-BD59-A6C34878D82A}">
                    <a16:rowId xmlns:a16="http://schemas.microsoft.com/office/drawing/2014/main" xmlns="" val="3186472303"/>
                  </a:ext>
                </a:extLst>
              </a:tr>
              <a:tr h="551941">
                <a:tc>
                  <a:txBody>
                    <a:bodyPr/>
                    <a:lstStyle/>
                    <a:p>
                      <a:pPr algn="ctr">
                        <a:lnSpc>
                          <a:spcPct val="115000"/>
                        </a:lnSpc>
                        <a:spcAft>
                          <a:spcPts val="0"/>
                        </a:spcAft>
                      </a:pPr>
                      <a:r>
                        <a:rPr lang="tr-TR" sz="1000">
                          <a:effectLst/>
                        </a:rPr>
                        <a:t>Öğretmen Kaynaklı</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38172" marR="38172" marT="0" marB="0" anchor="ctr"/>
                </a:tc>
                <a:tc>
                  <a:txBody>
                    <a:bodyPr/>
                    <a:lstStyle/>
                    <a:p>
                      <a:pPr algn="just">
                        <a:lnSpc>
                          <a:spcPct val="115000"/>
                        </a:lnSpc>
                        <a:spcAft>
                          <a:spcPts val="0"/>
                        </a:spcAft>
                      </a:pPr>
                      <a:r>
                        <a:rPr lang="tr-TR" sz="1000" dirty="0">
                          <a:effectLst/>
                        </a:rPr>
                        <a:t>Örneğin, aşırı davranışçı öğretmenler</a:t>
                      </a:r>
                      <a:r>
                        <a:rPr lang="tr-TR" sz="1000" dirty="0" smtClean="0">
                          <a:effectLst/>
                        </a:rPr>
                        <a:t>.…………………………………………………………………………………………………………….</a:t>
                      </a:r>
                      <a:endParaRPr lang="tr-TR" sz="1000" dirty="0">
                        <a:effectLst/>
                      </a:endParaRPr>
                    </a:p>
                    <a:p>
                      <a:pPr algn="just">
                        <a:lnSpc>
                          <a:spcPct val="115000"/>
                        </a:lnSpc>
                        <a:spcAft>
                          <a:spcPts val="0"/>
                        </a:spcAft>
                      </a:pPr>
                      <a:r>
                        <a:rPr lang="tr-TR" sz="1000" dirty="0" smtClean="0">
                          <a:effectLst/>
                        </a:rPr>
                        <a:t>………………………………………………………………………….</a:t>
                      </a:r>
                      <a:endParaRPr lang="tr-TR" sz="1000" dirty="0">
                        <a:effectLst/>
                      </a:endParaRPr>
                    </a:p>
                  </a:txBody>
                  <a:tcPr marL="38172" marR="38172" marT="0" marB="0"/>
                </a:tc>
                <a:extLst>
                  <a:ext uri="{0D108BD9-81ED-4DB2-BD59-A6C34878D82A}">
                    <a16:rowId xmlns:a16="http://schemas.microsoft.com/office/drawing/2014/main" xmlns="" val="2237634460"/>
                  </a:ext>
                </a:extLst>
              </a:tr>
              <a:tr h="551941">
                <a:tc>
                  <a:txBody>
                    <a:bodyPr/>
                    <a:lstStyle/>
                    <a:p>
                      <a:pPr algn="ctr">
                        <a:lnSpc>
                          <a:spcPct val="115000"/>
                        </a:lnSpc>
                        <a:spcAft>
                          <a:spcPts val="0"/>
                        </a:spcAft>
                      </a:pPr>
                      <a:r>
                        <a:rPr lang="tr-TR" sz="1000">
                          <a:effectLst/>
                        </a:rPr>
                        <a:t>Öğrenci Kaynaklı</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38172" marR="38172" marT="0" marB="0" anchor="ctr"/>
                </a:tc>
                <a:tc>
                  <a:txBody>
                    <a:bodyPr/>
                    <a:lstStyle/>
                    <a:p>
                      <a:pPr algn="just">
                        <a:lnSpc>
                          <a:spcPct val="115000"/>
                        </a:lnSpc>
                        <a:spcAft>
                          <a:spcPts val="0"/>
                        </a:spcAft>
                      </a:pPr>
                      <a:r>
                        <a:rPr lang="tr-TR" sz="1000" dirty="0">
                          <a:effectLst/>
                        </a:rPr>
                        <a:t>Örneğin, anti-sosyal arkadaşlarla zaman geçiren çocuk sayısının çok olması.………………………………………………………………….</a:t>
                      </a:r>
                    </a:p>
                    <a:p>
                      <a:pPr algn="just">
                        <a:lnSpc>
                          <a:spcPct val="115000"/>
                        </a:lnSpc>
                        <a:spcAft>
                          <a:spcPts val="0"/>
                        </a:spcAft>
                      </a:pPr>
                      <a:r>
                        <a:rPr lang="tr-TR" sz="1000" dirty="0" smtClean="0">
                          <a:effectLst/>
                        </a:rPr>
                        <a:t>………………………………………………………………………….</a:t>
                      </a:r>
                      <a:endParaRPr lang="tr-TR" sz="1000" dirty="0">
                        <a:effectLst/>
                      </a:endParaRPr>
                    </a:p>
                  </a:txBody>
                  <a:tcPr marL="38172" marR="38172" marT="0" marB="0"/>
                </a:tc>
                <a:extLst>
                  <a:ext uri="{0D108BD9-81ED-4DB2-BD59-A6C34878D82A}">
                    <a16:rowId xmlns:a16="http://schemas.microsoft.com/office/drawing/2014/main" xmlns="" val="2103131184"/>
                  </a:ext>
                </a:extLst>
              </a:tr>
              <a:tr h="551941">
                <a:tc>
                  <a:txBody>
                    <a:bodyPr/>
                    <a:lstStyle/>
                    <a:p>
                      <a:pPr algn="ctr">
                        <a:lnSpc>
                          <a:spcPct val="115000"/>
                        </a:lnSpc>
                        <a:spcAft>
                          <a:spcPts val="0"/>
                        </a:spcAft>
                      </a:pPr>
                      <a:r>
                        <a:rPr lang="tr-TR" sz="1000">
                          <a:effectLst/>
                        </a:rPr>
                        <a:t>Fiziki Ortam Kaynaklı</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38172" marR="38172" marT="0" marB="0" anchor="ctr"/>
                </a:tc>
                <a:tc>
                  <a:txBody>
                    <a:bodyPr/>
                    <a:lstStyle/>
                    <a:p>
                      <a:pPr algn="just">
                        <a:lnSpc>
                          <a:spcPct val="115000"/>
                        </a:lnSpc>
                        <a:spcAft>
                          <a:spcPts val="0"/>
                        </a:spcAft>
                      </a:pPr>
                      <a:r>
                        <a:rPr lang="tr-TR" sz="1000" dirty="0">
                          <a:effectLst/>
                        </a:rPr>
                        <a:t>Örneğin, okulda tenha yerlerin olması </a:t>
                      </a:r>
                      <a:r>
                        <a:rPr lang="tr-TR" sz="1000" dirty="0" smtClean="0">
                          <a:effectLst/>
                        </a:rPr>
                        <a:t>...………………………………………………………………………………………………………….</a:t>
                      </a:r>
                      <a:endParaRPr lang="tr-TR" sz="1000" dirty="0">
                        <a:effectLst/>
                      </a:endParaRPr>
                    </a:p>
                    <a:p>
                      <a:pPr algn="just">
                        <a:lnSpc>
                          <a:spcPct val="115000"/>
                        </a:lnSpc>
                        <a:spcAft>
                          <a:spcPts val="0"/>
                        </a:spcAft>
                      </a:pPr>
                      <a:r>
                        <a:rPr lang="tr-TR" sz="1000" dirty="0" smtClean="0">
                          <a:effectLst/>
                        </a:rPr>
                        <a:t>………………………………………………………………………….</a:t>
                      </a:r>
                      <a:endParaRPr lang="tr-TR" sz="1000" dirty="0">
                        <a:effectLst/>
                      </a:endParaRPr>
                    </a:p>
                  </a:txBody>
                  <a:tcPr marL="38172" marR="38172" marT="0" marB="0"/>
                </a:tc>
                <a:extLst>
                  <a:ext uri="{0D108BD9-81ED-4DB2-BD59-A6C34878D82A}">
                    <a16:rowId xmlns:a16="http://schemas.microsoft.com/office/drawing/2014/main" xmlns="" val="3773734739"/>
                  </a:ext>
                </a:extLst>
              </a:tr>
              <a:tr h="551941">
                <a:tc>
                  <a:txBody>
                    <a:bodyPr/>
                    <a:lstStyle/>
                    <a:p>
                      <a:pPr algn="ctr">
                        <a:lnSpc>
                          <a:spcPct val="115000"/>
                        </a:lnSpc>
                        <a:spcAft>
                          <a:spcPts val="0"/>
                        </a:spcAft>
                      </a:pPr>
                      <a:r>
                        <a:rPr lang="tr-TR" sz="1000">
                          <a:effectLst/>
                        </a:rPr>
                        <a:t>Veli</a:t>
                      </a:r>
                    </a:p>
                    <a:p>
                      <a:pPr algn="ctr">
                        <a:lnSpc>
                          <a:spcPct val="115000"/>
                        </a:lnSpc>
                        <a:spcAft>
                          <a:spcPts val="0"/>
                        </a:spcAft>
                      </a:pPr>
                      <a:r>
                        <a:rPr lang="tr-TR" sz="1000">
                          <a:effectLst/>
                        </a:rPr>
                        <a:t>Kaynaklı</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38172" marR="38172" marT="0" marB="0" anchor="ctr"/>
                </a:tc>
                <a:tc>
                  <a:txBody>
                    <a:bodyPr/>
                    <a:lstStyle/>
                    <a:p>
                      <a:pPr algn="just">
                        <a:lnSpc>
                          <a:spcPct val="115000"/>
                        </a:lnSpc>
                        <a:spcAft>
                          <a:spcPts val="0"/>
                        </a:spcAft>
                      </a:pPr>
                      <a:r>
                        <a:rPr lang="tr-TR" sz="1000" dirty="0">
                          <a:effectLst/>
                        </a:rPr>
                        <a:t>Örneğin, ilgisiz velilerin çok olması</a:t>
                      </a:r>
                      <a:r>
                        <a:rPr lang="tr-TR" sz="1000" dirty="0" smtClean="0">
                          <a:effectLst/>
                        </a:rPr>
                        <a:t>...…………………………………………………………………………………………………………….</a:t>
                      </a:r>
                      <a:endParaRPr lang="tr-TR" sz="1000" dirty="0">
                        <a:effectLst/>
                      </a:endParaRPr>
                    </a:p>
                    <a:p>
                      <a:pPr algn="just">
                        <a:lnSpc>
                          <a:spcPct val="115000"/>
                        </a:lnSpc>
                        <a:spcAft>
                          <a:spcPts val="0"/>
                        </a:spcAft>
                      </a:pPr>
                      <a:r>
                        <a:rPr lang="tr-TR" sz="1000" dirty="0" smtClean="0">
                          <a:effectLst/>
                        </a:rPr>
                        <a:t>………………………………………………………………………….</a:t>
                      </a:r>
                      <a:endParaRPr lang="tr-TR" sz="1000" dirty="0">
                        <a:effectLst/>
                      </a:endParaRPr>
                    </a:p>
                  </a:txBody>
                  <a:tcPr marL="38172" marR="38172" marT="0" marB="0"/>
                </a:tc>
                <a:extLst>
                  <a:ext uri="{0D108BD9-81ED-4DB2-BD59-A6C34878D82A}">
                    <a16:rowId xmlns:a16="http://schemas.microsoft.com/office/drawing/2014/main" xmlns="" val="2211262612"/>
                  </a:ext>
                </a:extLst>
              </a:tr>
              <a:tr h="551941">
                <a:tc>
                  <a:txBody>
                    <a:bodyPr/>
                    <a:lstStyle/>
                    <a:p>
                      <a:pPr algn="ctr">
                        <a:lnSpc>
                          <a:spcPct val="115000"/>
                        </a:lnSpc>
                        <a:spcAft>
                          <a:spcPts val="0"/>
                        </a:spcAft>
                      </a:pPr>
                      <a:r>
                        <a:rPr lang="tr-TR" sz="1000">
                          <a:effectLst/>
                        </a:rPr>
                        <a:t>Çevre</a:t>
                      </a:r>
                    </a:p>
                    <a:p>
                      <a:pPr algn="ctr">
                        <a:lnSpc>
                          <a:spcPct val="115000"/>
                        </a:lnSpc>
                        <a:spcAft>
                          <a:spcPts val="0"/>
                        </a:spcAft>
                      </a:pPr>
                      <a:r>
                        <a:rPr lang="tr-TR" sz="1000">
                          <a:effectLst/>
                        </a:rPr>
                        <a:t>Kaynaklı</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38172" marR="38172" marT="0" marB="0" anchor="ctr"/>
                </a:tc>
                <a:tc>
                  <a:txBody>
                    <a:bodyPr/>
                    <a:lstStyle/>
                    <a:p>
                      <a:pPr algn="just">
                        <a:lnSpc>
                          <a:spcPct val="115000"/>
                        </a:lnSpc>
                        <a:spcAft>
                          <a:spcPts val="0"/>
                        </a:spcAft>
                      </a:pPr>
                      <a:r>
                        <a:rPr lang="tr-TR" sz="1000" dirty="0">
                          <a:effectLst/>
                        </a:rPr>
                        <a:t>Örneğin, bölgede çeteleşmenin yoğun olması </a:t>
                      </a:r>
                      <a:r>
                        <a:rPr lang="tr-TR" sz="1000" dirty="0" smtClean="0">
                          <a:effectLst/>
                        </a:rPr>
                        <a:t>…………………………………………………………………………………………………….</a:t>
                      </a:r>
                      <a:endParaRPr lang="tr-TR" sz="1000" dirty="0">
                        <a:effectLst/>
                      </a:endParaRPr>
                    </a:p>
                    <a:p>
                      <a:pPr algn="just">
                        <a:lnSpc>
                          <a:spcPct val="115000"/>
                        </a:lnSpc>
                        <a:spcAft>
                          <a:spcPts val="0"/>
                        </a:spcAft>
                      </a:pPr>
                      <a:r>
                        <a:rPr lang="tr-TR" sz="1000" dirty="0" smtClean="0">
                          <a:effectLst/>
                        </a:rPr>
                        <a:t>………………………………………………………………………….</a:t>
                      </a:r>
                      <a:endParaRPr lang="tr-TR" sz="1000" dirty="0">
                        <a:effectLst/>
                      </a:endParaRPr>
                    </a:p>
                  </a:txBody>
                  <a:tcPr marL="38172" marR="38172" marT="0" marB="0"/>
                </a:tc>
                <a:extLst>
                  <a:ext uri="{0D108BD9-81ED-4DB2-BD59-A6C34878D82A}">
                    <a16:rowId xmlns:a16="http://schemas.microsoft.com/office/drawing/2014/main" xmlns="" val="2532992814"/>
                  </a:ext>
                </a:extLst>
              </a:tr>
              <a:tr h="551941">
                <a:tc>
                  <a:txBody>
                    <a:bodyPr/>
                    <a:lstStyle/>
                    <a:p>
                      <a:pPr algn="ctr">
                        <a:lnSpc>
                          <a:spcPct val="115000"/>
                        </a:lnSpc>
                        <a:spcAft>
                          <a:spcPts val="0"/>
                        </a:spcAft>
                      </a:pPr>
                      <a:r>
                        <a:rPr lang="tr-TR" sz="1000">
                          <a:effectLst/>
                        </a:rPr>
                        <a:t>Okul Kültürü Kaynaklı</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38172" marR="38172" marT="0" marB="0" anchor="ctr"/>
                </a:tc>
                <a:tc>
                  <a:txBody>
                    <a:bodyPr/>
                    <a:lstStyle/>
                    <a:p>
                      <a:pPr algn="just">
                        <a:lnSpc>
                          <a:spcPct val="115000"/>
                        </a:lnSpc>
                        <a:spcAft>
                          <a:spcPts val="0"/>
                        </a:spcAft>
                      </a:pPr>
                      <a:r>
                        <a:rPr lang="tr-TR" sz="1000" dirty="0">
                          <a:effectLst/>
                        </a:rPr>
                        <a:t>Örneğin, atalet içinde bir okul kültürü </a:t>
                      </a:r>
                      <a:r>
                        <a:rPr lang="tr-TR" sz="1000" dirty="0" smtClean="0">
                          <a:effectLst/>
                        </a:rPr>
                        <a:t>…………………………………………………………………………………………………………….</a:t>
                      </a:r>
                      <a:endParaRPr lang="tr-TR" sz="1000" dirty="0">
                        <a:effectLst/>
                      </a:endParaRPr>
                    </a:p>
                    <a:p>
                      <a:pPr algn="just">
                        <a:lnSpc>
                          <a:spcPct val="115000"/>
                        </a:lnSpc>
                        <a:spcAft>
                          <a:spcPts val="0"/>
                        </a:spcAft>
                      </a:pPr>
                      <a:r>
                        <a:rPr lang="tr-TR" sz="1000" dirty="0" smtClean="0">
                          <a:effectLst/>
                        </a:rPr>
                        <a:t>………………………………………………………………………….</a:t>
                      </a:r>
                      <a:endParaRPr lang="tr-TR" sz="1000" dirty="0">
                        <a:effectLst/>
                      </a:endParaRPr>
                    </a:p>
                  </a:txBody>
                  <a:tcPr marL="38172" marR="38172" marT="0" marB="0"/>
                </a:tc>
                <a:extLst>
                  <a:ext uri="{0D108BD9-81ED-4DB2-BD59-A6C34878D82A}">
                    <a16:rowId xmlns:a16="http://schemas.microsoft.com/office/drawing/2014/main" xmlns="" val="2923058946"/>
                  </a:ext>
                </a:extLst>
              </a:tr>
            </a:tbl>
          </a:graphicData>
        </a:graphic>
      </p:graphicFrame>
      <p:sp>
        <p:nvSpPr>
          <p:cNvPr id="5" name="Metin Yer Tutucusu 1"/>
          <p:cNvSpPr>
            <a:spLocks noGrp="1"/>
          </p:cNvSpPr>
          <p:nvPr>
            <p:ph type="body" sz="quarter" idx="10"/>
          </p:nvPr>
        </p:nvSpPr>
        <p:spPr>
          <a:xfrm>
            <a:off x="90669" y="88050"/>
            <a:ext cx="8314758" cy="755908"/>
          </a:xfrm>
          <a:solidFill>
            <a:srgbClr val="FF0000"/>
          </a:solidFill>
        </p:spPr>
        <p:txBody>
          <a:bodyPr/>
          <a:lstStyle/>
          <a:p>
            <a:r>
              <a:rPr lang="tr-TR" sz="3300" dirty="0"/>
              <a:t>Öz değerlendirme ve d</a:t>
            </a:r>
            <a:r>
              <a:rPr lang="tr-TR" sz="3300" dirty="0" smtClean="0"/>
              <a:t>urum tespiti yapınız</a:t>
            </a:r>
            <a:endParaRPr lang="en-US" sz="3300" dirty="0"/>
          </a:p>
        </p:txBody>
      </p:sp>
    </p:spTree>
    <p:extLst>
      <p:ext uri="{BB962C8B-B14F-4D97-AF65-F5344CB8AC3E}">
        <p14:creationId xmlns:p14="http://schemas.microsoft.com/office/powerpoint/2010/main" xmlns="" val="112238795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Yer Tutucusu 1"/>
          <p:cNvSpPr>
            <a:spLocks noGrp="1"/>
          </p:cNvSpPr>
          <p:nvPr>
            <p:ph type="body" sz="quarter" idx="10"/>
          </p:nvPr>
        </p:nvSpPr>
        <p:spPr>
          <a:xfrm>
            <a:off x="16019" y="7295"/>
            <a:ext cx="8314758" cy="755908"/>
          </a:xfrm>
          <a:solidFill>
            <a:srgbClr val="FF0000"/>
          </a:solidFill>
        </p:spPr>
        <p:txBody>
          <a:bodyPr/>
          <a:lstStyle/>
          <a:p>
            <a:r>
              <a:rPr lang="tr-TR" sz="3300" dirty="0"/>
              <a:t>Öz değerlendirme ve </a:t>
            </a:r>
            <a:r>
              <a:rPr lang="tr-TR" sz="3300" dirty="0" smtClean="0"/>
              <a:t>durum tespiti yapınız</a:t>
            </a:r>
            <a:endParaRPr lang="en-US" sz="3300" dirty="0"/>
          </a:p>
        </p:txBody>
      </p:sp>
      <p:sp>
        <p:nvSpPr>
          <p:cNvPr id="6" name="Akış Çizelgesi: Öteki İşlem 5"/>
          <p:cNvSpPr/>
          <p:nvPr/>
        </p:nvSpPr>
        <p:spPr>
          <a:xfrm>
            <a:off x="1332484" y="1383894"/>
            <a:ext cx="5831129" cy="3023636"/>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62" tIns="34281" rIns="68562" bIns="34281" numCol="1" spcCol="0" rtlCol="0" fromWordArt="0" anchor="ctr" anchorCtr="0" forceAA="0" compatLnSpc="1">
            <a:prstTxWarp prst="textNoShape">
              <a:avLst/>
            </a:prstTxWarp>
            <a:noAutofit/>
          </a:bodyPr>
          <a:lstStyle/>
          <a:p>
            <a:pPr>
              <a:lnSpc>
                <a:spcPct val="115000"/>
              </a:lnSpc>
              <a:spcAft>
                <a:spcPts val="600"/>
              </a:spcAft>
            </a:pPr>
            <a:r>
              <a:rPr lang="tr-TR" sz="1500" dirty="0">
                <a:latin typeface="Times New Roman" panose="02020603050405020304" pitchFamily="18" charset="0"/>
                <a:ea typeface="Calibri" panose="020F0502020204030204" pitchFamily="34" charset="0"/>
                <a:cs typeface="Times New Roman" panose="02020603050405020304" pitchFamily="18" charset="0"/>
              </a:rPr>
              <a:t>Keşke Okul Müdürüm ...………………………………………….. ……………………………………………………………………..</a:t>
            </a:r>
            <a:endParaRPr lang="tr-TR" sz="1500" dirty="0">
              <a:ea typeface="Calibri" panose="020F0502020204030204" pitchFamily="34" charset="0"/>
              <a:cs typeface="Times New Roman" panose="02020603050405020304" pitchFamily="18" charset="0"/>
            </a:endParaRPr>
          </a:p>
          <a:p>
            <a:pPr algn="just">
              <a:lnSpc>
                <a:spcPct val="115000"/>
              </a:lnSpc>
              <a:spcAft>
                <a:spcPts val="600"/>
              </a:spcAft>
            </a:pPr>
            <a:r>
              <a:rPr lang="tr-TR" sz="1500" dirty="0">
                <a:latin typeface="Times New Roman" panose="02020603050405020304" pitchFamily="18" charset="0"/>
                <a:ea typeface="Calibri" panose="020F0502020204030204" pitchFamily="34" charset="0"/>
                <a:cs typeface="Times New Roman" panose="02020603050405020304" pitchFamily="18" charset="0"/>
              </a:rPr>
              <a:t>……………………………………………………………………..</a:t>
            </a:r>
            <a:endParaRPr lang="tr-TR" sz="1500" dirty="0">
              <a:ea typeface="Calibri" panose="020F0502020204030204" pitchFamily="34" charset="0"/>
              <a:cs typeface="Times New Roman" panose="02020603050405020304" pitchFamily="18" charset="0"/>
            </a:endParaRPr>
          </a:p>
          <a:p>
            <a:pPr algn="just">
              <a:lnSpc>
                <a:spcPct val="115000"/>
              </a:lnSpc>
              <a:spcAft>
                <a:spcPts val="600"/>
              </a:spcAft>
            </a:pPr>
            <a:r>
              <a:rPr lang="tr-TR" sz="1500" dirty="0">
                <a:latin typeface="Times New Roman" panose="02020603050405020304" pitchFamily="18" charset="0"/>
                <a:ea typeface="Calibri" panose="020F0502020204030204" pitchFamily="34" charset="0"/>
                <a:cs typeface="Times New Roman" panose="02020603050405020304" pitchFamily="18" charset="0"/>
              </a:rPr>
              <a:t>……………………………………………………………………..</a:t>
            </a:r>
            <a:endParaRPr lang="tr-TR" sz="1500" dirty="0">
              <a:ea typeface="Calibri" panose="020F0502020204030204" pitchFamily="34" charset="0"/>
              <a:cs typeface="Times New Roman" panose="02020603050405020304" pitchFamily="18" charset="0"/>
            </a:endParaRPr>
          </a:p>
          <a:p>
            <a:pPr algn="just">
              <a:lnSpc>
                <a:spcPct val="115000"/>
              </a:lnSpc>
              <a:spcAft>
                <a:spcPts val="600"/>
              </a:spcAft>
            </a:pPr>
            <a:r>
              <a:rPr lang="tr-TR" sz="1500" dirty="0">
                <a:latin typeface="Times New Roman" panose="02020603050405020304" pitchFamily="18" charset="0"/>
                <a:ea typeface="Calibri" panose="020F0502020204030204" pitchFamily="34" charset="0"/>
                <a:cs typeface="Times New Roman" panose="02020603050405020304" pitchFamily="18" charset="0"/>
              </a:rPr>
              <a:t>……………………………………………………………………..</a:t>
            </a:r>
            <a:endParaRPr lang="tr-TR" sz="1500" dirty="0">
              <a:ea typeface="Calibri" panose="020F0502020204030204" pitchFamily="34" charset="0"/>
              <a:cs typeface="Times New Roman" panose="02020603050405020304" pitchFamily="18" charset="0"/>
            </a:endParaRPr>
          </a:p>
          <a:p>
            <a:pPr>
              <a:lnSpc>
                <a:spcPct val="107000"/>
              </a:lnSpc>
              <a:spcAft>
                <a:spcPts val="600"/>
              </a:spcAft>
            </a:pPr>
            <a:r>
              <a:rPr lang="tr-TR" sz="1500" dirty="0">
                <a:latin typeface="Times New Roman" panose="02020603050405020304" pitchFamily="18" charset="0"/>
                <a:ea typeface="Calibri" panose="020F0502020204030204" pitchFamily="34" charset="0"/>
                <a:cs typeface="Times New Roman" panose="02020603050405020304" pitchFamily="18" charset="0"/>
              </a:rPr>
              <a:t>…………………………………………………………… bilseydi.</a:t>
            </a:r>
            <a:endParaRPr lang="tr-TR" sz="1500"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xmlns="" val="50808083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Yer Tutucusu 1"/>
          <p:cNvSpPr>
            <a:spLocks noGrp="1"/>
          </p:cNvSpPr>
          <p:nvPr>
            <p:ph type="body" sz="quarter" idx="10"/>
          </p:nvPr>
        </p:nvSpPr>
        <p:spPr>
          <a:xfrm>
            <a:off x="0" y="0"/>
            <a:ext cx="9144000" cy="1052833"/>
          </a:xfrm>
          <a:solidFill>
            <a:srgbClr val="FF0000"/>
          </a:solidFill>
        </p:spPr>
        <p:txBody>
          <a:bodyPr/>
          <a:lstStyle/>
          <a:p>
            <a:r>
              <a:rPr lang="tr-TR" sz="2400" dirty="0" smtClean="0"/>
              <a:t>4. Güvenli okula yönelik bir kurum kültürü/iklimi geliştirin ve okul binaları ve bahçelerini güvenli okul prensiplerine göre gözden geçirin </a:t>
            </a:r>
            <a:endParaRPr lang="en-US" sz="2400" dirty="0"/>
          </a:p>
        </p:txBody>
      </p:sp>
      <p:sp>
        <p:nvSpPr>
          <p:cNvPr id="4" name="Dikdörtgen 3"/>
          <p:cNvSpPr/>
          <p:nvPr/>
        </p:nvSpPr>
        <p:spPr>
          <a:xfrm>
            <a:off x="90668" y="1329900"/>
            <a:ext cx="4751291" cy="3392451"/>
          </a:xfrm>
          <a:prstGeom prst="rect">
            <a:avLst/>
          </a:prstGeom>
        </p:spPr>
        <p:txBody>
          <a:bodyPr wrap="square" lIns="68562" tIns="34281" rIns="68562" bIns="34281">
            <a:spAutoFit/>
          </a:bodyPr>
          <a:lstStyle/>
          <a:p>
            <a:pPr marL="428511" indent="-428511" algn="just">
              <a:buFont typeface="Arial" panose="020B0604020202020204" pitchFamily="34" charset="0"/>
              <a:buChar char="•"/>
            </a:pPr>
            <a:r>
              <a:rPr lang="tr-TR" dirty="0" smtClean="0"/>
              <a:t>Okullardaki </a:t>
            </a:r>
            <a:r>
              <a:rPr lang="tr-TR" dirty="0"/>
              <a:t>şiddet tekil ve izole olaylar olmaktan daha çok sistematik bir özellik gösterme eğilimindedir. Bu sebepten okulu güvenli bir yer yapacak kültür ve yapılar kurulmadığı takdirde şiddet vakaları normalleşecek ve artacaktır. </a:t>
            </a:r>
            <a:endParaRPr lang="tr-TR" dirty="0" smtClean="0"/>
          </a:p>
          <a:p>
            <a:pPr marL="428511" indent="-428511" algn="just">
              <a:buFont typeface="Arial" panose="020B0604020202020204" pitchFamily="34" charset="0"/>
              <a:buChar char="•"/>
            </a:pPr>
            <a:r>
              <a:rPr lang="tr-TR" dirty="0" smtClean="0"/>
              <a:t>Çocuğu </a:t>
            </a:r>
            <a:r>
              <a:rPr lang="tr-TR" dirty="0"/>
              <a:t>şiddet ve istismardan tekil bir faktör ya da birkaç faktör korumayacaktır. Risk faktörlerinin önüne geçebilmek için okulda kurumsal ve sistematik bir anlayışla önleyici faaliyetleri hayata geçirmek gerekir (</a:t>
            </a:r>
            <a:r>
              <a:rPr lang="tr-TR" dirty="0" err="1"/>
              <a:t>Pinheiro</a:t>
            </a:r>
            <a:r>
              <a:rPr lang="tr-TR" dirty="0"/>
              <a:t>, 2006). </a:t>
            </a:r>
          </a:p>
        </p:txBody>
      </p:sp>
      <p:pic>
        <p:nvPicPr>
          <p:cNvPr id="8194" name="Picture 2" descr="Shaping school culture through change from within"/>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111919" y="1437887"/>
            <a:ext cx="3815176" cy="286146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53483208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o 3"/>
          <p:cNvGraphicFramePr>
            <a:graphicFrameLocks noGrp="1"/>
          </p:cNvGraphicFramePr>
          <p:nvPr>
            <p:extLst>
              <p:ext uri="{D42A27DB-BD31-4B8C-83A1-F6EECF244321}">
                <p14:modId xmlns:p14="http://schemas.microsoft.com/office/powerpoint/2010/main" xmlns="" val="330562361"/>
              </p:ext>
            </p:extLst>
          </p:nvPr>
        </p:nvGraphicFramePr>
        <p:xfrm>
          <a:off x="360629" y="1329900"/>
          <a:ext cx="7990806" cy="3363277"/>
        </p:xfrm>
        <a:graphic>
          <a:graphicData uri="http://schemas.openxmlformats.org/drawingml/2006/table">
            <a:tbl>
              <a:tblPr firstRow="1" firstCol="1" bandRow="1">
                <a:tableStyleId>{5C22544A-7EE6-4342-B048-85BDC9FD1C3A}</a:tableStyleId>
              </a:tblPr>
              <a:tblGrid>
                <a:gridCol w="5582141">
                  <a:extLst>
                    <a:ext uri="{9D8B030D-6E8A-4147-A177-3AD203B41FA5}">
                      <a16:colId xmlns:a16="http://schemas.microsoft.com/office/drawing/2014/main" xmlns="" val="3955121693"/>
                    </a:ext>
                  </a:extLst>
                </a:gridCol>
                <a:gridCol w="759457">
                  <a:extLst>
                    <a:ext uri="{9D8B030D-6E8A-4147-A177-3AD203B41FA5}">
                      <a16:colId xmlns:a16="http://schemas.microsoft.com/office/drawing/2014/main" xmlns="" val="267547859"/>
                    </a:ext>
                  </a:extLst>
                </a:gridCol>
                <a:gridCol w="895106">
                  <a:extLst>
                    <a:ext uri="{9D8B030D-6E8A-4147-A177-3AD203B41FA5}">
                      <a16:colId xmlns:a16="http://schemas.microsoft.com/office/drawing/2014/main" xmlns="" val="1243258079"/>
                    </a:ext>
                  </a:extLst>
                </a:gridCol>
                <a:gridCol w="754102">
                  <a:extLst>
                    <a:ext uri="{9D8B030D-6E8A-4147-A177-3AD203B41FA5}">
                      <a16:colId xmlns:a16="http://schemas.microsoft.com/office/drawing/2014/main" xmlns="" val="4282989319"/>
                    </a:ext>
                  </a:extLst>
                </a:gridCol>
              </a:tblGrid>
              <a:tr h="709639">
                <a:tc>
                  <a:txBody>
                    <a:bodyPr/>
                    <a:lstStyle/>
                    <a:p>
                      <a:pPr algn="ctr">
                        <a:lnSpc>
                          <a:spcPct val="115000"/>
                        </a:lnSpc>
                        <a:spcAft>
                          <a:spcPts val="0"/>
                        </a:spcAft>
                      </a:pPr>
                      <a:r>
                        <a:rPr lang="tr-TR" sz="1300" dirty="0">
                          <a:effectLst/>
                        </a:rPr>
                        <a:t> </a:t>
                      </a:r>
                    </a:p>
                    <a:p>
                      <a:pPr algn="ctr">
                        <a:lnSpc>
                          <a:spcPct val="115000"/>
                        </a:lnSpc>
                        <a:spcAft>
                          <a:spcPts val="0"/>
                        </a:spcAft>
                      </a:pPr>
                      <a:r>
                        <a:rPr lang="tr-TR" sz="1300" dirty="0">
                          <a:effectLst/>
                        </a:rPr>
                        <a:t>Sorular</a:t>
                      </a:r>
                    </a:p>
                    <a:p>
                      <a:pPr algn="ctr">
                        <a:lnSpc>
                          <a:spcPct val="115000"/>
                        </a:lnSpc>
                        <a:spcAft>
                          <a:spcPts val="0"/>
                        </a:spcAft>
                      </a:pPr>
                      <a:r>
                        <a:rPr lang="tr-TR" sz="1300" dirty="0">
                          <a:effectLst/>
                        </a:rPr>
                        <a:t> </a:t>
                      </a:r>
                      <a:endParaRPr lang="tr-TR"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51422" marR="51422" marT="0" marB="0"/>
                </a:tc>
                <a:tc>
                  <a:txBody>
                    <a:bodyPr/>
                    <a:lstStyle/>
                    <a:p>
                      <a:pPr algn="just">
                        <a:lnSpc>
                          <a:spcPct val="115000"/>
                        </a:lnSpc>
                        <a:spcAft>
                          <a:spcPts val="0"/>
                        </a:spcAft>
                      </a:pPr>
                      <a:r>
                        <a:rPr lang="tr-TR" sz="1300">
                          <a:effectLst/>
                        </a:rPr>
                        <a:t> </a:t>
                      </a:r>
                    </a:p>
                    <a:p>
                      <a:pPr algn="just">
                        <a:lnSpc>
                          <a:spcPct val="115000"/>
                        </a:lnSpc>
                        <a:spcAft>
                          <a:spcPts val="0"/>
                        </a:spcAft>
                      </a:pPr>
                      <a:r>
                        <a:rPr lang="tr-TR" sz="1300">
                          <a:effectLst/>
                        </a:rPr>
                        <a:t>Evet </a:t>
                      </a:r>
                      <a:endParaRPr lang="tr-TR" sz="1300">
                        <a:effectLst/>
                        <a:latin typeface="Calibri" panose="020F0502020204030204" pitchFamily="34" charset="0"/>
                        <a:ea typeface="Calibri" panose="020F0502020204030204" pitchFamily="34" charset="0"/>
                        <a:cs typeface="Times New Roman" panose="02020603050405020304" pitchFamily="18" charset="0"/>
                      </a:endParaRPr>
                    </a:p>
                  </a:txBody>
                  <a:tcPr marL="51422" marR="51422" marT="0" marB="0"/>
                </a:tc>
                <a:tc>
                  <a:txBody>
                    <a:bodyPr/>
                    <a:lstStyle/>
                    <a:p>
                      <a:pPr algn="just">
                        <a:lnSpc>
                          <a:spcPct val="115000"/>
                        </a:lnSpc>
                        <a:spcAft>
                          <a:spcPts val="0"/>
                        </a:spcAft>
                      </a:pPr>
                      <a:r>
                        <a:rPr lang="tr-TR" sz="1300">
                          <a:effectLst/>
                        </a:rPr>
                        <a:t> </a:t>
                      </a:r>
                    </a:p>
                    <a:p>
                      <a:pPr algn="just">
                        <a:lnSpc>
                          <a:spcPct val="115000"/>
                        </a:lnSpc>
                        <a:spcAft>
                          <a:spcPts val="0"/>
                        </a:spcAft>
                      </a:pPr>
                      <a:r>
                        <a:rPr lang="tr-TR" sz="1300">
                          <a:effectLst/>
                        </a:rPr>
                        <a:t>Kısmen </a:t>
                      </a:r>
                      <a:endParaRPr lang="tr-TR" sz="1300">
                        <a:effectLst/>
                        <a:latin typeface="Calibri" panose="020F0502020204030204" pitchFamily="34" charset="0"/>
                        <a:ea typeface="Calibri" panose="020F0502020204030204" pitchFamily="34" charset="0"/>
                        <a:cs typeface="Times New Roman" panose="02020603050405020304" pitchFamily="18" charset="0"/>
                      </a:endParaRPr>
                    </a:p>
                  </a:txBody>
                  <a:tcPr marL="51422" marR="51422" marT="0" marB="0"/>
                </a:tc>
                <a:tc>
                  <a:txBody>
                    <a:bodyPr/>
                    <a:lstStyle/>
                    <a:p>
                      <a:pPr algn="just">
                        <a:lnSpc>
                          <a:spcPct val="115000"/>
                        </a:lnSpc>
                        <a:spcAft>
                          <a:spcPts val="0"/>
                        </a:spcAft>
                      </a:pPr>
                      <a:r>
                        <a:rPr lang="tr-TR" sz="1300">
                          <a:effectLst/>
                        </a:rPr>
                        <a:t> </a:t>
                      </a:r>
                    </a:p>
                    <a:p>
                      <a:pPr algn="just">
                        <a:lnSpc>
                          <a:spcPct val="115000"/>
                        </a:lnSpc>
                        <a:spcAft>
                          <a:spcPts val="0"/>
                        </a:spcAft>
                      </a:pPr>
                      <a:r>
                        <a:rPr lang="tr-TR" sz="1300">
                          <a:effectLst/>
                        </a:rPr>
                        <a:t>Hayır</a:t>
                      </a:r>
                      <a:endParaRPr lang="tr-TR" sz="1300">
                        <a:effectLst/>
                        <a:latin typeface="Calibri" panose="020F0502020204030204" pitchFamily="34" charset="0"/>
                        <a:ea typeface="Calibri" panose="020F0502020204030204" pitchFamily="34" charset="0"/>
                        <a:cs typeface="Times New Roman" panose="02020603050405020304" pitchFamily="18" charset="0"/>
                      </a:endParaRPr>
                    </a:p>
                  </a:txBody>
                  <a:tcPr marL="51422" marR="51422" marT="0" marB="0"/>
                </a:tc>
                <a:extLst>
                  <a:ext uri="{0D108BD9-81ED-4DB2-BD59-A6C34878D82A}">
                    <a16:rowId xmlns:a16="http://schemas.microsoft.com/office/drawing/2014/main" xmlns="" val="1235301661"/>
                  </a:ext>
                </a:extLst>
              </a:tr>
              <a:tr h="473092">
                <a:tc>
                  <a:txBody>
                    <a:bodyPr/>
                    <a:lstStyle/>
                    <a:p>
                      <a:pPr marL="0" lvl="0" indent="0" algn="just">
                        <a:lnSpc>
                          <a:spcPct val="115000"/>
                        </a:lnSpc>
                        <a:spcAft>
                          <a:spcPts val="0"/>
                        </a:spcAft>
                        <a:buFont typeface="+mj-lt"/>
                        <a:buNone/>
                      </a:pPr>
                      <a:r>
                        <a:rPr lang="tr-TR" sz="1300" dirty="0" smtClean="0">
                          <a:effectLst/>
                        </a:rPr>
                        <a:t>1. Tüm </a:t>
                      </a:r>
                      <a:r>
                        <a:rPr lang="tr-TR" sz="1300" dirty="0">
                          <a:effectLst/>
                        </a:rPr>
                        <a:t>öğrenci ve personel kendini okuldayken güvende hissediyor mu?</a:t>
                      </a:r>
                      <a:endParaRPr lang="tr-TR"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51422" marR="51422" marT="0" marB="0"/>
                </a:tc>
                <a:tc>
                  <a:txBody>
                    <a:bodyPr/>
                    <a:lstStyle/>
                    <a:p>
                      <a:pPr algn="just">
                        <a:lnSpc>
                          <a:spcPct val="115000"/>
                        </a:lnSpc>
                        <a:spcAft>
                          <a:spcPts val="0"/>
                        </a:spcAft>
                      </a:pPr>
                      <a:r>
                        <a:rPr lang="tr-TR" sz="1300">
                          <a:effectLst/>
                        </a:rPr>
                        <a:t> </a:t>
                      </a:r>
                      <a:endParaRPr lang="tr-TR" sz="1300">
                        <a:effectLst/>
                        <a:latin typeface="Calibri" panose="020F0502020204030204" pitchFamily="34" charset="0"/>
                        <a:ea typeface="Calibri" panose="020F0502020204030204" pitchFamily="34" charset="0"/>
                        <a:cs typeface="Times New Roman" panose="02020603050405020304" pitchFamily="18" charset="0"/>
                      </a:endParaRPr>
                    </a:p>
                  </a:txBody>
                  <a:tcPr marL="51422" marR="51422" marT="0" marB="0"/>
                </a:tc>
                <a:tc>
                  <a:txBody>
                    <a:bodyPr/>
                    <a:lstStyle/>
                    <a:p>
                      <a:pPr algn="just">
                        <a:lnSpc>
                          <a:spcPct val="115000"/>
                        </a:lnSpc>
                        <a:spcAft>
                          <a:spcPts val="0"/>
                        </a:spcAft>
                      </a:pPr>
                      <a:r>
                        <a:rPr lang="tr-TR" sz="1300">
                          <a:effectLst/>
                        </a:rPr>
                        <a:t> </a:t>
                      </a:r>
                      <a:endParaRPr lang="tr-TR" sz="1300">
                        <a:effectLst/>
                        <a:latin typeface="Calibri" panose="020F0502020204030204" pitchFamily="34" charset="0"/>
                        <a:ea typeface="Calibri" panose="020F0502020204030204" pitchFamily="34" charset="0"/>
                        <a:cs typeface="Times New Roman" panose="02020603050405020304" pitchFamily="18" charset="0"/>
                      </a:endParaRPr>
                    </a:p>
                  </a:txBody>
                  <a:tcPr marL="51422" marR="51422" marT="0" marB="0"/>
                </a:tc>
                <a:tc>
                  <a:txBody>
                    <a:bodyPr/>
                    <a:lstStyle/>
                    <a:p>
                      <a:pPr algn="just">
                        <a:lnSpc>
                          <a:spcPct val="115000"/>
                        </a:lnSpc>
                        <a:spcAft>
                          <a:spcPts val="0"/>
                        </a:spcAft>
                      </a:pPr>
                      <a:r>
                        <a:rPr lang="tr-TR" sz="1300">
                          <a:effectLst/>
                        </a:rPr>
                        <a:t> </a:t>
                      </a:r>
                      <a:endParaRPr lang="tr-TR" sz="1300">
                        <a:effectLst/>
                        <a:latin typeface="Calibri" panose="020F0502020204030204" pitchFamily="34" charset="0"/>
                        <a:ea typeface="Calibri" panose="020F0502020204030204" pitchFamily="34" charset="0"/>
                        <a:cs typeface="Times New Roman" panose="02020603050405020304" pitchFamily="18" charset="0"/>
                      </a:endParaRPr>
                    </a:p>
                  </a:txBody>
                  <a:tcPr marL="51422" marR="51422" marT="0" marB="0"/>
                </a:tc>
                <a:extLst>
                  <a:ext uri="{0D108BD9-81ED-4DB2-BD59-A6C34878D82A}">
                    <a16:rowId xmlns:a16="http://schemas.microsoft.com/office/drawing/2014/main" xmlns="" val="60570249"/>
                  </a:ext>
                </a:extLst>
              </a:tr>
              <a:tr h="637123">
                <a:tc>
                  <a:txBody>
                    <a:bodyPr/>
                    <a:lstStyle/>
                    <a:p>
                      <a:pPr marL="0" lvl="0" indent="0" algn="just">
                        <a:lnSpc>
                          <a:spcPct val="115000"/>
                        </a:lnSpc>
                        <a:spcAft>
                          <a:spcPts val="0"/>
                        </a:spcAft>
                        <a:buFont typeface="+mj-lt"/>
                        <a:buNone/>
                      </a:pPr>
                      <a:r>
                        <a:rPr lang="tr-TR" sz="1300" dirty="0" smtClean="0">
                          <a:effectLst/>
                        </a:rPr>
                        <a:t>2. Okulda </a:t>
                      </a:r>
                      <a:r>
                        <a:rPr lang="tr-TR" sz="1300" dirty="0">
                          <a:effectLst/>
                        </a:rPr>
                        <a:t>herkesin üzerinde anlaştığı bir istismar, zorbalık ve şiddet tanımı var mı? Tüm öğrenci ve personel bu tanımı </a:t>
                      </a:r>
                      <a:r>
                        <a:rPr lang="tr-TR" sz="1300" dirty="0" smtClean="0">
                          <a:effectLst/>
                        </a:rPr>
                        <a:t>biliyor mu? </a:t>
                      </a:r>
                      <a:endParaRPr lang="tr-TR"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51422" marR="51422" marT="0" marB="0"/>
                </a:tc>
                <a:tc>
                  <a:txBody>
                    <a:bodyPr/>
                    <a:lstStyle/>
                    <a:p>
                      <a:pPr algn="just">
                        <a:lnSpc>
                          <a:spcPct val="115000"/>
                        </a:lnSpc>
                        <a:spcAft>
                          <a:spcPts val="0"/>
                        </a:spcAft>
                      </a:pPr>
                      <a:r>
                        <a:rPr lang="tr-TR" sz="1300" dirty="0">
                          <a:effectLst/>
                        </a:rPr>
                        <a:t> </a:t>
                      </a:r>
                      <a:endParaRPr lang="tr-TR"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51422" marR="51422" marT="0" marB="0"/>
                </a:tc>
                <a:tc>
                  <a:txBody>
                    <a:bodyPr/>
                    <a:lstStyle/>
                    <a:p>
                      <a:pPr algn="just">
                        <a:lnSpc>
                          <a:spcPct val="115000"/>
                        </a:lnSpc>
                        <a:spcAft>
                          <a:spcPts val="0"/>
                        </a:spcAft>
                      </a:pPr>
                      <a:r>
                        <a:rPr lang="tr-TR" sz="1300">
                          <a:effectLst/>
                        </a:rPr>
                        <a:t> </a:t>
                      </a:r>
                      <a:endParaRPr lang="tr-TR" sz="1300">
                        <a:effectLst/>
                        <a:latin typeface="Calibri" panose="020F0502020204030204" pitchFamily="34" charset="0"/>
                        <a:ea typeface="Calibri" panose="020F0502020204030204" pitchFamily="34" charset="0"/>
                        <a:cs typeface="Times New Roman" panose="02020603050405020304" pitchFamily="18" charset="0"/>
                      </a:endParaRPr>
                    </a:p>
                  </a:txBody>
                  <a:tcPr marL="51422" marR="51422" marT="0" marB="0"/>
                </a:tc>
                <a:tc>
                  <a:txBody>
                    <a:bodyPr/>
                    <a:lstStyle/>
                    <a:p>
                      <a:pPr algn="just">
                        <a:lnSpc>
                          <a:spcPct val="115000"/>
                        </a:lnSpc>
                        <a:spcAft>
                          <a:spcPts val="0"/>
                        </a:spcAft>
                      </a:pPr>
                      <a:r>
                        <a:rPr lang="tr-TR" sz="1300">
                          <a:effectLst/>
                        </a:rPr>
                        <a:t> </a:t>
                      </a:r>
                      <a:endParaRPr lang="tr-TR" sz="1300">
                        <a:effectLst/>
                        <a:latin typeface="Calibri" panose="020F0502020204030204" pitchFamily="34" charset="0"/>
                        <a:ea typeface="Calibri" panose="020F0502020204030204" pitchFamily="34" charset="0"/>
                        <a:cs typeface="Times New Roman" panose="02020603050405020304" pitchFamily="18" charset="0"/>
                      </a:endParaRPr>
                    </a:p>
                  </a:txBody>
                  <a:tcPr marL="51422" marR="51422" marT="0" marB="0"/>
                </a:tc>
                <a:extLst>
                  <a:ext uri="{0D108BD9-81ED-4DB2-BD59-A6C34878D82A}">
                    <a16:rowId xmlns:a16="http://schemas.microsoft.com/office/drawing/2014/main" xmlns="" val="26188207"/>
                  </a:ext>
                </a:extLst>
              </a:tr>
              <a:tr h="1070331">
                <a:tc>
                  <a:txBody>
                    <a:bodyPr/>
                    <a:lstStyle/>
                    <a:p>
                      <a:pPr marL="0" lvl="0" indent="0" algn="just">
                        <a:lnSpc>
                          <a:spcPct val="115000"/>
                        </a:lnSpc>
                        <a:spcAft>
                          <a:spcPts val="0"/>
                        </a:spcAft>
                        <a:buFont typeface="+mj-lt"/>
                        <a:buNone/>
                      </a:pPr>
                      <a:r>
                        <a:rPr lang="tr-TR" sz="1300" dirty="0" smtClean="0">
                          <a:effectLst/>
                        </a:rPr>
                        <a:t>3. İstismar</a:t>
                      </a:r>
                      <a:r>
                        <a:rPr lang="tr-TR" sz="1300" dirty="0">
                          <a:effectLst/>
                        </a:rPr>
                        <a:t>, zorbalık ve şiddete yönelik öğrenci ve personelden beklenen davranışlar ile kabul edilmeyecek davranışlar hakkında bir açıklama ilan edildi mi? Kabul edilmeyecek davranışların sonuçları hakkında bir açıklama yayınlandı mı? </a:t>
                      </a:r>
                      <a:endParaRPr lang="tr-TR"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51422" marR="51422" marT="0" marB="0"/>
                </a:tc>
                <a:tc>
                  <a:txBody>
                    <a:bodyPr/>
                    <a:lstStyle/>
                    <a:p>
                      <a:pPr algn="just">
                        <a:lnSpc>
                          <a:spcPct val="115000"/>
                        </a:lnSpc>
                        <a:spcAft>
                          <a:spcPts val="0"/>
                        </a:spcAft>
                      </a:pPr>
                      <a:r>
                        <a:rPr lang="tr-TR" sz="1300" dirty="0">
                          <a:effectLst/>
                        </a:rPr>
                        <a:t> </a:t>
                      </a:r>
                      <a:endParaRPr lang="tr-TR"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51422" marR="51422" marT="0" marB="0"/>
                </a:tc>
                <a:tc>
                  <a:txBody>
                    <a:bodyPr/>
                    <a:lstStyle/>
                    <a:p>
                      <a:pPr algn="just">
                        <a:lnSpc>
                          <a:spcPct val="115000"/>
                        </a:lnSpc>
                        <a:spcAft>
                          <a:spcPts val="0"/>
                        </a:spcAft>
                      </a:pPr>
                      <a:r>
                        <a:rPr lang="tr-TR" sz="1300" dirty="0">
                          <a:effectLst/>
                        </a:rPr>
                        <a:t> </a:t>
                      </a:r>
                      <a:endParaRPr lang="tr-TR"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51422" marR="51422" marT="0" marB="0"/>
                </a:tc>
                <a:tc>
                  <a:txBody>
                    <a:bodyPr/>
                    <a:lstStyle/>
                    <a:p>
                      <a:pPr algn="just">
                        <a:lnSpc>
                          <a:spcPct val="115000"/>
                        </a:lnSpc>
                        <a:spcAft>
                          <a:spcPts val="0"/>
                        </a:spcAft>
                      </a:pPr>
                      <a:r>
                        <a:rPr lang="tr-TR" sz="1300">
                          <a:effectLst/>
                        </a:rPr>
                        <a:t> </a:t>
                      </a:r>
                      <a:endParaRPr lang="tr-TR" sz="1300">
                        <a:effectLst/>
                        <a:latin typeface="Calibri" panose="020F0502020204030204" pitchFamily="34" charset="0"/>
                        <a:ea typeface="Calibri" panose="020F0502020204030204" pitchFamily="34" charset="0"/>
                        <a:cs typeface="Times New Roman" panose="02020603050405020304" pitchFamily="18" charset="0"/>
                      </a:endParaRPr>
                    </a:p>
                  </a:txBody>
                  <a:tcPr marL="51422" marR="51422" marT="0" marB="0"/>
                </a:tc>
                <a:extLst>
                  <a:ext uri="{0D108BD9-81ED-4DB2-BD59-A6C34878D82A}">
                    <a16:rowId xmlns:a16="http://schemas.microsoft.com/office/drawing/2014/main" xmlns="" val="4004790249"/>
                  </a:ext>
                </a:extLst>
              </a:tr>
              <a:tr h="473092">
                <a:tc>
                  <a:txBody>
                    <a:bodyPr/>
                    <a:lstStyle/>
                    <a:p>
                      <a:pPr marL="0" lvl="0" indent="0" algn="just">
                        <a:lnSpc>
                          <a:spcPct val="115000"/>
                        </a:lnSpc>
                        <a:spcAft>
                          <a:spcPts val="0"/>
                        </a:spcAft>
                        <a:buFont typeface="+mj-lt"/>
                        <a:buNone/>
                      </a:pPr>
                      <a:r>
                        <a:rPr lang="tr-TR" sz="1300" dirty="0" smtClean="0">
                          <a:effectLst/>
                        </a:rPr>
                        <a:t>4. İstismar </a:t>
                      </a:r>
                      <a:r>
                        <a:rPr lang="tr-TR" sz="1300" dirty="0">
                          <a:effectLst/>
                        </a:rPr>
                        <a:t>ve şiddet vakaları görüldüğünde neler yapılacağı ile ilgili belirlenmiş bir politika var mı?</a:t>
                      </a:r>
                      <a:endParaRPr lang="tr-TR"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51422" marR="51422" marT="0" marB="0"/>
                </a:tc>
                <a:tc>
                  <a:txBody>
                    <a:bodyPr/>
                    <a:lstStyle/>
                    <a:p>
                      <a:pPr algn="just">
                        <a:lnSpc>
                          <a:spcPct val="115000"/>
                        </a:lnSpc>
                        <a:spcAft>
                          <a:spcPts val="0"/>
                        </a:spcAft>
                      </a:pPr>
                      <a:r>
                        <a:rPr lang="tr-TR" sz="1300">
                          <a:effectLst/>
                        </a:rPr>
                        <a:t> </a:t>
                      </a:r>
                      <a:endParaRPr lang="tr-TR" sz="1300">
                        <a:effectLst/>
                        <a:latin typeface="Calibri" panose="020F0502020204030204" pitchFamily="34" charset="0"/>
                        <a:ea typeface="Calibri" panose="020F0502020204030204" pitchFamily="34" charset="0"/>
                        <a:cs typeface="Times New Roman" panose="02020603050405020304" pitchFamily="18" charset="0"/>
                      </a:endParaRPr>
                    </a:p>
                  </a:txBody>
                  <a:tcPr marL="51422" marR="51422" marT="0" marB="0"/>
                </a:tc>
                <a:tc>
                  <a:txBody>
                    <a:bodyPr/>
                    <a:lstStyle/>
                    <a:p>
                      <a:pPr algn="just">
                        <a:lnSpc>
                          <a:spcPct val="115000"/>
                        </a:lnSpc>
                        <a:spcAft>
                          <a:spcPts val="0"/>
                        </a:spcAft>
                      </a:pPr>
                      <a:r>
                        <a:rPr lang="tr-TR" sz="1300" dirty="0">
                          <a:effectLst/>
                        </a:rPr>
                        <a:t> </a:t>
                      </a:r>
                      <a:endParaRPr lang="tr-TR"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51422" marR="51422" marT="0" marB="0"/>
                </a:tc>
                <a:tc>
                  <a:txBody>
                    <a:bodyPr/>
                    <a:lstStyle/>
                    <a:p>
                      <a:pPr algn="just">
                        <a:lnSpc>
                          <a:spcPct val="115000"/>
                        </a:lnSpc>
                        <a:spcAft>
                          <a:spcPts val="0"/>
                        </a:spcAft>
                      </a:pPr>
                      <a:r>
                        <a:rPr lang="tr-TR" sz="1300" dirty="0">
                          <a:effectLst/>
                        </a:rPr>
                        <a:t> </a:t>
                      </a:r>
                      <a:endParaRPr lang="tr-TR"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51422" marR="51422" marT="0" marB="0"/>
                </a:tc>
                <a:extLst>
                  <a:ext uri="{0D108BD9-81ED-4DB2-BD59-A6C34878D82A}">
                    <a16:rowId xmlns:a16="http://schemas.microsoft.com/office/drawing/2014/main" xmlns="" val="2326178630"/>
                  </a:ext>
                </a:extLst>
              </a:tr>
            </a:tbl>
          </a:graphicData>
        </a:graphic>
      </p:graphicFrame>
      <p:sp>
        <p:nvSpPr>
          <p:cNvPr id="5" name="Metin Yer Tutucusu 1"/>
          <p:cNvSpPr>
            <a:spLocks noGrp="1"/>
          </p:cNvSpPr>
          <p:nvPr>
            <p:ph type="body" sz="quarter" idx="10"/>
          </p:nvPr>
        </p:nvSpPr>
        <p:spPr>
          <a:xfrm>
            <a:off x="0" y="0"/>
            <a:ext cx="9144000" cy="1052833"/>
          </a:xfrm>
          <a:solidFill>
            <a:srgbClr val="FF0000"/>
          </a:solidFill>
        </p:spPr>
        <p:txBody>
          <a:bodyPr/>
          <a:lstStyle/>
          <a:p>
            <a:r>
              <a:rPr lang="tr-TR" sz="2400" dirty="0"/>
              <a:t>Güvenli </a:t>
            </a:r>
            <a:r>
              <a:rPr lang="tr-TR" sz="2400" dirty="0" smtClean="0"/>
              <a:t>okula yönelik bir kurum kültürü/iklimi geliştirin ve okul binaları ve bahçelerini güvenli okul prensiplerine göre gözden geçirin </a:t>
            </a:r>
            <a:endParaRPr lang="en-US" sz="2400" dirty="0"/>
          </a:p>
        </p:txBody>
      </p:sp>
    </p:spTree>
    <p:extLst>
      <p:ext uri="{BB962C8B-B14F-4D97-AF65-F5344CB8AC3E}">
        <p14:creationId xmlns:p14="http://schemas.microsoft.com/office/powerpoint/2010/main" xmlns="" val="319027332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Yer Tutucusu 1"/>
          <p:cNvSpPr>
            <a:spLocks noGrp="1"/>
          </p:cNvSpPr>
          <p:nvPr>
            <p:ph type="body" sz="quarter" idx="10"/>
          </p:nvPr>
        </p:nvSpPr>
        <p:spPr>
          <a:xfrm>
            <a:off x="0" y="0"/>
            <a:ext cx="9144000" cy="1052833"/>
          </a:xfrm>
          <a:solidFill>
            <a:srgbClr val="FF0000"/>
          </a:solidFill>
        </p:spPr>
        <p:txBody>
          <a:bodyPr/>
          <a:lstStyle/>
          <a:p>
            <a:r>
              <a:rPr lang="tr-TR" sz="2400" dirty="0" smtClean="0"/>
              <a:t>5. İletişim </a:t>
            </a:r>
            <a:r>
              <a:rPr lang="tr-TR" sz="2400" dirty="0"/>
              <a:t>ve </a:t>
            </a:r>
            <a:r>
              <a:rPr lang="tr-TR" sz="2400" dirty="0" smtClean="0"/>
              <a:t>liderlik becerilerinizi geliştirin</a:t>
            </a:r>
            <a:endParaRPr lang="en-US" sz="2400" dirty="0"/>
          </a:p>
        </p:txBody>
      </p:sp>
      <p:sp>
        <p:nvSpPr>
          <p:cNvPr id="4" name="Dikdörtgen 3"/>
          <p:cNvSpPr/>
          <p:nvPr/>
        </p:nvSpPr>
        <p:spPr>
          <a:xfrm>
            <a:off x="90668" y="1699943"/>
            <a:ext cx="5723146" cy="2654555"/>
          </a:xfrm>
          <a:prstGeom prst="rect">
            <a:avLst/>
          </a:prstGeom>
        </p:spPr>
        <p:txBody>
          <a:bodyPr wrap="square" lIns="68562" tIns="34281" rIns="68562" bIns="34281">
            <a:spAutoFit/>
          </a:bodyPr>
          <a:lstStyle/>
          <a:p>
            <a:pPr algn="just"/>
            <a:r>
              <a:rPr lang="tr-TR" sz="2400" dirty="0" smtClean="0"/>
              <a:t>İstismar vakalarının farkına </a:t>
            </a:r>
            <a:r>
              <a:rPr lang="tr-TR" sz="2400" dirty="0"/>
              <a:t>varılması, tartışılması, aynı öğrenciyi gözlemleyen farklı öğretmenlerin gözlemlerini ve şüphelerini paylaşması, böylelikle çocuk istismarı vakalarının tabu olmaktan çıkarılması okul yöneticilerinin göstereceği liderlikle orantılı bir şekilde artacaktır. </a:t>
            </a:r>
            <a:endParaRPr lang="tr-TR" sz="2400" dirty="0" smtClean="0"/>
          </a:p>
        </p:txBody>
      </p:sp>
      <p:grpSp>
        <p:nvGrpSpPr>
          <p:cNvPr id="3" name="Group 58">
            <a:extLst>
              <a:ext uri="{FF2B5EF4-FFF2-40B4-BE49-F238E27FC236}">
                <a16:creationId xmlns:a16="http://schemas.microsoft.com/office/drawing/2014/main" xmlns="" id="{F5F1F6BB-123C-4426-8ADC-8A27440F49D5}"/>
              </a:ext>
            </a:extLst>
          </p:cNvPr>
          <p:cNvGrpSpPr/>
          <p:nvPr/>
        </p:nvGrpSpPr>
        <p:grpSpPr>
          <a:xfrm>
            <a:off x="6245750" y="1761848"/>
            <a:ext cx="2699597" cy="2645681"/>
            <a:chOff x="1111250" y="2736547"/>
            <a:chExt cx="3473207" cy="3016554"/>
          </a:xfrm>
        </p:grpSpPr>
        <p:sp>
          <p:nvSpPr>
            <p:cNvPr id="6" name="Freeform 18">
              <a:extLst>
                <a:ext uri="{FF2B5EF4-FFF2-40B4-BE49-F238E27FC236}">
                  <a16:creationId xmlns:a16="http://schemas.microsoft.com/office/drawing/2014/main" xmlns="" id="{4C945C18-7675-4FC7-8D59-BF571BE43C57}"/>
                </a:ext>
              </a:extLst>
            </p:cNvPr>
            <p:cNvSpPr>
              <a:spLocks/>
            </p:cNvSpPr>
            <p:nvPr/>
          </p:nvSpPr>
          <p:spPr bwMode="auto">
            <a:xfrm>
              <a:off x="1199068" y="3392988"/>
              <a:ext cx="3385389" cy="2360113"/>
            </a:xfrm>
            <a:custGeom>
              <a:avLst/>
              <a:gdLst>
                <a:gd name="T0" fmla="*/ 642 w 768"/>
                <a:gd name="T1" fmla="*/ 101 h 535"/>
                <a:gd name="T2" fmla="*/ 603 w 768"/>
                <a:gd name="T3" fmla="*/ 72 h 535"/>
                <a:gd name="T4" fmla="*/ 768 w 768"/>
                <a:gd name="T5" fmla="*/ 0 h 535"/>
                <a:gd name="T6" fmla="*/ 748 w 768"/>
                <a:gd name="T7" fmla="*/ 179 h 535"/>
                <a:gd name="T8" fmla="*/ 728 w 768"/>
                <a:gd name="T9" fmla="*/ 165 h 535"/>
                <a:gd name="T10" fmla="*/ 711 w 768"/>
                <a:gd name="T11" fmla="*/ 152 h 535"/>
                <a:gd name="T12" fmla="*/ 706 w 768"/>
                <a:gd name="T13" fmla="*/ 153 h 535"/>
                <a:gd name="T14" fmla="*/ 634 w 768"/>
                <a:gd name="T15" fmla="*/ 247 h 535"/>
                <a:gd name="T16" fmla="*/ 560 w 768"/>
                <a:gd name="T17" fmla="*/ 343 h 535"/>
                <a:gd name="T18" fmla="*/ 548 w 768"/>
                <a:gd name="T19" fmla="*/ 359 h 535"/>
                <a:gd name="T20" fmla="*/ 540 w 768"/>
                <a:gd name="T21" fmla="*/ 364 h 535"/>
                <a:gd name="T22" fmla="*/ 480 w 768"/>
                <a:gd name="T23" fmla="*/ 372 h 535"/>
                <a:gd name="T24" fmla="*/ 430 w 768"/>
                <a:gd name="T25" fmla="*/ 380 h 535"/>
                <a:gd name="T26" fmla="*/ 365 w 768"/>
                <a:gd name="T27" fmla="*/ 389 h 535"/>
                <a:gd name="T28" fmla="*/ 318 w 768"/>
                <a:gd name="T29" fmla="*/ 406 h 535"/>
                <a:gd name="T30" fmla="*/ 257 w 768"/>
                <a:gd name="T31" fmla="*/ 433 h 535"/>
                <a:gd name="T32" fmla="*/ 190 w 768"/>
                <a:gd name="T33" fmla="*/ 464 h 535"/>
                <a:gd name="T34" fmla="*/ 131 w 768"/>
                <a:gd name="T35" fmla="*/ 491 h 535"/>
                <a:gd name="T36" fmla="*/ 78 w 768"/>
                <a:gd name="T37" fmla="*/ 515 h 535"/>
                <a:gd name="T38" fmla="*/ 37 w 768"/>
                <a:gd name="T39" fmla="*/ 534 h 535"/>
                <a:gd name="T40" fmla="*/ 32 w 768"/>
                <a:gd name="T41" fmla="*/ 532 h 535"/>
                <a:gd name="T42" fmla="*/ 1 w 768"/>
                <a:gd name="T43" fmla="*/ 465 h 535"/>
                <a:gd name="T44" fmla="*/ 3 w 768"/>
                <a:gd name="T45" fmla="*/ 459 h 535"/>
                <a:gd name="T46" fmla="*/ 70 w 768"/>
                <a:gd name="T47" fmla="*/ 428 h 535"/>
                <a:gd name="T48" fmla="*/ 121 w 768"/>
                <a:gd name="T49" fmla="*/ 405 h 535"/>
                <a:gd name="T50" fmla="*/ 203 w 768"/>
                <a:gd name="T51" fmla="*/ 368 h 535"/>
                <a:gd name="T52" fmla="*/ 294 w 768"/>
                <a:gd name="T53" fmla="*/ 326 h 535"/>
                <a:gd name="T54" fmla="*/ 319 w 768"/>
                <a:gd name="T55" fmla="*/ 315 h 535"/>
                <a:gd name="T56" fmla="*/ 341 w 768"/>
                <a:gd name="T57" fmla="*/ 310 h 535"/>
                <a:gd name="T58" fmla="*/ 397 w 768"/>
                <a:gd name="T59" fmla="*/ 301 h 535"/>
                <a:gd name="T60" fmla="*/ 447 w 768"/>
                <a:gd name="T61" fmla="*/ 294 h 535"/>
                <a:gd name="T62" fmla="*/ 498 w 768"/>
                <a:gd name="T63" fmla="*/ 286 h 535"/>
                <a:gd name="T64" fmla="*/ 502 w 768"/>
                <a:gd name="T65" fmla="*/ 283 h 535"/>
                <a:gd name="T66" fmla="*/ 556 w 768"/>
                <a:gd name="T67" fmla="*/ 214 h 535"/>
                <a:gd name="T68" fmla="*/ 626 w 768"/>
                <a:gd name="T69" fmla="*/ 122 h 535"/>
                <a:gd name="T70" fmla="*/ 642 w 768"/>
                <a:gd name="T71" fmla="*/ 101 h 5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68" h="535">
                  <a:moveTo>
                    <a:pt x="642" y="101"/>
                  </a:moveTo>
                  <a:cubicBezTo>
                    <a:pt x="629" y="91"/>
                    <a:pt x="616" y="82"/>
                    <a:pt x="603" y="72"/>
                  </a:cubicBezTo>
                  <a:cubicBezTo>
                    <a:pt x="658" y="48"/>
                    <a:pt x="713" y="24"/>
                    <a:pt x="768" y="0"/>
                  </a:cubicBezTo>
                  <a:cubicBezTo>
                    <a:pt x="761" y="60"/>
                    <a:pt x="755" y="119"/>
                    <a:pt x="748" y="179"/>
                  </a:cubicBezTo>
                  <a:cubicBezTo>
                    <a:pt x="741" y="174"/>
                    <a:pt x="734" y="169"/>
                    <a:pt x="728" y="165"/>
                  </a:cubicBezTo>
                  <a:cubicBezTo>
                    <a:pt x="723" y="160"/>
                    <a:pt x="717" y="156"/>
                    <a:pt x="711" y="152"/>
                  </a:cubicBezTo>
                  <a:cubicBezTo>
                    <a:pt x="709" y="150"/>
                    <a:pt x="708" y="151"/>
                    <a:pt x="706" y="153"/>
                  </a:cubicBezTo>
                  <a:cubicBezTo>
                    <a:pt x="682" y="184"/>
                    <a:pt x="658" y="215"/>
                    <a:pt x="634" y="247"/>
                  </a:cubicBezTo>
                  <a:cubicBezTo>
                    <a:pt x="610" y="279"/>
                    <a:pt x="585" y="311"/>
                    <a:pt x="560" y="343"/>
                  </a:cubicBezTo>
                  <a:cubicBezTo>
                    <a:pt x="556" y="348"/>
                    <a:pt x="552" y="354"/>
                    <a:pt x="548" y="359"/>
                  </a:cubicBezTo>
                  <a:cubicBezTo>
                    <a:pt x="546" y="361"/>
                    <a:pt x="543" y="363"/>
                    <a:pt x="540" y="364"/>
                  </a:cubicBezTo>
                  <a:cubicBezTo>
                    <a:pt x="520" y="367"/>
                    <a:pt x="500" y="370"/>
                    <a:pt x="480" y="372"/>
                  </a:cubicBezTo>
                  <a:cubicBezTo>
                    <a:pt x="463" y="375"/>
                    <a:pt x="446" y="377"/>
                    <a:pt x="430" y="380"/>
                  </a:cubicBezTo>
                  <a:cubicBezTo>
                    <a:pt x="408" y="383"/>
                    <a:pt x="387" y="388"/>
                    <a:pt x="365" y="389"/>
                  </a:cubicBezTo>
                  <a:cubicBezTo>
                    <a:pt x="348" y="391"/>
                    <a:pt x="333" y="399"/>
                    <a:pt x="318" y="406"/>
                  </a:cubicBezTo>
                  <a:cubicBezTo>
                    <a:pt x="297" y="415"/>
                    <a:pt x="277" y="424"/>
                    <a:pt x="257" y="433"/>
                  </a:cubicBezTo>
                  <a:cubicBezTo>
                    <a:pt x="235" y="444"/>
                    <a:pt x="213" y="454"/>
                    <a:pt x="190" y="464"/>
                  </a:cubicBezTo>
                  <a:cubicBezTo>
                    <a:pt x="171" y="473"/>
                    <a:pt x="151" y="482"/>
                    <a:pt x="131" y="491"/>
                  </a:cubicBezTo>
                  <a:cubicBezTo>
                    <a:pt x="113" y="499"/>
                    <a:pt x="96" y="507"/>
                    <a:pt x="78" y="515"/>
                  </a:cubicBezTo>
                  <a:cubicBezTo>
                    <a:pt x="64" y="522"/>
                    <a:pt x="51" y="528"/>
                    <a:pt x="37" y="534"/>
                  </a:cubicBezTo>
                  <a:cubicBezTo>
                    <a:pt x="34" y="535"/>
                    <a:pt x="33" y="535"/>
                    <a:pt x="32" y="532"/>
                  </a:cubicBezTo>
                  <a:cubicBezTo>
                    <a:pt x="22" y="509"/>
                    <a:pt x="11" y="487"/>
                    <a:pt x="1" y="465"/>
                  </a:cubicBezTo>
                  <a:cubicBezTo>
                    <a:pt x="0" y="462"/>
                    <a:pt x="0" y="461"/>
                    <a:pt x="3" y="459"/>
                  </a:cubicBezTo>
                  <a:cubicBezTo>
                    <a:pt x="25" y="449"/>
                    <a:pt x="48" y="439"/>
                    <a:pt x="70" y="428"/>
                  </a:cubicBezTo>
                  <a:cubicBezTo>
                    <a:pt x="87" y="421"/>
                    <a:pt x="104" y="413"/>
                    <a:pt x="121" y="405"/>
                  </a:cubicBezTo>
                  <a:cubicBezTo>
                    <a:pt x="148" y="393"/>
                    <a:pt x="175" y="380"/>
                    <a:pt x="203" y="368"/>
                  </a:cubicBezTo>
                  <a:cubicBezTo>
                    <a:pt x="233" y="354"/>
                    <a:pt x="264" y="340"/>
                    <a:pt x="294" y="326"/>
                  </a:cubicBezTo>
                  <a:cubicBezTo>
                    <a:pt x="302" y="323"/>
                    <a:pt x="311" y="318"/>
                    <a:pt x="319" y="315"/>
                  </a:cubicBezTo>
                  <a:cubicBezTo>
                    <a:pt x="326" y="313"/>
                    <a:pt x="334" y="311"/>
                    <a:pt x="341" y="310"/>
                  </a:cubicBezTo>
                  <a:cubicBezTo>
                    <a:pt x="360" y="307"/>
                    <a:pt x="378" y="304"/>
                    <a:pt x="397" y="301"/>
                  </a:cubicBezTo>
                  <a:cubicBezTo>
                    <a:pt x="413" y="299"/>
                    <a:pt x="430" y="297"/>
                    <a:pt x="447" y="294"/>
                  </a:cubicBezTo>
                  <a:cubicBezTo>
                    <a:pt x="464" y="292"/>
                    <a:pt x="481" y="289"/>
                    <a:pt x="498" y="286"/>
                  </a:cubicBezTo>
                  <a:cubicBezTo>
                    <a:pt x="499" y="286"/>
                    <a:pt x="501" y="284"/>
                    <a:pt x="502" y="283"/>
                  </a:cubicBezTo>
                  <a:cubicBezTo>
                    <a:pt x="520" y="260"/>
                    <a:pt x="538" y="237"/>
                    <a:pt x="556" y="214"/>
                  </a:cubicBezTo>
                  <a:cubicBezTo>
                    <a:pt x="579" y="183"/>
                    <a:pt x="603" y="153"/>
                    <a:pt x="626" y="122"/>
                  </a:cubicBezTo>
                  <a:cubicBezTo>
                    <a:pt x="631" y="115"/>
                    <a:pt x="637" y="108"/>
                    <a:pt x="642" y="101"/>
                  </a:cubicBezTo>
                  <a:close/>
                </a:path>
              </a:pathLst>
            </a:cu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 name="Freeform 19">
              <a:extLst>
                <a:ext uri="{FF2B5EF4-FFF2-40B4-BE49-F238E27FC236}">
                  <a16:creationId xmlns:a16="http://schemas.microsoft.com/office/drawing/2014/main" xmlns="" id="{43720C44-C37B-46DB-8B1B-6E27B376EEED}"/>
                </a:ext>
              </a:extLst>
            </p:cNvPr>
            <p:cNvSpPr>
              <a:spLocks/>
            </p:cNvSpPr>
            <p:nvPr/>
          </p:nvSpPr>
          <p:spPr bwMode="auto">
            <a:xfrm>
              <a:off x="2689782" y="2736547"/>
              <a:ext cx="1159199" cy="1918826"/>
            </a:xfrm>
            <a:custGeom>
              <a:avLst/>
              <a:gdLst>
                <a:gd name="T0" fmla="*/ 30 w 263"/>
                <a:gd name="T1" fmla="*/ 255 h 435"/>
                <a:gd name="T2" fmla="*/ 19 w 263"/>
                <a:gd name="T3" fmla="*/ 304 h 435"/>
                <a:gd name="T4" fmla="*/ 1 w 263"/>
                <a:gd name="T5" fmla="*/ 248 h 435"/>
                <a:gd name="T6" fmla="*/ 34 w 263"/>
                <a:gd name="T7" fmla="*/ 202 h 435"/>
                <a:gd name="T8" fmla="*/ 48 w 263"/>
                <a:gd name="T9" fmla="*/ 175 h 435"/>
                <a:gd name="T10" fmla="*/ 40 w 263"/>
                <a:gd name="T11" fmla="*/ 122 h 435"/>
                <a:gd name="T12" fmla="*/ 93 w 263"/>
                <a:gd name="T13" fmla="*/ 150 h 435"/>
                <a:gd name="T14" fmla="*/ 88 w 263"/>
                <a:gd name="T15" fmla="*/ 186 h 435"/>
                <a:gd name="T16" fmla="*/ 129 w 263"/>
                <a:gd name="T17" fmla="*/ 188 h 435"/>
                <a:gd name="T18" fmla="*/ 154 w 263"/>
                <a:gd name="T19" fmla="*/ 174 h 435"/>
                <a:gd name="T20" fmla="*/ 158 w 263"/>
                <a:gd name="T21" fmla="*/ 15 h 435"/>
                <a:gd name="T22" fmla="*/ 178 w 263"/>
                <a:gd name="T23" fmla="*/ 13 h 435"/>
                <a:gd name="T24" fmla="*/ 255 w 263"/>
                <a:gd name="T25" fmla="*/ 22 h 435"/>
                <a:gd name="T26" fmla="*/ 252 w 263"/>
                <a:gd name="T27" fmla="*/ 38 h 435"/>
                <a:gd name="T28" fmla="*/ 243 w 263"/>
                <a:gd name="T29" fmla="*/ 55 h 435"/>
                <a:gd name="T30" fmla="*/ 263 w 263"/>
                <a:gd name="T31" fmla="*/ 84 h 435"/>
                <a:gd name="T32" fmla="*/ 183 w 263"/>
                <a:gd name="T33" fmla="*/ 84 h 435"/>
                <a:gd name="T34" fmla="*/ 178 w 263"/>
                <a:gd name="T35" fmla="*/ 157 h 435"/>
                <a:gd name="T36" fmla="*/ 190 w 263"/>
                <a:gd name="T37" fmla="*/ 174 h 435"/>
                <a:gd name="T38" fmla="*/ 178 w 263"/>
                <a:gd name="T39" fmla="*/ 199 h 435"/>
                <a:gd name="T40" fmla="*/ 169 w 263"/>
                <a:gd name="T41" fmla="*/ 225 h 435"/>
                <a:gd name="T42" fmla="*/ 158 w 263"/>
                <a:gd name="T43" fmla="*/ 205 h 435"/>
                <a:gd name="T44" fmla="*/ 135 w 263"/>
                <a:gd name="T45" fmla="*/ 217 h 435"/>
                <a:gd name="T46" fmla="*/ 91 w 263"/>
                <a:gd name="T47" fmla="*/ 217 h 435"/>
                <a:gd name="T48" fmla="*/ 95 w 263"/>
                <a:gd name="T49" fmla="*/ 276 h 435"/>
                <a:gd name="T50" fmla="*/ 102 w 263"/>
                <a:gd name="T51" fmla="*/ 292 h 435"/>
                <a:gd name="T52" fmla="*/ 149 w 263"/>
                <a:gd name="T53" fmla="*/ 312 h 435"/>
                <a:gd name="T54" fmla="*/ 171 w 263"/>
                <a:gd name="T55" fmla="*/ 381 h 435"/>
                <a:gd name="T56" fmla="*/ 140 w 263"/>
                <a:gd name="T57" fmla="*/ 364 h 435"/>
                <a:gd name="T58" fmla="*/ 120 w 263"/>
                <a:gd name="T59" fmla="*/ 330 h 435"/>
                <a:gd name="T60" fmla="*/ 89 w 263"/>
                <a:gd name="T61" fmla="*/ 321 h 435"/>
                <a:gd name="T62" fmla="*/ 92 w 263"/>
                <a:gd name="T63" fmla="*/ 365 h 435"/>
                <a:gd name="T64" fmla="*/ 63 w 263"/>
                <a:gd name="T65" fmla="*/ 423 h 435"/>
                <a:gd name="T66" fmla="*/ 35 w 263"/>
                <a:gd name="T67" fmla="*/ 408 h 435"/>
                <a:gd name="T68" fmla="*/ 60 w 263"/>
                <a:gd name="T69" fmla="*/ 359 h 435"/>
                <a:gd name="T70" fmla="*/ 53 w 263"/>
                <a:gd name="T71" fmla="*/ 320 h 435"/>
                <a:gd name="T72" fmla="*/ 41 w 263"/>
                <a:gd name="T73" fmla="*/ 242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63" h="435">
                  <a:moveTo>
                    <a:pt x="40" y="239"/>
                  </a:moveTo>
                  <a:cubicBezTo>
                    <a:pt x="33" y="241"/>
                    <a:pt x="29" y="249"/>
                    <a:pt x="30" y="255"/>
                  </a:cubicBezTo>
                  <a:cubicBezTo>
                    <a:pt x="31" y="267"/>
                    <a:pt x="32" y="278"/>
                    <a:pt x="32" y="290"/>
                  </a:cubicBezTo>
                  <a:cubicBezTo>
                    <a:pt x="32" y="298"/>
                    <a:pt x="27" y="304"/>
                    <a:pt x="19" y="304"/>
                  </a:cubicBezTo>
                  <a:cubicBezTo>
                    <a:pt x="11" y="305"/>
                    <a:pt x="5" y="300"/>
                    <a:pt x="4" y="291"/>
                  </a:cubicBezTo>
                  <a:cubicBezTo>
                    <a:pt x="3" y="277"/>
                    <a:pt x="3" y="262"/>
                    <a:pt x="1" y="248"/>
                  </a:cubicBezTo>
                  <a:cubicBezTo>
                    <a:pt x="0" y="240"/>
                    <a:pt x="2" y="235"/>
                    <a:pt x="7" y="230"/>
                  </a:cubicBezTo>
                  <a:cubicBezTo>
                    <a:pt x="17" y="221"/>
                    <a:pt x="25" y="211"/>
                    <a:pt x="34" y="202"/>
                  </a:cubicBezTo>
                  <a:cubicBezTo>
                    <a:pt x="36" y="200"/>
                    <a:pt x="37" y="199"/>
                    <a:pt x="37" y="197"/>
                  </a:cubicBezTo>
                  <a:cubicBezTo>
                    <a:pt x="38" y="189"/>
                    <a:pt x="40" y="181"/>
                    <a:pt x="48" y="175"/>
                  </a:cubicBezTo>
                  <a:cubicBezTo>
                    <a:pt x="35" y="168"/>
                    <a:pt x="29" y="157"/>
                    <a:pt x="30" y="143"/>
                  </a:cubicBezTo>
                  <a:cubicBezTo>
                    <a:pt x="30" y="135"/>
                    <a:pt x="34" y="128"/>
                    <a:pt x="40" y="122"/>
                  </a:cubicBezTo>
                  <a:cubicBezTo>
                    <a:pt x="52" y="111"/>
                    <a:pt x="72" y="111"/>
                    <a:pt x="84" y="123"/>
                  </a:cubicBezTo>
                  <a:cubicBezTo>
                    <a:pt x="91" y="131"/>
                    <a:pt x="94" y="139"/>
                    <a:pt x="93" y="150"/>
                  </a:cubicBezTo>
                  <a:cubicBezTo>
                    <a:pt x="92" y="160"/>
                    <a:pt x="86" y="168"/>
                    <a:pt x="78" y="173"/>
                  </a:cubicBezTo>
                  <a:cubicBezTo>
                    <a:pt x="82" y="178"/>
                    <a:pt x="84" y="182"/>
                    <a:pt x="88" y="186"/>
                  </a:cubicBezTo>
                  <a:cubicBezTo>
                    <a:pt x="88" y="187"/>
                    <a:pt x="90" y="188"/>
                    <a:pt x="92" y="188"/>
                  </a:cubicBezTo>
                  <a:cubicBezTo>
                    <a:pt x="104" y="188"/>
                    <a:pt x="117" y="188"/>
                    <a:pt x="129" y="188"/>
                  </a:cubicBezTo>
                  <a:cubicBezTo>
                    <a:pt x="131" y="188"/>
                    <a:pt x="133" y="187"/>
                    <a:pt x="135" y="186"/>
                  </a:cubicBezTo>
                  <a:cubicBezTo>
                    <a:pt x="141" y="182"/>
                    <a:pt x="147" y="178"/>
                    <a:pt x="154" y="174"/>
                  </a:cubicBezTo>
                  <a:cubicBezTo>
                    <a:pt x="157" y="172"/>
                    <a:pt x="158" y="169"/>
                    <a:pt x="158" y="165"/>
                  </a:cubicBezTo>
                  <a:cubicBezTo>
                    <a:pt x="158" y="115"/>
                    <a:pt x="158" y="65"/>
                    <a:pt x="158" y="15"/>
                  </a:cubicBezTo>
                  <a:cubicBezTo>
                    <a:pt x="158" y="11"/>
                    <a:pt x="159" y="6"/>
                    <a:pt x="163" y="4"/>
                  </a:cubicBezTo>
                  <a:cubicBezTo>
                    <a:pt x="170" y="0"/>
                    <a:pt x="178" y="4"/>
                    <a:pt x="178" y="13"/>
                  </a:cubicBezTo>
                  <a:cubicBezTo>
                    <a:pt x="179" y="22"/>
                    <a:pt x="179" y="22"/>
                    <a:pt x="187" y="22"/>
                  </a:cubicBezTo>
                  <a:cubicBezTo>
                    <a:pt x="210" y="22"/>
                    <a:pt x="232" y="22"/>
                    <a:pt x="255" y="22"/>
                  </a:cubicBezTo>
                  <a:cubicBezTo>
                    <a:pt x="257" y="22"/>
                    <a:pt x="259" y="22"/>
                    <a:pt x="263" y="22"/>
                  </a:cubicBezTo>
                  <a:cubicBezTo>
                    <a:pt x="259" y="28"/>
                    <a:pt x="255" y="33"/>
                    <a:pt x="252" y="38"/>
                  </a:cubicBezTo>
                  <a:cubicBezTo>
                    <a:pt x="249" y="42"/>
                    <a:pt x="246" y="46"/>
                    <a:pt x="244" y="49"/>
                  </a:cubicBezTo>
                  <a:cubicBezTo>
                    <a:pt x="242" y="51"/>
                    <a:pt x="242" y="53"/>
                    <a:pt x="243" y="55"/>
                  </a:cubicBezTo>
                  <a:cubicBezTo>
                    <a:pt x="249" y="63"/>
                    <a:pt x="254" y="71"/>
                    <a:pt x="260" y="79"/>
                  </a:cubicBezTo>
                  <a:cubicBezTo>
                    <a:pt x="261" y="80"/>
                    <a:pt x="262" y="82"/>
                    <a:pt x="263" y="84"/>
                  </a:cubicBezTo>
                  <a:cubicBezTo>
                    <a:pt x="260" y="84"/>
                    <a:pt x="259" y="84"/>
                    <a:pt x="257" y="84"/>
                  </a:cubicBezTo>
                  <a:cubicBezTo>
                    <a:pt x="232" y="84"/>
                    <a:pt x="208" y="84"/>
                    <a:pt x="183" y="84"/>
                  </a:cubicBezTo>
                  <a:cubicBezTo>
                    <a:pt x="179" y="84"/>
                    <a:pt x="178" y="85"/>
                    <a:pt x="178" y="89"/>
                  </a:cubicBezTo>
                  <a:cubicBezTo>
                    <a:pt x="178" y="112"/>
                    <a:pt x="178" y="134"/>
                    <a:pt x="178" y="157"/>
                  </a:cubicBezTo>
                  <a:cubicBezTo>
                    <a:pt x="178" y="160"/>
                    <a:pt x="179" y="161"/>
                    <a:pt x="182" y="163"/>
                  </a:cubicBezTo>
                  <a:cubicBezTo>
                    <a:pt x="187" y="164"/>
                    <a:pt x="190" y="168"/>
                    <a:pt x="190" y="174"/>
                  </a:cubicBezTo>
                  <a:cubicBezTo>
                    <a:pt x="191" y="180"/>
                    <a:pt x="189" y="185"/>
                    <a:pt x="184" y="188"/>
                  </a:cubicBezTo>
                  <a:cubicBezTo>
                    <a:pt x="179" y="190"/>
                    <a:pt x="178" y="194"/>
                    <a:pt x="178" y="199"/>
                  </a:cubicBezTo>
                  <a:cubicBezTo>
                    <a:pt x="178" y="204"/>
                    <a:pt x="178" y="210"/>
                    <a:pt x="178" y="215"/>
                  </a:cubicBezTo>
                  <a:cubicBezTo>
                    <a:pt x="178" y="222"/>
                    <a:pt x="175" y="225"/>
                    <a:pt x="169" y="225"/>
                  </a:cubicBezTo>
                  <a:cubicBezTo>
                    <a:pt x="163" y="226"/>
                    <a:pt x="159" y="222"/>
                    <a:pt x="158" y="216"/>
                  </a:cubicBezTo>
                  <a:cubicBezTo>
                    <a:pt x="158" y="213"/>
                    <a:pt x="158" y="210"/>
                    <a:pt x="158" y="205"/>
                  </a:cubicBezTo>
                  <a:cubicBezTo>
                    <a:pt x="153" y="209"/>
                    <a:pt x="149" y="212"/>
                    <a:pt x="144" y="214"/>
                  </a:cubicBezTo>
                  <a:cubicBezTo>
                    <a:pt x="142" y="216"/>
                    <a:pt x="138" y="217"/>
                    <a:pt x="135" y="217"/>
                  </a:cubicBezTo>
                  <a:cubicBezTo>
                    <a:pt x="122" y="217"/>
                    <a:pt x="109" y="217"/>
                    <a:pt x="96" y="216"/>
                  </a:cubicBezTo>
                  <a:cubicBezTo>
                    <a:pt x="94" y="216"/>
                    <a:pt x="93" y="217"/>
                    <a:pt x="91" y="217"/>
                  </a:cubicBezTo>
                  <a:cubicBezTo>
                    <a:pt x="92" y="225"/>
                    <a:pt x="92" y="234"/>
                    <a:pt x="93" y="243"/>
                  </a:cubicBezTo>
                  <a:cubicBezTo>
                    <a:pt x="94" y="254"/>
                    <a:pt x="94" y="265"/>
                    <a:pt x="95" y="276"/>
                  </a:cubicBezTo>
                  <a:cubicBezTo>
                    <a:pt x="96" y="279"/>
                    <a:pt x="96" y="282"/>
                    <a:pt x="96" y="285"/>
                  </a:cubicBezTo>
                  <a:cubicBezTo>
                    <a:pt x="96" y="289"/>
                    <a:pt x="99" y="290"/>
                    <a:pt x="102" y="292"/>
                  </a:cubicBezTo>
                  <a:cubicBezTo>
                    <a:pt x="115" y="295"/>
                    <a:pt x="128" y="299"/>
                    <a:pt x="140" y="303"/>
                  </a:cubicBezTo>
                  <a:cubicBezTo>
                    <a:pt x="143" y="305"/>
                    <a:pt x="147" y="309"/>
                    <a:pt x="149" y="312"/>
                  </a:cubicBezTo>
                  <a:cubicBezTo>
                    <a:pt x="157" y="328"/>
                    <a:pt x="165" y="344"/>
                    <a:pt x="174" y="360"/>
                  </a:cubicBezTo>
                  <a:cubicBezTo>
                    <a:pt x="178" y="367"/>
                    <a:pt x="177" y="376"/>
                    <a:pt x="171" y="381"/>
                  </a:cubicBezTo>
                  <a:cubicBezTo>
                    <a:pt x="165" y="385"/>
                    <a:pt x="155" y="386"/>
                    <a:pt x="150" y="380"/>
                  </a:cubicBezTo>
                  <a:cubicBezTo>
                    <a:pt x="146" y="375"/>
                    <a:pt x="144" y="370"/>
                    <a:pt x="140" y="364"/>
                  </a:cubicBezTo>
                  <a:cubicBezTo>
                    <a:pt x="135" y="354"/>
                    <a:pt x="130" y="344"/>
                    <a:pt x="125" y="335"/>
                  </a:cubicBezTo>
                  <a:cubicBezTo>
                    <a:pt x="124" y="333"/>
                    <a:pt x="122" y="330"/>
                    <a:pt x="120" y="330"/>
                  </a:cubicBezTo>
                  <a:cubicBezTo>
                    <a:pt x="110" y="327"/>
                    <a:pt x="101" y="324"/>
                    <a:pt x="91" y="321"/>
                  </a:cubicBezTo>
                  <a:cubicBezTo>
                    <a:pt x="91" y="321"/>
                    <a:pt x="90" y="321"/>
                    <a:pt x="89" y="321"/>
                  </a:cubicBezTo>
                  <a:cubicBezTo>
                    <a:pt x="89" y="327"/>
                    <a:pt x="90" y="334"/>
                    <a:pt x="90" y="340"/>
                  </a:cubicBezTo>
                  <a:cubicBezTo>
                    <a:pt x="91" y="348"/>
                    <a:pt x="93" y="357"/>
                    <a:pt x="92" y="365"/>
                  </a:cubicBezTo>
                  <a:cubicBezTo>
                    <a:pt x="91" y="371"/>
                    <a:pt x="88" y="378"/>
                    <a:pt x="85" y="383"/>
                  </a:cubicBezTo>
                  <a:cubicBezTo>
                    <a:pt x="78" y="397"/>
                    <a:pt x="70" y="410"/>
                    <a:pt x="63" y="423"/>
                  </a:cubicBezTo>
                  <a:cubicBezTo>
                    <a:pt x="58" y="432"/>
                    <a:pt x="49" y="435"/>
                    <a:pt x="41" y="431"/>
                  </a:cubicBezTo>
                  <a:cubicBezTo>
                    <a:pt x="33" y="426"/>
                    <a:pt x="30" y="417"/>
                    <a:pt x="35" y="408"/>
                  </a:cubicBezTo>
                  <a:cubicBezTo>
                    <a:pt x="43" y="394"/>
                    <a:pt x="51" y="379"/>
                    <a:pt x="59" y="365"/>
                  </a:cubicBezTo>
                  <a:cubicBezTo>
                    <a:pt x="60" y="363"/>
                    <a:pt x="60" y="361"/>
                    <a:pt x="60" y="359"/>
                  </a:cubicBezTo>
                  <a:cubicBezTo>
                    <a:pt x="60" y="349"/>
                    <a:pt x="59" y="340"/>
                    <a:pt x="58" y="330"/>
                  </a:cubicBezTo>
                  <a:cubicBezTo>
                    <a:pt x="58" y="326"/>
                    <a:pt x="57" y="323"/>
                    <a:pt x="53" y="320"/>
                  </a:cubicBezTo>
                  <a:cubicBezTo>
                    <a:pt x="48" y="316"/>
                    <a:pt x="46" y="309"/>
                    <a:pt x="45" y="302"/>
                  </a:cubicBezTo>
                  <a:cubicBezTo>
                    <a:pt x="44" y="282"/>
                    <a:pt x="42" y="262"/>
                    <a:pt x="41" y="242"/>
                  </a:cubicBezTo>
                  <a:cubicBezTo>
                    <a:pt x="41" y="241"/>
                    <a:pt x="41" y="240"/>
                    <a:pt x="40" y="239"/>
                  </a:cubicBezTo>
                  <a:close/>
                </a:path>
              </a:pathLst>
            </a:custGeom>
            <a:solidFill>
              <a:schemeClr val="accent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20">
              <a:extLst>
                <a:ext uri="{FF2B5EF4-FFF2-40B4-BE49-F238E27FC236}">
                  <a16:creationId xmlns:a16="http://schemas.microsoft.com/office/drawing/2014/main" xmlns="" id="{2B202FA4-8C5C-4C7D-A255-CBCCB618CAC8}"/>
                </a:ext>
              </a:extLst>
            </p:cNvPr>
            <p:cNvSpPr>
              <a:spLocks/>
            </p:cNvSpPr>
            <p:nvPr/>
          </p:nvSpPr>
          <p:spPr bwMode="auto">
            <a:xfrm>
              <a:off x="1111250" y="4178960"/>
              <a:ext cx="656441" cy="1124072"/>
            </a:xfrm>
            <a:custGeom>
              <a:avLst/>
              <a:gdLst>
                <a:gd name="T0" fmla="*/ 72 w 149"/>
                <a:gd name="T1" fmla="*/ 163 h 255"/>
                <a:gd name="T2" fmla="*/ 74 w 149"/>
                <a:gd name="T3" fmla="*/ 182 h 255"/>
                <a:gd name="T4" fmla="*/ 75 w 149"/>
                <a:gd name="T5" fmla="*/ 198 h 255"/>
                <a:gd name="T6" fmla="*/ 71 w 149"/>
                <a:gd name="T7" fmla="*/ 211 h 255"/>
                <a:gd name="T8" fmla="*/ 54 w 149"/>
                <a:gd name="T9" fmla="*/ 244 h 255"/>
                <a:gd name="T10" fmla="*/ 35 w 149"/>
                <a:gd name="T11" fmla="*/ 250 h 255"/>
                <a:gd name="T12" fmla="*/ 33 w 149"/>
                <a:gd name="T13" fmla="*/ 232 h 255"/>
                <a:gd name="T14" fmla="*/ 49 w 149"/>
                <a:gd name="T15" fmla="*/ 199 h 255"/>
                <a:gd name="T16" fmla="*/ 51 w 149"/>
                <a:gd name="T17" fmla="*/ 193 h 255"/>
                <a:gd name="T18" fmla="*/ 48 w 149"/>
                <a:gd name="T19" fmla="*/ 170 h 255"/>
                <a:gd name="T20" fmla="*/ 45 w 149"/>
                <a:gd name="T21" fmla="*/ 165 h 255"/>
                <a:gd name="T22" fmla="*/ 37 w 149"/>
                <a:gd name="T23" fmla="*/ 149 h 255"/>
                <a:gd name="T24" fmla="*/ 33 w 149"/>
                <a:gd name="T25" fmla="*/ 106 h 255"/>
                <a:gd name="T26" fmla="*/ 32 w 149"/>
                <a:gd name="T27" fmla="*/ 101 h 255"/>
                <a:gd name="T28" fmla="*/ 24 w 149"/>
                <a:gd name="T29" fmla="*/ 116 h 255"/>
                <a:gd name="T30" fmla="*/ 27 w 149"/>
                <a:gd name="T31" fmla="*/ 141 h 255"/>
                <a:gd name="T32" fmla="*/ 11 w 149"/>
                <a:gd name="T33" fmla="*/ 152 h 255"/>
                <a:gd name="T34" fmla="*/ 5 w 149"/>
                <a:gd name="T35" fmla="*/ 141 h 255"/>
                <a:gd name="T36" fmla="*/ 2 w 149"/>
                <a:gd name="T37" fmla="*/ 114 h 255"/>
                <a:gd name="T38" fmla="*/ 9 w 149"/>
                <a:gd name="T39" fmla="*/ 91 h 255"/>
                <a:gd name="T40" fmla="*/ 27 w 149"/>
                <a:gd name="T41" fmla="*/ 72 h 255"/>
                <a:gd name="T42" fmla="*/ 29 w 149"/>
                <a:gd name="T43" fmla="*/ 68 h 255"/>
                <a:gd name="T44" fmla="*/ 36 w 149"/>
                <a:gd name="T45" fmla="*/ 51 h 255"/>
                <a:gd name="T46" fmla="*/ 22 w 149"/>
                <a:gd name="T47" fmla="*/ 23 h 255"/>
                <a:gd name="T48" fmla="*/ 34 w 149"/>
                <a:gd name="T49" fmla="*/ 7 h 255"/>
                <a:gd name="T50" fmla="*/ 68 w 149"/>
                <a:gd name="T51" fmla="*/ 16 h 255"/>
                <a:gd name="T52" fmla="*/ 60 w 149"/>
                <a:gd name="T53" fmla="*/ 48 h 255"/>
                <a:gd name="T54" fmla="*/ 68 w 149"/>
                <a:gd name="T55" fmla="*/ 59 h 255"/>
                <a:gd name="T56" fmla="*/ 71 w 149"/>
                <a:gd name="T57" fmla="*/ 60 h 255"/>
                <a:gd name="T58" fmla="*/ 100 w 149"/>
                <a:gd name="T59" fmla="*/ 60 h 255"/>
                <a:gd name="T60" fmla="*/ 105 w 149"/>
                <a:gd name="T61" fmla="*/ 58 h 255"/>
                <a:gd name="T62" fmla="*/ 129 w 149"/>
                <a:gd name="T63" fmla="*/ 40 h 255"/>
                <a:gd name="T64" fmla="*/ 146 w 149"/>
                <a:gd name="T65" fmla="*/ 42 h 255"/>
                <a:gd name="T66" fmla="*/ 143 w 149"/>
                <a:gd name="T67" fmla="*/ 58 h 255"/>
                <a:gd name="T68" fmla="*/ 112 w 149"/>
                <a:gd name="T69" fmla="*/ 80 h 255"/>
                <a:gd name="T70" fmla="*/ 106 w 149"/>
                <a:gd name="T71" fmla="*/ 82 h 255"/>
                <a:gd name="T72" fmla="*/ 77 w 149"/>
                <a:gd name="T73" fmla="*/ 82 h 255"/>
                <a:gd name="T74" fmla="*/ 71 w 149"/>
                <a:gd name="T75" fmla="*/ 82 h 255"/>
                <a:gd name="T76" fmla="*/ 73 w 149"/>
                <a:gd name="T77" fmla="*/ 105 h 255"/>
                <a:gd name="T78" fmla="*/ 76 w 149"/>
                <a:gd name="T79" fmla="*/ 133 h 255"/>
                <a:gd name="T80" fmla="*/ 82 w 149"/>
                <a:gd name="T81" fmla="*/ 141 h 255"/>
                <a:gd name="T82" fmla="*/ 109 w 149"/>
                <a:gd name="T83" fmla="*/ 149 h 255"/>
                <a:gd name="T84" fmla="*/ 118 w 149"/>
                <a:gd name="T85" fmla="*/ 155 h 255"/>
                <a:gd name="T86" fmla="*/ 140 w 149"/>
                <a:gd name="T87" fmla="*/ 193 h 255"/>
                <a:gd name="T88" fmla="*/ 135 w 149"/>
                <a:gd name="T89" fmla="*/ 210 h 255"/>
                <a:gd name="T90" fmla="*/ 118 w 149"/>
                <a:gd name="T91" fmla="*/ 205 h 255"/>
                <a:gd name="T92" fmla="*/ 101 w 149"/>
                <a:gd name="T93" fmla="*/ 174 h 255"/>
                <a:gd name="T94" fmla="*/ 97 w 149"/>
                <a:gd name="T95" fmla="*/ 171 h 255"/>
                <a:gd name="T96" fmla="*/ 72 w 149"/>
                <a:gd name="T97" fmla="*/ 163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49" h="255">
                  <a:moveTo>
                    <a:pt x="72" y="163"/>
                  </a:moveTo>
                  <a:cubicBezTo>
                    <a:pt x="72" y="170"/>
                    <a:pt x="73" y="176"/>
                    <a:pt x="74" y="182"/>
                  </a:cubicBezTo>
                  <a:cubicBezTo>
                    <a:pt x="74" y="187"/>
                    <a:pt x="76" y="193"/>
                    <a:pt x="75" y="198"/>
                  </a:cubicBezTo>
                  <a:cubicBezTo>
                    <a:pt x="75" y="203"/>
                    <a:pt x="73" y="207"/>
                    <a:pt x="71" y="211"/>
                  </a:cubicBezTo>
                  <a:cubicBezTo>
                    <a:pt x="66" y="222"/>
                    <a:pt x="60" y="233"/>
                    <a:pt x="54" y="244"/>
                  </a:cubicBezTo>
                  <a:cubicBezTo>
                    <a:pt x="50" y="252"/>
                    <a:pt x="42" y="255"/>
                    <a:pt x="35" y="250"/>
                  </a:cubicBezTo>
                  <a:cubicBezTo>
                    <a:pt x="30" y="246"/>
                    <a:pt x="29" y="239"/>
                    <a:pt x="33" y="232"/>
                  </a:cubicBezTo>
                  <a:cubicBezTo>
                    <a:pt x="38" y="221"/>
                    <a:pt x="44" y="210"/>
                    <a:pt x="49" y="199"/>
                  </a:cubicBezTo>
                  <a:cubicBezTo>
                    <a:pt x="50" y="197"/>
                    <a:pt x="51" y="195"/>
                    <a:pt x="51" y="193"/>
                  </a:cubicBezTo>
                  <a:cubicBezTo>
                    <a:pt x="50" y="185"/>
                    <a:pt x="49" y="177"/>
                    <a:pt x="48" y="170"/>
                  </a:cubicBezTo>
                  <a:cubicBezTo>
                    <a:pt x="48" y="168"/>
                    <a:pt x="47" y="166"/>
                    <a:pt x="45" y="165"/>
                  </a:cubicBezTo>
                  <a:cubicBezTo>
                    <a:pt x="40" y="161"/>
                    <a:pt x="38" y="155"/>
                    <a:pt x="37" y="149"/>
                  </a:cubicBezTo>
                  <a:cubicBezTo>
                    <a:pt x="36" y="134"/>
                    <a:pt x="35" y="120"/>
                    <a:pt x="33" y="106"/>
                  </a:cubicBezTo>
                  <a:cubicBezTo>
                    <a:pt x="33" y="105"/>
                    <a:pt x="32" y="103"/>
                    <a:pt x="32" y="101"/>
                  </a:cubicBezTo>
                  <a:cubicBezTo>
                    <a:pt x="27" y="105"/>
                    <a:pt x="23" y="109"/>
                    <a:pt x="24" y="116"/>
                  </a:cubicBezTo>
                  <a:cubicBezTo>
                    <a:pt x="26" y="124"/>
                    <a:pt x="26" y="132"/>
                    <a:pt x="27" y="141"/>
                  </a:cubicBezTo>
                  <a:cubicBezTo>
                    <a:pt x="28" y="150"/>
                    <a:pt x="20" y="155"/>
                    <a:pt x="11" y="152"/>
                  </a:cubicBezTo>
                  <a:cubicBezTo>
                    <a:pt x="7" y="150"/>
                    <a:pt x="5" y="146"/>
                    <a:pt x="5" y="141"/>
                  </a:cubicBezTo>
                  <a:cubicBezTo>
                    <a:pt x="4" y="132"/>
                    <a:pt x="4" y="123"/>
                    <a:pt x="2" y="114"/>
                  </a:cubicBezTo>
                  <a:cubicBezTo>
                    <a:pt x="0" y="104"/>
                    <a:pt x="3" y="98"/>
                    <a:pt x="9" y="91"/>
                  </a:cubicBezTo>
                  <a:cubicBezTo>
                    <a:pt x="16" y="85"/>
                    <a:pt x="21" y="79"/>
                    <a:pt x="27" y="72"/>
                  </a:cubicBezTo>
                  <a:cubicBezTo>
                    <a:pt x="28" y="71"/>
                    <a:pt x="29" y="69"/>
                    <a:pt x="29" y="68"/>
                  </a:cubicBezTo>
                  <a:cubicBezTo>
                    <a:pt x="29" y="61"/>
                    <a:pt x="32" y="56"/>
                    <a:pt x="36" y="51"/>
                  </a:cubicBezTo>
                  <a:cubicBezTo>
                    <a:pt x="26" y="45"/>
                    <a:pt x="20" y="36"/>
                    <a:pt x="22" y="23"/>
                  </a:cubicBezTo>
                  <a:cubicBezTo>
                    <a:pt x="24" y="16"/>
                    <a:pt x="28" y="10"/>
                    <a:pt x="34" y="7"/>
                  </a:cubicBezTo>
                  <a:cubicBezTo>
                    <a:pt x="45" y="0"/>
                    <a:pt x="62" y="4"/>
                    <a:pt x="68" y="16"/>
                  </a:cubicBezTo>
                  <a:cubicBezTo>
                    <a:pt x="75" y="29"/>
                    <a:pt x="71" y="43"/>
                    <a:pt x="60" y="48"/>
                  </a:cubicBezTo>
                  <a:cubicBezTo>
                    <a:pt x="62" y="52"/>
                    <a:pt x="65" y="56"/>
                    <a:pt x="68" y="59"/>
                  </a:cubicBezTo>
                  <a:cubicBezTo>
                    <a:pt x="69" y="60"/>
                    <a:pt x="70" y="60"/>
                    <a:pt x="71" y="60"/>
                  </a:cubicBezTo>
                  <a:cubicBezTo>
                    <a:pt x="81" y="60"/>
                    <a:pt x="90" y="60"/>
                    <a:pt x="100" y="60"/>
                  </a:cubicBezTo>
                  <a:cubicBezTo>
                    <a:pt x="101" y="60"/>
                    <a:pt x="103" y="59"/>
                    <a:pt x="105" y="58"/>
                  </a:cubicBezTo>
                  <a:cubicBezTo>
                    <a:pt x="113" y="52"/>
                    <a:pt x="121" y="46"/>
                    <a:pt x="129" y="40"/>
                  </a:cubicBezTo>
                  <a:cubicBezTo>
                    <a:pt x="135" y="36"/>
                    <a:pt x="142" y="37"/>
                    <a:pt x="146" y="42"/>
                  </a:cubicBezTo>
                  <a:cubicBezTo>
                    <a:pt x="149" y="46"/>
                    <a:pt x="149" y="54"/>
                    <a:pt x="143" y="58"/>
                  </a:cubicBezTo>
                  <a:cubicBezTo>
                    <a:pt x="132" y="65"/>
                    <a:pt x="122" y="73"/>
                    <a:pt x="112" y="80"/>
                  </a:cubicBezTo>
                  <a:cubicBezTo>
                    <a:pt x="110" y="81"/>
                    <a:pt x="108" y="82"/>
                    <a:pt x="106" y="82"/>
                  </a:cubicBezTo>
                  <a:cubicBezTo>
                    <a:pt x="96" y="82"/>
                    <a:pt x="87" y="82"/>
                    <a:pt x="77" y="82"/>
                  </a:cubicBezTo>
                  <a:cubicBezTo>
                    <a:pt x="76" y="82"/>
                    <a:pt x="74" y="82"/>
                    <a:pt x="71" y="82"/>
                  </a:cubicBezTo>
                  <a:cubicBezTo>
                    <a:pt x="72" y="90"/>
                    <a:pt x="73" y="98"/>
                    <a:pt x="73" y="105"/>
                  </a:cubicBezTo>
                  <a:cubicBezTo>
                    <a:pt x="74" y="114"/>
                    <a:pt x="75" y="124"/>
                    <a:pt x="76" y="133"/>
                  </a:cubicBezTo>
                  <a:cubicBezTo>
                    <a:pt x="77" y="137"/>
                    <a:pt x="77" y="140"/>
                    <a:pt x="82" y="141"/>
                  </a:cubicBezTo>
                  <a:cubicBezTo>
                    <a:pt x="91" y="143"/>
                    <a:pt x="100" y="146"/>
                    <a:pt x="109" y="149"/>
                  </a:cubicBezTo>
                  <a:cubicBezTo>
                    <a:pt x="112" y="150"/>
                    <a:pt x="116" y="152"/>
                    <a:pt x="118" y="155"/>
                  </a:cubicBezTo>
                  <a:cubicBezTo>
                    <a:pt x="125" y="168"/>
                    <a:pt x="132" y="181"/>
                    <a:pt x="140" y="193"/>
                  </a:cubicBezTo>
                  <a:cubicBezTo>
                    <a:pt x="143" y="200"/>
                    <a:pt x="141" y="207"/>
                    <a:pt x="135" y="210"/>
                  </a:cubicBezTo>
                  <a:cubicBezTo>
                    <a:pt x="129" y="214"/>
                    <a:pt x="122" y="212"/>
                    <a:pt x="118" y="205"/>
                  </a:cubicBezTo>
                  <a:cubicBezTo>
                    <a:pt x="112" y="195"/>
                    <a:pt x="107" y="185"/>
                    <a:pt x="101" y="174"/>
                  </a:cubicBezTo>
                  <a:cubicBezTo>
                    <a:pt x="100" y="173"/>
                    <a:pt x="99" y="171"/>
                    <a:pt x="97" y="171"/>
                  </a:cubicBezTo>
                  <a:cubicBezTo>
                    <a:pt x="89" y="168"/>
                    <a:pt x="81" y="166"/>
                    <a:pt x="72" y="163"/>
                  </a:cubicBezTo>
                  <a:close/>
                </a:path>
              </a:pathLst>
            </a:custGeom>
            <a:solidFill>
              <a:schemeClr val="tx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Freeform 21">
              <a:extLst>
                <a:ext uri="{FF2B5EF4-FFF2-40B4-BE49-F238E27FC236}">
                  <a16:creationId xmlns:a16="http://schemas.microsoft.com/office/drawing/2014/main" xmlns="" id="{AFEE4253-53EE-4AA8-BD91-84C01CE5A9AA}"/>
                </a:ext>
              </a:extLst>
            </p:cNvPr>
            <p:cNvSpPr>
              <a:spLocks/>
            </p:cNvSpPr>
            <p:nvPr/>
          </p:nvSpPr>
          <p:spPr bwMode="auto">
            <a:xfrm>
              <a:off x="1837946" y="3856228"/>
              <a:ext cx="656441" cy="1121877"/>
            </a:xfrm>
            <a:custGeom>
              <a:avLst/>
              <a:gdLst>
                <a:gd name="T0" fmla="*/ 59 w 149"/>
                <a:gd name="T1" fmla="*/ 48 h 254"/>
                <a:gd name="T2" fmla="*/ 67 w 149"/>
                <a:gd name="T3" fmla="*/ 58 h 254"/>
                <a:gd name="T4" fmla="*/ 71 w 149"/>
                <a:gd name="T5" fmla="*/ 59 h 254"/>
                <a:gd name="T6" fmla="*/ 98 w 149"/>
                <a:gd name="T7" fmla="*/ 59 h 254"/>
                <a:gd name="T8" fmla="*/ 105 w 149"/>
                <a:gd name="T9" fmla="*/ 56 h 254"/>
                <a:gd name="T10" fmla="*/ 129 w 149"/>
                <a:gd name="T11" fmla="*/ 39 h 254"/>
                <a:gd name="T12" fmla="*/ 145 w 149"/>
                <a:gd name="T13" fmla="*/ 41 h 254"/>
                <a:gd name="T14" fmla="*/ 142 w 149"/>
                <a:gd name="T15" fmla="*/ 57 h 254"/>
                <a:gd name="T16" fmla="*/ 112 w 149"/>
                <a:gd name="T17" fmla="*/ 78 h 254"/>
                <a:gd name="T18" fmla="*/ 104 w 149"/>
                <a:gd name="T19" fmla="*/ 81 h 254"/>
                <a:gd name="T20" fmla="*/ 75 w 149"/>
                <a:gd name="T21" fmla="*/ 81 h 254"/>
                <a:gd name="T22" fmla="*/ 71 w 149"/>
                <a:gd name="T23" fmla="*/ 86 h 254"/>
                <a:gd name="T24" fmla="*/ 75 w 149"/>
                <a:gd name="T25" fmla="*/ 134 h 254"/>
                <a:gd name="T26" fmla="*/ 81 w 149"/>
                <a:gd name="T27" fmla="*/ 140 h 254"/>
                <a:gd name="T28" fmla="*/ 105 w 149"/>
                <a:gd name="T29" fmla="*/ 146 h 254"/>
                <a:gd name="T30" fmla="*/ 119 w 149"/>
                <a:gd name="T31" fmla="*/ 157 h 254"/>
                <a:gd name="T32" fmla="*/ 139 w 149"/>
                <a:gd name="T33" fmla="*/ 192 h 254"/>
                <a:gd name="T34" fmla="*/ 134 w 149"/>
                <a:gd name="T35" fmla="*/ 209 h 254"/>
                <a:gd name="T36" fmla="*/ 118 w 149"/>
                <a:gd name="T37" fmla="*/ 204 h 254"/>
                <a:gd name="T38" fmla="*/ 100 w 149"/>
                <a:gd name="T39" fmla="*/ 173 h 254"/>
                <a:gd name="T40" fmla="*/ 95 w 149"/>
                <a:gd name="T41" fmla="*/ 169 h 254"/>
                <a:gd name="T42" fmla="*/ 71 w 149"/>
                <a:gd name="T43" fmla="*/ 162 h 254"/>
                <a:gd name="T44" fmla="*/ 73 w 149"/>
                <a:gd name="T45" fmla="*/ 183 h 254"/>
                <a:gd name="T46" fmla="*/ 74 w 149"/>
                <a:gd name="T47" fmla="*/ 199 h 254"/>
                <a:gd name="T48" fmla="*/ 67 w 149"/>
                <a:gd name="T49" fmla="*/ 215 h 254"/>
                <a:gd name="T50" fmla="*/ 54 w 149"/>
                <a:gd name="T51" fmla="*/ 242 h 254"/>
                <a:gd name="T52" fmla="*/ 33 w 149"/>
                <a:gd name="T53" fmla="*/ 248 h 254"/>
                <a:gd name="T54" fmla="*/ 32 w 149"/>
                <a:gd name="T55" fmla="*/ 230 h 254"/>
                <a:gd name="T56" fmla="*/ 49 w 149"/>
                <a:gd name="T57" fmla="*/ 198 h 254"/>
                <a:gd name="T58" fmla="*/ 50 w 149"/>
                <a:gd name="T59" fmla="*/ 192 h 254"/>
                <a:gd name="T60" fmla="*/ 47 w 149"/>
                <a:gd name="T61" fmla="*/ 169 h 254"/>
                <a:gd name="T62" fmla="*/ 44 w 149"/>
                <a:gd name="T63" fmla="*/ 164 h 254"/>
                <a:gd name="T64" fmla="*/ 37 w 149"/>
                <a:gd name="T65" fmla="*/ 149 h 254"/>
                <a:gd name="T66" fmla="*/ 31 w 149"/>
                <a:gd name="T67" fmla="*/ 102 h 254"/>
                <a:gd name="T68" fmla="*/ 31 w 149"/>
                <a:gd name="T69" fmla="*/ 100 h 254"/>
                <a:gd name="T70" fmla="*/ 23 w 149"/>
                <a:gd name="T71" fmla="*/ 113 h 254"/>
                <a:gd name="T72" fmla="*/ 26 w 149"/>
                <a:gd name="T73" fmla="*/ 138 h 254"/>
                <a:gd name="T74" fmla="*/ 16 w 149"/>
                <a:gd name="T75" fmla="*/ 151 h 254"/>
                <a:gd name="T76" fmla="*/ 4 w 149"/>
                <a:gd name="T77" fmla="*/ 141 h 254"/>
                <a:gd name="T78" fmla="*/ 0 w 149"/>
                <a:gd name="T79" fmla="*/ 103 h 254"/>
                <a:gd name="T80" fmla="*/ 2 w 149"/>
                <a:gd name="T81" fmla="*/ 98 h 254"/>
                <a:gd name="T82" fmla="*/ 26 w 149"/>
                <a:gd name="T83" fmla="*/ 71 h 254"/>
                <a:gd name="T84" fmla="*/ 28 w 149"/>
                <a:gd name="T85" fmla="*/ 67 h 254"/>
                <a:gd name="T86" fmla="*/ 35 w 149"/>
                <a:gd name="T87" fmla="*/ 50 h 254"/>
                <a:gd name="T88" fmla="*/ 21 w 149"/>
                <a:gd name="T89" fmla="*/ 28 h 254"/>
                <a:gd name="T90" fmla="*/ 28 w 149"/>
                <a:gd name="T91" fmla="*/ 9 h 254"/>
                <a:gd name="T92" fmla="*/ 63 w 149"/>
                <a:gd name="T93" fmla="*/ 9 h 254"/>
                <a:gd name="T94" fmla="*/ 59 w 149"/>
                <a:gd name="T95" fmla="*/ 48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9" h="254">
                  <a:moveTo>
                    <a:pt x="59" y="48"/>
                  </a:moveTo>
                  <a:cubicBezTo>
                    <a:pt x="62" y="51"/>
                    <a:pt x="64" y="55"/>
                    <a:pt x="67" y="58"/>
                  </a:cubicBezTo>
                  <a:cubicBezTo>
                    <a:pt x="68" y="59"/>
                    <a:pt x="69" y="59"/>
                    <a:pt x="71" y="59"/>
                  </a:cubicBezTo>
                  <a:cubicBezTo>
                    <a:pt x="80" y="59"/>
                    <a:pt x="89" y="59"/>
                    <a:pt x="98" y="59"/>
                  </a:cubicBezTo>
                  <a:cubicBezTo>
                    <a:pt x="101" y="59"/>
                    <a:pt x="103" y="57"/>
                    <a:pt x="105" y="56"/>
                  </a:cubicBezTo>
                  <a:cubicBezTo>
                    <a:pt x="113" y="51"/>
                    <a:pt x="121" y="45"/>
                    <a:pt x="129" y="39"/>
                  </a:cubicBezTo>
                  <a:cubicBezTo>
                    <a:pt x="134" y="35"/>
                    <a:pt x="141" y="36"/>
                    <a:pt x="145" y="41"/>
                  </a:cubicBezTo>
                  <a:cubicBezTo>
                    <a:pt x="149" y="46"/>
                    <a:pt x="147" y="53"/>
                    <a:pt x="142" y="57"/>
                  </a:cubicBezTo>
                  <a:cubicBezTo>
                    <a:pt x="132" y="64"/>
                    <a:pt x="122" y="71"/>
                    <a:pt x="112" y="78"/>
                  </a:cubicBezTo>
                  <a:cubicBezTo>
                    <a:pt x="110" y="80"/>
                    <a:pt x="107" y="80"/>
                    <a:pt x="104" y="81"/>
                  </a:cubicBezTo>
                  <a:cubicBezTo>
                    <a:pt x="95" y="81"/>
                    <a:pt x="85" y="81"/>
                    <a:pt x="75" y="81"/>
                  </a:cubicBezTo>
                  <a:cubicBezTo>
                    <a:pt x="72" y="81"/>
                    <a:pt x="70" y="82"/>
                    <a:pt x="71" y="86"/>
                  </a:cubicBezTo>
                  <a:cubicBezTo>
                    <a:pt x="73" y="102"/>
                    <a:pt x="74" y="118"/>
                    <a:pt x="75" y="134"/>
                  </a:cubicBezTo>
                  <a:cubicBezTo>
                    <a:pt x="76" y="138"/>
                    <a:pt x="78" y="139"/>
                    <a:pt x="81" y="140"/>
                  </a:cubicBezTo>
                  <a:cubicBezTo>
                    <a:pt x="89" y="142"/>
                    <a:pt x="97" y="145"/>
                    <a:pt x="105" y="146"/>
                  </a:cubicBezTo>
                  <a:cubicBezTo>
                    <a:pt x="111" y="148"/>
                    <a:pt x="116" y="151"/>
                    <a:pt x="119" y="157"/>
                  </a:cubicBezTo>
                  <a:cubicBezTo>
                    <a:pt x="125" y="169"/>
                    <a:pt x="132" y="181"/>
                    <a:pt x="139" y="192"/>
                  </a:cubicBezTo>
                  <a:cubicBezTo>
                    <a:pt x="142" y="199"/>
                    <a:pt x="140" y="206"/>
                    <a:pt x="134" y="209"/>
                  </a:cubicBezTo>
                  <a:cubicBezTo>
                    <a:pt x="129" y="212"/>
                    <a:pt x="121" y="210"/>
                    <a:pt x="118" y="204"/>
                  </a:cubicBezTo>
                  <a:cubicBezTo>
                    <a:pt x="112" y="194"/>
                    <a:pt x="106" y="184"/>
                    <a:pt x="100" y="173"/>
                  </a:cubicBezTo>
                  <a:cubicBezTo>
                    <a:pt x="99" y="172"/>
                    <a:pt x="97" y="170"/>
                    <a:pt x="95" y="169"/>
                  </a:cubicBezTo>
                  <a:cubicBezTo>
                    <a:pt x="88" y="167"/>
                    <a:pt x="80" y="165"/>
                    <a:pt x="71" y="162"/>
                  </a:cubicBezTo>
                  <a:cubicBezTo>
                    <a:pt x="72" y="170"/>
                    <a:pt x="72" y="177"/>
                    <a:pt x="73" y="183"/>
                  </a:cubicBezTo>
                  <a:cubicBezTo>
                    <a:pt x="74" y="189"/>
                    <a:pt x="75" y="194"/>
                    <a:pt x="74" y="199"/>
                  </a:cubicBezTo>
                  <a:cubicBezTo>
                    <a:pt x="73" y="205"/>
                    <a:pt x="70" y="210"/>
                    <a:pt x="67" y="215"/>
                  </a:cubicBezTo>
                  <a:cubicBezTo>
                    <a:pt x="63" y="224"/>
                    <a:pt x="58" y="233"/>
                    <a:pt x="54" y="242"/>
                  </a:cubicBezTo>
                  <a:cubicBezTo>
                    <a:pt x="49" y="251"/>
                    <a:pt x="40" y="254"/>
                    <a:pt x="33" y="248"/>
                  </a:cubicBezTo>
                  <a:cubicBezTo>
                    <a:pt x="29" y="244"/>
                    <a:pt x="28" y="237"/>
                    <a:pt x="32" y="230"/>
                  </a:cubicBezTo>
                  <a:cubicBezTo>
                    <a:pt x="38" y="219"/>
                    <a:pt x="43" y="209"/>
                    <a:pt x="49" y="198"/>
                  </a:cubicBezTo>
                  <a:cubicBezTo>
                    <a:pt x="49" y="196"/>
                    <a:pt x="50" y="194"/>
                    <a:pt x="50" y="192"/>
                  </a:cubicBezTo>
                  <a:cubicBezTo>
                    <a:pt x="49" y="184"/>
                    <a:pt x="48" y="177"/>
                    <a:pt x="47" y="169"/>
                  </a:cubicBezTo>
                  <a:cubicBezTo>
                    <a:pt x="47" y="168"/>
                    <a:pt x="46" y="165"/>
                    <a:pt x="44" y="164"/>
                  </a:cubicBezTo>
                  <a:cubicBezTo>
                    <a:pt x="40" y="160"/>
                    <a:pt x="37" y="155"/>
                    <a:pt x="37" y="149"/>
                  </a:cubicBezTo>
                  <a:cubicBezTo>
                    <a:pt x="35" y="133"/>
                    <a:pt x="33" y="118"/>
                    <a:pt x="31" y="102"/>
                  </a:cubicBezTo>
                  <a:cubicBezTo>
                    <a:pt x="31" y="102"/>
                    <a:pt x="31" y="101"/>
                    <a:pt x="31" y="100"/>
                  </a:cubicBezTo>
                  <a:cubicBezTo>
                    <a:pt x="25" y="103"/>
                    <a:pt x="23" y="108"/>
                    <a:pt x="23" y="113"/>
                  </a:cubicBezTo>
                  <a:cubicBezTo>
                    <a:pt x="24" y="121"/>
                    <a:pt x="25" y="130"/>
                    <a:pt x="26" y="138"/>
                  </a:cubicBezTo>
                  <a:cubicBezTo>
                    <a:pt x="27" y="146"/>
                    <a:pt x="23" y="151"/>
                    <a:pt x="16" y="151"/>
                  </a:cubicBezTo>
                  <a:cubicBezTo>
                    <a:pt x="10" y="152"/>
                    <a:pt x="5" y="148"/>
                    <a:pt x="4" y="141"/>
                  </a:cubicBezTo>
                  <a:cubicBezTo>
                    <a:pt x="3" y="128"/>
                    <a:pt x="1" y="116"/>
                    <a:pt x="0" y="103"/>
                  </a:cubicBezTo>
                  <a:cubicBezTo>
                    <a:pt x="0" y="101"/>
                    <a:pt x="1" y="99"/>
                    <a:pt x="2" y="98"/>
                  </a:cubicBezTo>
                  <a:cubicBezTo>
                    <a:pt x="10" y="89"/>
                    <a:pt x="18" y="80"/>
                    <a:pt x="26" y="71"/>
                  </a:cubicBezTo>
                  <a:cubicBezTo>
                    <a:pt x="27" y="70"/>
                    <a:pt x="28" y="69"/>
                    <a:pt x="28" y="67"/>
                  </a:cubicBezTo>
                  <a:cubicBezTo>
                    <a:pt x="30" y="57"/>
                    <a:pt x="30" y="57"/>
                    <a:pt x="35" y="50"/>
                  </a:cubicBezTo>
                  <a:cubicBezTo>
                    <a:pt x="27" y="45"/>
                    <a:pt x="21" y="38"/>
                    <a:pt x="21" y="28"/>
                  </a:cubicBezTo>
                  <a:cubicBezTo>
                    <a:pt x="21" y="21"/>
                    <a:pt x="23" y="15"/>
                    <a:pt x="28" y="9"/>
                  </a:cubicBezTo>
                  <a:cubicBezTo>
                    <a:pt x="37" y="0"/>
                    <a:pt x="53" y="0"/>
                    <a:pt x="63" y="9"/>
                  </a:cubicBezTo>
                  <a:cubicBezTo>
                    <a:pt x="74" y="19"/>
                    <a:pt x="73" y="35"/>
                    <a:pt x="59" y="48"/>
                  </a:cubicBezTo>
                  <a:close/>
                </a:path>
              </a:pathLst>
            </a:custGeom>
            <a:solidFill>
              <a:schemeClr val="tx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xmlns="" val="6110011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28672" y="195486"/>
            <a:ext cx="9144000" cy="523220"/>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İHMAL İSTİSMARDAN </a:t>
            </a:r>
            <a:r>
              <a:rPr lang="tr-TR" sz="2800" dirty="0">
                <a:ln w="18415" cmpd="sng">
                  <a:solidFill>
                    <a:srgbClr val="FFFFFF"/>
                  </a:solidFill>
                  <a:prstDash val="solid"/>
                </a:ln>
                <a:solidFill>
                  <a:srgbClr val="FFFFFF"/>
                </a:solidFill>
                <a:effectLst>
                  <a:outerShdw blurRad="63500" dir="3600000" algn="tl" rotWithShape="0">
                    <a:srgbClr val="000000">
                      <a:alpha val="70000"/>
                    </a:srgbClr>
                  </a:outerShdw>
                </a:effectLst>
              </a:rPr>
              <a:t>KORUNMA</a:t>
            </a:r>
          </a:p>
        </p:txBody>
      </p:sp>
      <p:sp>
        <p:nvSpPr>
          <p:cNvPr id="6" name="Dikdörtgen 5"/>
          <p:cNvSpPr/>
          <p:nvPr/>
        </p:nvSpPr>
        <p:spPr>
          <a:xfrm>
            <a:off x="1331640" y="1419622"/>
            <a:ext cx="3356399" cy="2062103"/>
          </a:xfrm>
          <a:prstGeom prst="rect">
            <a:avLst/>
          </a:prstGeom>
        </p:spPr>
        <p:txBody>
          <a:bodyPr wrap="square">
            <a:spAutoFit/>
          </a:bodyPr>
          <a:lstStyle/>
          <a:p>
            <a:r>
              <a:rPr lang="tr-TR" sz="1600" b="1" i="1" dirty="0">
                <a:solidFill>
                  <a:srgbClr val="FF0000"/>
                </a:solidFill>
              </a:rPr>
              <a:t>Ç</a:t>
            </a:r>
            <a:r>
              <a:rPr lang="tr-TR" sz="1600" b="1" i="1" dirty="0" smtClean="0">
                <a:solidFill>
                  <a:srgbClr val="FF0000"/>
                </a:solidFill>
              </a:rPr>
              <a:t>ocuk </a:t>
            </a:r>
            <a:r>
              <a:rPr lang="tr-TR" sz="1600" b="1" i="1" dirty="0">
                <a:solidFill>
                  <a:srgbClr val="FF0000"/>
                </a:solidFill>
              </a:rPr>
              <a:t>ihmali</a:t>
            </a:r>
            <a:r>
              <a:rPr lang="tr-TR" sz="1600" dirty="0"/>
              <a:t> </a:t>
            </a:r>
            <a:r>
              <a:rPr lang="tr-TR" sz="1600" dirty="0" smtClean="0"/>
              <a:t>ise;18 </a:t>
            </a:r>
            <a:r>
              <a:rPr lang="tr-TR" sz="1600" dirty="0"/>
              <a:t>yaşın altındaki çocukların ya da ergenlerin fiziksel ve psikolojik sağlıkları ve gelişmeleri için temel olan beslenme, korunma, sevgi, gözetim, eğitim ve yol gösterme gibi gereksinimlerinin kendilerine bakıp onları gözetmekle yükümlü kişilerce yeterince karşılanmamasıdır.</a:t>
            </a:r>
            <a:endParaRPr lang="tr-TR" sz="1600" dirty="0">
              <a:cs typeface="Times New Roman" panose="02020603050405020304" pitchFamily="18" charset="0"/>
            </a:endParaRPr>
          </a:p>
        </p:txBody>
      </p:sp>
      <p:pic>
        <p:nvPicPr>
          <p:cNvPr id="3074" name="Picture 2" descr="D:\Users\Hp\Desktop\25093240_res.jp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4750231" y="1275606"/>
            <a:ext cx="4299887" cy="2561456"/>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82900976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500166" y="1571618"/>
            <a:ext cx="6569702" cy="2625743"/>
          </a:xfrm>
          <a:solidFill>
            <a:schemeClr val="bg1"/>
          </a:solidFill>
        </p:spPr>
        <p:txBody>
          <a:bodyPr/>
          <a:lstStyle/>
          <a:p>
            <a:pPr marL="257106" indent="-257106" algn="just">
              <a:buFont typeface="Arial" panose="020B0604020202020204" pitchFamily="34" charset="0"/>
              <a:buChar char="•"/>
            </a:pPr>
            <a:r>
              <a:rPr lang="tr-TR" sz="1800" b="0" dirty="0">
                <a:solidFill>
                  <a:schemeClr val="tx1">
                    <a:lumMod val="95000"/>
                    <a:lumOff val="5000"/>
                  </a:schemeClr>
                </a:solidFill>
              </a:rPr>
              <a:t>Öğretmenlerin büyük çoğunluğu (%63.1) okulda çocuk istismarıyla ilgili tartışma yapmadıklarını bildirmişlerdir (Kürklü, 2011). </a:t>
            </a:r>
            <a:endParaRPr lang="tr-TR" sz="1800" b="0" dirty="0" smtClean="0">
              <a:solidFill>
                <a:schemeClr val="tx1">
                  <a:lumMod val="95000"/>
                  <a:lumOff val="5000"/>
                </a:schemeClr>
              </a:solidFill>
            </a:endParaRPr>
          </a:p>
          <a:p>
            <a:pPr marL="257106" indent="-257106" algn="just">
              <a:buFont typeface="Arial" panose="020B0604020202020204" pitchFamily="34" charset="0"/>
              <a:buChar char="•"/>
            </a:pPr>
            <a:endParaRPr lang="tr-TR" sz="1800" b="0" dirty="0" smtClean="0">
              <a:solidFill>
                <a:schemeClr val="tx1">
                  <a:lumMod val="95000"/>
                  <a:lumOff val="5000"/>
                </a:schemeClr>
              </a:solidFill>
            </a:endParaRPr>
          </a:p>
          <a:p>
            <a:pPr marL="257106" indent="-257106" algn="just">
              <a:buFont typeface="Arial" panose="020B0604020202020204" pitchFamily="34" charset="0"/>
              <a:buChar char="•"/>
            </a:pPr>
            <a:r>
              <a:rPr lang="tr-TR" sz="1800" b="0" dirty="0" smtClean="0">
                <a:solidFill>
                  <a:schemeClr val="tx1">
                    <a:lumMod val="95000"/>
                    <a:lumOff val="5000"/>
                  </a:schemeClr>
                </a:solidFill>
              </a:rPr>
              <a:t>Okullardaki </a:t>
            </a:r>
            <a:r>
              <a:rPr lang="tr-TR" sz="1800" b="0" dirty="0">
                <a:solidFill>
                  <a:schemeClr val="tx1">
                    <a:lumMod val="95000"/>
                    <a:lumOff val="5000"/>
                  </a:schemeClr>
                </a:solidFill>
              </a:rPr>
              <a:t>cinsel istismarın önlenmesinde atılabilecek adımlardan birisi basitçe konu hakkında konuşmaktır. Her yıl her çalışana cinsel istismarın nasıl tespit edilebileceği, önlenebileceği, böylesi bir duruma karışan kişilerin nasıl yasal sonuçlarla karşılaşabileceği hakkında bilgi verilmesi ve bu bilgilendirmelerin tanımlı süreç haline getirilmesi </a:t>
            </a:r>
            <a:r>
              <a:rPr lang="tr-TR" sz="1800" b="0" dirty="0" smtClean="0">
                <a:solidFill>
                  <a:schemeClr val="tx1">
                    <a:lumMod val="95000"/>
                    <a:lumOff val="5000"/>
                  </a:schemeClr>
                </a:solidFill>
              </a:rPr>
              <a:t>gerekir </a:t>
            </a:r>
            <a:r>
              <a:rPr lang="tr-TR" sz="1800" b="0" dirty="0">
                <a:solidFill>
                  <a:schemeClr val="tx1">
                    <a:lumMod val="95000"/>
                    <a:lumOff val="5000"/>
                  </a:schemeClr>
                </a:solidFill>
              </a:rPr>
              <a:t>(</a:t>
            </a:r>
            <a:r>
              <a:rPr lang="tr-TR" sz="1800" b="0" dirty="0" err="1">
                <a:solidFill>
                  <a:schemeClr val="tx1">
                    <a:lumMod val="95000"/>
                    <a:lumOff val="5000"/>
                  </a:schemeClr>
                </a:solidFill>
              </a:rPr>
              <a:t>Mitchell</a:t>
            </a:r>
            <a:r>
              <a:rPr lang="tr-TR" sz="1800" b="0" dirty="0">
                <a:solidFill>
                  <a:schemeClr val="tx1">
                    <a:lumMod val="95000"/>
                    <a:lumOff val="5000"/>
                  </a:schemeClr>
                </a:solidFill>
              </a:rPr>
              <a:t>, 2010). </a:t>
            </a:r>
          </a:p>
          <a:p>
            <a:pPr lvl="0" algn="just"/>
            <a:endParaRPr lang="tr-TR" sz="1800" b="0" dirty="0">
              <a:solidFill>
                <a:schemeClr val="tx1">
                  <a:lumMod val="95000"/>
                  <a:lumOff val="5000"/>
                </a:schemeClr>
              </a:solidFill>
            </a:endParaRPr>
          </a:p>
          <a:p>
            <a:pPr lvl="0" algn="just"/>
            <a:endParaRPr lang="tr-TR" sz="1800" b="0" dirty="0">
              <a:solidFill>
                <a:schemeClr val="tx1">
                  <a:lumMod val="95000"/>
                  <a:lumOff val="5000"/>
                </a:schemeClr>
              </a:solidFill>
            </a:endParaRPr>
          </a:p>
          <a:p>
            <a:pPr lvl="0" algn="just"/>
            <a:endParaRPr lang="tr-TR" sz="2100" b="0" dirty="0">
              <a:solidFill>
                <a:schemeClr val="tx1">
                  <a:lumMod val="95000"/>
                  <a:lumOff val="5000"/>
                </a:schemeClr>
              </a:solidFill>
            </a:endParaRPr>
          </a:p>
          <a:p>
            <a:pPr lvl="0" algn="just"/>
            <a:endParaRPr lang="tr-TR" sz="2700" b="0" dirty="0">
              <a:solidFill>
                <a:schemeClr val="tx1">
                  <a:lumMod val="95000"/>
                  <a:lumOff val="5000"/>
                </a:schemeClr>
              </a:solidFill>
            </a:endParaRPr>
          </a:p>
        </p:txBody>
      </p:sp>
      <p:sp>
        <p:nvSpPr>
          <p:cNvPr id="6" name="Metin Yer Tutucusu 1"/>
          <p:cNvSpPr>
            <a:spLocks noGrp="1"/>
          </p:cNvSpPr>
          <p:nvPr>
            <p:ph type="body" sz="quarter" idx="10"/>
          </p:nvPr>
        </p:nvSpPr>
        <p:spPr>
          <a:xfrm>
            <a:off x="0" y="0"/>
            <a:ext cx="9144000" cy="789965"/>
          </a:xfrm>
          <a:solidFill>
            <a:srgbClr val="FF0000"/>
          </a:solidFill>
        </p:spPr>
        <p:txBody>
          <a:bodyPr/>
          <a:lstStyle/>
          <a:p>
            <a:r>
              <a:rPr lang="tr-TR" sz="2700" dirty="0" smtClean="0">
                <a:solidFill>
                  <a:schemeClr val="bg1"/>
                </a:solidFill>
              </a:rPr>
              <a:t>İletişim </a:t>
            </a:r>
            <a:r>
              <a:rPr lang="tr-TR" sz="2700" dirty="0">
                <a:solidFill>
                  <a:schemeClr val="bg1"/>
                </a:solidFill>
              </a:rPr>
              <a:t>ve liderlik becerilerinizi geliştirin</a:t>
            </a:r>
            <a:endParaRPr lang="en-US" sz="2700" dirty="0">
              <a:solidFill>
                <a:schemeClr val="bg1"/>
              </a:solidFill>
            </a:endParaRPr>
          </a:p>
        </p:txBody>
      </p:sp>
    </p:spTree>
    <p:extLst>
      <p:ext uri="{BB962C8B-B14F-4D97-AF65-F5344CB8AC3E}">
        <p14:creationId xmlns:p14="http://schemas.microsoft.com/office/powerpoint/2010/main" xmlns="" val="1549958884"/>
      </p:ext>
    </p:extLst>
  </p:cSld>
  <p:clrMapOvr>
    <a:masterClrMapping/>
  </p:clrMapOvr>
  <p:transition spd="slow">
    <p:pull/>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Yer Tutucusu 1"/>
          <p:cNvSpPr>
            <a:spLocks noGrp="1"/>
          </p:cNvSpPr>
          <p:nvPr>
            <p:ph type="body" sz="quarter" idx="10"/>
          </p:nvPr>
        </p:nvSpPr>
        <p:spPr>
          <a:xfrm>
            <a:off x="0" y="0"/>
            <a:ext cx="9144000" cy="735971"/>
          </a:xfrm>
          <a:solidFill>
            <a:srgbClr val="FF0000"/>
          </a:solidFill>
        </p:spPr>
        <p:txBody>
          <a:bodyPr/>
          <a:lstStyle/>
          <a:p>
            <a:r>
              <a:rPr lang="tr-TR" sz="2400" dirty="0"/>
              <a:t>İletişim ve l</a:t>
            </a:r>
            <a:r>
              <a:rPr lang="tr-TR" sz="2400" dirty="0" smtClean="0"/>
              <a:t>iderlik becerilerinizi geliştirin</a:t>
            </a:r>
            <a:endParaRPr lang="en-US" sz="2400" dirty="0"/>
          </a:p>
        </p:txBody>
      </p:sp>
      <p:sp>
        <p:nvSpPr>
          <p:cNvPr id="4" name="Dikdörtgen 3"/>
          <p:cNvSpPr/>
          <p:nvPr/>
        </p:nvSpPr>
        <p:spPr>
          <a:xfrm>
            <a:off x="331477" y="1467866"/>
            <a:ext cx="8800686" cy="3793328"/>
          </a:xfrm>
          <a:prstGeom prst="rect">
            <a:avLst/>
          </a:prstGeom>
        </p:spPr>
        <p:txBody>
          <a:bodyPr wrap="square" lIns="68562" tIns="34281" rIns="68562" bIns="34281">
            <a:spAutoFit/>
          </a:bodyPr>
          <a:lstStyle/>
          <a:p>
            <a:r>
              <a:rPr lang="tr-TR" sz="1500" b="1" i="1" dirty="0"/>
              <a:t>0-6 yaş arası çocukların kendilerini ifade etmeleri için yapabileceğiniz şeyler:</a:t>
            </a:r>
            <a:endParaRPr lang="tr-TR" sz="1500" dirty="0"/>
          </a:p>
          <a:p>
            <a:pPr marL="257106" indent="-257106">
              <a:buFont typeface="Arial" panose="020B0604020202020204" pitchFamily="34" charset="0"/>
              <a:buChar char="•"/>
            </a:pPr>
            <a:r>
              <a:rPr lang="tr-TR" sz="1500" dirty="0"/>
              <a:t>Özel bir battaniye, emzik ya da uyku oyuncağı ile rahatlamasını sağlayın.</a:t>
            </a:r>
          </a:p>
          <a:p>
            <a:pPr marL="257106" indent="-257106">
              <a:buFont typeface="Arial" panose="020B0604020202020204" pitchFamily="34" charset="0"/>
              <a:buChar char="•"/>
            </a:pPr>
            <a:r>
              <a:rPr lang="tr-TR" sz="1500" dirty="0"/>
              <a:t>Onlara duygularını anlatmalarına yardımcı olacak sorular sorun. Örneğin “Korkmuş görünüyorsun. Seni tutmamı ister misin?” “Üzgün görünüyorsun. Daha iyi hissetmen için ne yapabilirim</a:t>
            </a:r>
            <a:r>
              <a:rPr lang="tr-TR" sz="1500" dirty="0" smtClean="0"/>
              <a:t>?”</a:t>
            </a:r>
          </a:p>
          <a:p>
            <a:pPr marL="257106" indent="-257106">
              <a:buFont typeface="Arial" panose="020B0604020202020204" pitchFamily="34" charset="0"/>
              <a:buChar char="•"/>
            </a:pPr>
            <a:r>
              <a:rPr lang="tr-TR" sz="1500" dirty="0" smtClean="0"/>
              <a:t>…….</a:t>
            </a:r>
          </a:p>
          <a:p>
            <a:pPr lvl="0"/>
            <a:endParaRPr lang="tr-TR" sz="1500" dirty="0"/>
          </a:p>
          <a:p>
            <a:r>
              <a:rPr lang="tr-TR" sz="1500" b="1" i="1" dirty="0"/>
              <a:t>7-11 yaş arası çocukların ne düşündükleri ve hissettikleri konusunda kendilerini ifade etmeleri için yapabileceğiniz şeyler:</a:t>
            </a:r>
            <a:endParaRPr lang="tr-TR" sz="1500" dirty="0"/>
          </a:p>
          <a:p>
            <a:pPr marL="257106" indent="-257106">
              <a:buFont typeface="Arial" panose="020B0604020202020204" pitchFamily="34" charset="0"/>
              <a:buChar char="•"/>
            </a:pPr>
            <a:r>
              <a:rPr lang="tr-TR" sz="1500" dirty="0"/>
              <a:t>Yargılamadan dinleyin.</a:t>
            </a:r>
          </a:p>
          <a:p>
            <a:pPr marL="257106" indent="-257106">
              <a:buFont typeface="Arial" panose="020B0604020202020204" pitchFamily="34" charset="0"/>
              <a:buChar char="•"/>
            </a:pPr>
            <a:r>
              <a:rPr lang="tr-TR" sz="1500" dirty="0"/>
              <a:t>Kaygılanmadan ve sinirlenmeden sakin tepkiler verin. Örneğin, “Beni incinirken görmek durumunda kaldığın için üzgünüm. Ne kadar üzgün olduğun hakkında hiçbir fikrim yok. Bu senin için çok zor olmalı.”</a:t>
            </a:r>
          </a:p>
          <a:p>
            <a:pPr marL="257106" indent="-257106">
              <a:buFont typeface="Arial" panose="020B0604020202020204" pitchFamily="34" charset="0"/>
              <a:buChar char="•"/>
            </a:pPr>
            <a:r>
              <a:rPr lang="tr-TR" sz="1500" dirty="0"/>
              <a:t>Duygularını tespit etmelerine yardım edin. Örneğin, “Bugün okulun önünde yaşananlar bana oldukça korkutucu geldi. Sen neler hissediyorsun</a:t>
            </a:r>
            <a:r>
              <a:rPr lang="tr-TR" sz="1500" dirty="0" smtClean="0"/>
              <a:t>?”</a:t>
            </a:r>
          </a:p>
          <a:p>
            <a:pPr marL="257106" indent="-257106">
              <a:buFont typeface="Arial" panose="020B0604020202020204" pitchFamily="34" charset="0"/>
              <a:buChar char="•"/>
            </a:pPr>
            <a:r>
              <a:rPr lang="tr-TR" sz="1500" dirty="0" smtClean="0"/>
              <a:t>……</a:t>
            </a:r>
            <a:endParaRPr lang="tr-TR" sz="1500" dirty="0"/>
          </a:p>
          <a:p>
            <a:pPr algn="just"/>
            <a:endParaRPr lang="tr-TR" sz="2400" dirty="0"/>
          </a:p>
        </p:txBody>
      </p:sp>
      <p:sp>
        <p:nvSpPr>
          <p:cNvPr id="6" name="Dikdörtgen 5"/>
          <p:cNvSpPr/>
          <p:nvPr/>
        </p:nvSpPr>
        <p:spPr>
          <a:xfrm>
            <a:off x="331477" y="843958"/>
            <a:ext cx="8800686" cy="346169"/>
          </a:xfrm>
          <a:prstGeom prst="rect">
            <a:avLst/>
          </a:prstGeom>
        </p:spPr>
        <p:txBody>
          <a:bodyPr wrap="square" lIns="68562" tIns="34281" rIns="68562" bIns="34281">
            <a:spAutoFit/>
          </a:bodyPr>
          <a:lstStyle/>
          <a:p>
            <a:r>
              <a:rPr lang="tr-TR" b="1" i="1" dirty="0"/>
              <a:t>Şiddete maruz kalmış çocuklarla iletişim ve etkileşimde dikkat edilmesi gerekenler</a:t>
            </a:r>
            <a:endParaRPr lang="tr-TR" dirty="0"/>
          </a:p>
        </p:txBody>
      </p:sp>
    </p:spTree>
    <p:extLst>
      <p:ext uri="{BB962C8B-B14F-4D97-AF65-F5344CB8AC3E}">
        <p14:creationId xmlns:p14="http://schemas.microsoft.com/office/powerpoint/2010/main" xmlns="" val="165865189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Yer Tutucusu 1"/>
          <p:cNvSpPr>
            <a:spLocks noGrp="1"/>
          </p:cNvSpPr>
          <p:nvPr>
            <p:ph type="body" sz="quarter" idx="10"/>
          </p:nvPr>
        </p:nvSpPr>
        <p:spPr>
          <a:xfrm>
            <a:off x="0" y="0"/>
            <a:ext cx="9144000" cy="735971"/>
          </a:xfrm>
          <a:solidFill>
            <a:srgbClr val="FF0000"/>
          </a:solidFill>
        </p:spPr>
        <p:txBody>
          <a:bodyPr/>
          <a:lstStyle/>
          <a:p>
            <a:r>
              <a:rPr lang="tr-TR" sz="2400" dirty="0"/>
              <a:t>İletişim ve l</a:t>
            </a:r>
            <a:r>
              <a:rPr lang="tr-TR" sz="2400" dirty="0" smtClean="0"/>
              <a:t>iderlik becerilerinizi geliştirin</a:t>
            </a:r>
            <a:endParaRPr lang="en-US" sz="2400" dirty="0"/>
          </a:p>
        </p:txBody>
      </p:sp>
      <p:sp>
        <p:nvSpPr>
          <p:cNvPr id="4" name="Dikdörtgen 3"/>
          <p:cNvSpPr/>
          <p:nvPr/>
        </p:nvSpPr>
        <p:spPr>
          <a:xfrm>
            <a:off x="331477" y="1467866"/>
            <a:ext cx="8800686" cy="2746888"/>
          </a:xfrm>
          <a:prstGeom prst="rect">
            <a:avLst/>
          </a:prstGeom>
        </p:spPr>
        <p:txBody>
          <a:bodyPr wrap="square" lIns="68562" tIns="34281" rIns="68562" bIns="34281">
            <a:spAutoFit/>
          </a:bodyPr>
          <a:lstStyle/>
          <a:p>
            <a:r>
              <a:rPr lang="tr-TR" sz="1500" b="1" i="1" dirty="0"/>
              <a:t>12-18 yaş arasındaki çocukların ne düşündükleri ve hissettikleri konusunda kendilerini ifade etmeleri için yapabileceğiniz şeyler:</a:t>
            </a:r>
            <a:endParaRPr lang="tr-TR" sz="1500" dirty="0"/>
          </a:p>
          <a:p>
            <a:pPr marL="257106" indent="-257106">
              <a:buFont typeface="Arial" panose="020B0604020202020204" pitchFamily="34" charset="0"/>
              <a:buChar char="•"/>
            </a:pPr>
            <a:r>
              <a:rPr lang="tr-TR" sz="1500" dirty="0"/>
              <a:t>Ergene özel bir şekilde yaklaşıp “Neyin var?” diye sorun. Örneğin “Son zamanlarda farklı görünüyorsun” “Üzgün görünüyorsun” ya da “Seni üzen bir şey mi var?” gibi sorularla sohbeti başlatın.</a:t>
            </a:r>
          </a:p>
          <a:p>
            <a:pPr marL="257106" indent="-257106">
              <a:buFont typeface="Arial" panose="020B0604020202020204" pitchFamily="34" charset="0"/>
              <a:buChar char="•"/>
            </a:pPr>
            <a:r>
              <a:rPr lang="tr-TR" sz="1500" dirty="0"/>
              <a:t>Duyguları hakkında konuşması ve hikâyeyi kendi tarafından anlatması için ergeni cesaretlendirin.</a:t>
            </a:r>
          </a:p>
          <a:p>
            <a:pPr marL="257106" indent="-257106">
              <a:buFont typeface="Arial" panose="020B0604020202020204" pitchFamily="34" charset="0"/>
              <a:buChar char="•"/>
            </a:pPr>
            <a:r>
              <a:rPr lang="tr-TR" sz="1500" dirty="0"/>
              <a:t>Bazı zor davranışlar göstermesi beklenebilir fakat ergenlerin sempatinizden faydalanıp kurallara karşı gelmesine izin vermeyin.</a:t>
            </a:r>
          </a:p>
          <a:p>
            <a:pPr marL="257106" indent="-257106">
              <a:buFont typeface="Arial" panose="020B0604020202020204" pitchFamily="34" charset="0"/>
              <a:buChar char="•"/>
            </a:pPr>
            <a:r>
              <a:rPr lang="tr-TR" sz="1500" dirty="0"/>
              <a:t>Ergenlerin söyleyeceklerine sakince tepki verin.</a:t>
            </a:r>
          </a:p>
          <a:p>
            <a:pPr marL="257106" indent="-257106">
              <a:buFont typeface="Arial" panose="020B0604020202020204" pitchFamily="34" charset="0"/>
              <a:buChar char="•"/>
            </a:pPr>
            <a:r>
              <a:rPr lang="tr-TR" sz="1500" dirty="0"/>
              <a:t>Yargılamayın.</a:t>
            </a:r>
          </a:p>
          <a:p>
            <a:pPr marL="257106" indent="-257106">
              <a:buFont typeface="Arial" panose="020B0604020202020204" pitchFamily="34" charset="0"/>
              <a:buChar char="•"/>
            </a:pPr>
            <a:r>
              <a:rPr lang="tr-TR" sz="1500" dirty="0" smtClean="0"/>
              <a:t>……</a:t>
            </a:r>
            <a:endParaRPr lang="tr-TR" sz="1500" dirty="0"/>
          </a:p>
          <a:p>
            <a:pPr algn="just"/>
            <a:endParaRPr lang="tr-TR" sz="2400" dirty="0"/>
          </a:p>
        </p:txBody>
      </p:sp>
      <p:sp>
        <p:nvSpPr>
          <p:cNvPr id="6" name="Dikdörtgen 5"/>
          <p:cNvSpPr/>
          <p:nvPr/>
        </p:nvSpPr>
        <p:spPr>
          <a:xfrm>
            <a:off x="331477" y="843958"/>
            <a:ext cx="8800686" cy="346169"/>
          </a:xfrm>
          <a:prstGeom prst="rect">
            <a:avLst/>
          </a:prstGeom>
        </p:spPr>
        <p:txBody>
          <a:bodyPr wrap="square" lIns="68562" tIns="34281" rIns="68562" bIns="34281">
            <a:spAutoFit/>
          </a:bodyPr>
          <a:lstStyle/>
          <a:p>
            <a:r>
              <a:rPr lang="tr-TR" b="1" i="1" dirty="0"/>
              <a:t>Şiddete maruz kalmış çocuklarla iletişim ve etkileşimde dikkat edilmesi gerekenler</a:t>
            </a:r>
            <a:endParaRPr lang="tr-TR" dirty="0"/>
          </a:p>
        </p:txBody>
      </p:sp>
    </p:spTree>
    <p:extLst>
      <p:ext uri="{BB962C8B-B14F-4D97-AF65-F5344CB8AC3E}">
        <p14:creationId xmlns:p14="http://schemas.microsoft.com/office/powerpoint/2010/main" xmlns="" val="45174992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Yer Tutucusu 1"/>
          <p:cNvSpPr>
            <a:spLocks noGrp="1"/>
          </p:cNvSpPr>
          <p:nvPr>
            <p:ph type="body" sz="quarter" idx="10"/>
          </p:nvPr>
        </p:nvSpPr>
        <p:spPr>
          <a:xfrm>
            <a:off x="0" y="0"/>
            <a:ext cx="9144000" cy="1167919"/>
          </a:xfrm>
          <a:solidFill>
            <a:srgbClr val="FF0000"/>
          </a:solidFill>
        </p:spPr>
        <p:txBody>
          <a:bodyPr/>
          <a:lstStyle/>
          <a:p>
            <a:r>
              <a:rPr lang="tr-TR" sz="2400" dirty="0" smtClean="0"/>
              <a:t>6. Öğretmenlere ve velilere </a:t>
            </a:r>
            <a:r>
              <a:rPr lang="tr-TR" sz="2400" dirty="0"/>
              <a:t>pozitif disiplin, sınıf yönetimi, sınıf-içi düzenlemeler ve öğrencilerini nasıl güvende tutacakları hakkında eğitimler </a:t>
            </a:r>
            <a:r>
              <a:rPr lang="tr-TR" sz="2400" dirty="0" smtClean="0"/>
              <a:t>planlayın</a:t>
            </a:r>
            <a:endParaRPr lang="en-US" sz="2400" dirty="0"/>
          </a:p>
        </p:txBody>
      </p:sp>
      <p:sp>
        <p:nvSpPr>
          <p:cNvPr id="4" name="Dikdörtgen 3"/>
          <p:cNvSpPr/>
          <p:nvPr/>
        </p:nvSpPr>
        <p:spPr>
          <a:xfrm>
            <a:off x="198653" y="2085809"/>
            <a:ext cx="4994254" cy="2377024"/>
          </a:xfrm>
          <a:prstGeom prst="rect">
            <a:avLst/>
          </a:prstGeom>
        </p:spPr>
        <p:txBody>
          <a:bodyPr wrap="square" lIns="68562" tIns="34281" rIns="68562" bIns="34281">
            <a:spAutoFit/>
          </a:bodyPr>
          <a:lstStyle/>
          <a:p>
            <a:pPr algn="just"/>
            <a:r>
              <a:rPr lang="tr-TR" dirty="0" smtClean="0"/>
              <a:t>Okul </a:t>
            </a:r>
            <a:r>
              <a:rPr lang="tr-TR" dirty="0"/>
              <a:t>yöneticileri hem kültürel etkiler nedeniyle yanlış bilinen şeyler hakkında farkındalık oluşturmak hem de veliler ile öğretmenlerin tutum ve davranışlarında kapsayıcı bir anlayışla değişim sağlamak amacıyla okul rehberlik servisleri aracılığıyla öğretmenlere ve velilere çeşitli eğitimlerin düzenlenmesinde liderlik edebilirler. </a:t>
            </a:r>
            <a:endParaRPr lang="tr-TR" dirty="0" smtClean="0"/>
          </a:p>
          <a:p>
            <a:pPr algn="just"/>
            <a:endParaRPr lang="tr-TR" sz="2400" dirty="0"/>
          </a:p>
        </p:txBody>
      </p:sp>
      <p:grpSp>
        <p:nvGrpSpPr>
          <p:cNvPr id="3" name="Group 52">
            <a:extLst>
              <a:ext uri="{FF2B5EF4-FFF2-40B4-BE49-F238E27FC236}">
                <a16:creationId xmlns:a16="http://schemas.microsoft.com/office/drawing/2014/main" xmlns="" id="{7C290EAF-2649-475C-8921-DC45925A4C23}"/>
              </a:ext>
            </a:extLst>
          </p:cNvPr>
          <p:cNvGrpSpPr/>
          <p:nvPr/>
        </p:nvGrpSpPr>
        <p:grpSpPr>
          <a:xfrm>
            <a:off x="5651838" y="1815841"/>
            <a:ext cx="2915565" cy="2807662"/>
            <a:chOff x="5995988" y="2712903"/>
            <a:chExt cx="2457450" cy="2587625"/>
          </a:xfrm>
        </p:grpSpPr>
        <p:sp>
          <p:nvSpPr>
            <p:cNvPr id="8" name="Freeform 6">
              <a:extLst>
                <a:ext uri="{FF2B5EF4-FFF2-40B4-BE49-F238E27FC236}">
                  <a16:creationId xmlns:a16="http://schemas.microsoft.com/office/drawing/2014/main" xmlns="" id="{5A446AE5-709F-450A-8CD9-8D82405E6FC2}"/>
                </a:ext>
              </a:extLst>
            </p:cNvPr>
            <p:cNvSpPr>
              <a:spLocks/>
            </p:cNvSpPr>
            <p:nvPr/>
          </p:nvSpPr>
          <p:spPr bwMode="auto">
            <a:xfrm>
              <a:off x="5995988" y="2712903"/>
              <a:ext cx="2457450" cy="2587625"/>
            </a:xfrm>
            <a:custGeom>
              <a:avLst/>
              <a:gdLst>
                <a:gd name="T0" fmla="*/ 707 w 771"/>
                <a:gd name="T1" fmla="*/ 219 h 812"/>
                <a:gd name="T2" fmla="*/ 760 w 771"/>
                <a:gd name="T3" fmla="*/ 369 h 812"/>
                <a:gd name="T4" fmla="*/ 685 w 771"/>
                <a:gd name="T5" fmla="*/ 634 h 812"/>
                <a:gd name="T6" fmla="*/ 197 w 771"/>
                <a:gd name="T7" fmla="*/ 707 h 812"/>
                <a:gd name="T8" fmla="*/ 97 w 771"/>
                <a:gd name="T9" fmla="*/ 220 h 812"/>
                <a:gd name="T10" fmla="*/ 594 w 771"/>
                <a:gd name="T11" fmla="*/ 106 h 812"/>
                <a:gd name="T12" fmla="*/ 552 w 771"/>
                <a:gd name="T13" fmla="*/ 147 h 812"/>
                <a:gd name="T14" fmla="*/ 509 w 771"/>
                <a:gd name="T15" fmla="*/ 128 h 812"/>
                <a:gd name="T16" fmla="*/ 454 w 771"/>
                <a:gd name="T17" fmla="*/ 113 h 812"/>
                <a:gd name="T18" fmla="*/ 372 w 771"/>
                <a:gd name="T19" fmla="*/ 110 h 812"/>
                <a:gd name="T20" fmla="*/ 241 w 771"/>
                <a:gd name="T21" fmla="*/ 155 h 812"/>
                <a:gd name="T22" fmla="*/ 147 w 771"/>
                <a:gd name="T23" fmla="*/ 249 h 812"/>
                <a:gd name="T24" fmla="*/ 115 w 771"/>
                <a:gd name="T25" fmla="*/ 317 h 812"/>
                <a:gd name="T26" fmla="*/ 103 w 771"/>
                <a:gd name="T27" fmla="*/ 366 h 812"/>
                <a:gd name="T28" fmla="*/ 102 w 771"/>
                <a:gd name="T29" fmla="*/ 450 h 812"/>
                <a:gd name="T30" fmla="*/ 124 w 771"/>
                <a:gd name="T31" fmla="*/ 528 h 812"/>
                <a:gd name="T32" fmla="*/ 209 w 771"/>
                <a:gd name="T33" fmla="*/ 643 h 812"/>
                <a:gd name="T34" fmla="*/ 295 w 771"/>
                <a:gd name="T35" fmla="*/ 694 h 812"/>
                <a:gd name="T36" fmla="*/ 357 w 771"/>
                <a:gd name="T37" fmla="*/ 710 h 812"/>
                <a:gd name="T38" fmla="*/ 439 w 771"/>
                <a:gd name="T39" fmla="*/ 711 h 812"/>
                <a:gd name="T40" fmla="*/ 512 w 771"/>
                <a:gd name="T41" fmla="*/ 693 h 812"/>
                <a:gd name="T42" fmla="*/ 585 w 771"/>
                <a:gd name="T43" fmla="*/ 652 h 812"/>
                <a:gd name="T44" fmla="*/ 644 w 771"/>
                <a:gd name="T45" fmla="*/ 592 h 812"/>
                <a:gd name="T46" fmla="*/ 677 w 771"/>
                <a:gd name="T47" fmla="*/ 536 h 812"/>
                <a:gd name="T48" fmla="*/ 696 w 771"/>
                <a:gd name="T49" fmla="*/ 482 h 812"/>
                <a:gd name="T50" fmla="*/ 704 w 771"/>
                <a:gd name="T51" fmla="*/ 432 h 812"/>
                <a:gd name="T52" fmla="*/ 702 w 771"/>
                <a:gd name="T53" fmla="*/ 374 h 812"/>
                <a:gd name="T54" fmla="*/ 695 w 771"/>
                <a:gd name="T55" fmla="*/ 334 h 812"/>
                <a:gd name="T56" fmla="*/ 666 w 771"/>
                <a:gd name="T57" fmla="*/ 264 h 812"/>
                <a:gd name="T58" fmla="*/ 667 w 771"/>
                <a:gd name="T59" fmla="*/ 258 h 812"/>
                <a:gd name="T60" fmla="*/ 703 w 771"/>
                <a:gd name="T61" fmla="*/ 222 h 812"/>
                <a:gd name="T62" fmla="*/ 707 w 771"/>
                <a:gd name="T63" fmla="*/ 219 h 8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71" h="812">
                  <a:moveTo>
                    <a:pt x="707" y="219"/>
                  </a:moveTo>
                  <a:cubicBezTo>
                    <a:pt x="736" y="265"/>
                    <a:pt x="754" y="315"/>
                    <a:pt x="760" y="369"/>
                  </a:cubicBezTo>
                  <a:cubicBezTo>
                    <a:pt x="771" y="467"/>
                    <a:pt x="746" y="557"/>
                    <a:pt x="685" y="634"/>
                  </a:cubicBezTo>
                  <a:cubicBezTo>
                    <a:pt x="561" y="789"/>
                    <a:pt x="347" y="812"/>
                    <a:pt x="197" y="707"/>
                  </a:cubicBezTo>
                  <a:cubicBezTo>
                    <a:pt x="31" y="591"/>
                    <a:pt x="0" y="374"/>
                    <a:pt x="97" y="220"/>
                  </a:cubicBezTo>
                  <a:cubicBezTo>
                    <a:pt x="203" y="52"/>
                    <a:pt x="424" y="0"/>
                    <a:pt x="594" y="106"/>
                  </a:cubicBezTo>
                  <a:cubicBezTo>
                    <a:pt x="580" y="120"/>
                    <a:pt x="566" y="134"/>
                    <a:pt x="552" y="147"/>
                  </a:cubicBezTo>
                  <a:cubicBezTo>
                    <a:pt x="538" y="141"/>
                    <a:pt x="523" y="134"/>
                    <a:pt x="509" y="128"/>
                  </a:cubicBezTo>
                  <a:cubicBezTo>
                    <a:pt x="491" y="121"/>
                    <a:pt x="473" y="116"/>
                    <a:pt x="454" y="113"/>
                  </a:cubicBezTo>
                  <a:cubicBezTo>
                    <a:pt x="427" y="108"/>
                    <a:pt x="399" y="107"/>
                    <a:pt x="372" y="110"/>
                  </a:cubicBezTo>
                  <a:cubicBezTo>
                    <a:pt x="325" y="115"/>
                    <a:pt x="281" y="130"/>
                    <a:pt x="241" y="155"/>
                  </a:cubicBezTo>
                  <a:cubicBezTo>
                    <a:pt x="203" y="179"/>
                    <a:pt x="171" y="211"/>
                    <a:pt x="147" y="249"/>
                  </a:cubicBezTo>
                  <a:cubicBezTo>
                    <a:pt x="134" y="270"/>
                    <a:pt x="123" y="293"/>
                    <a:pt x="115" y="317"/>
                  </a:cubicBezTo>
                  <a:cubicBezTo>
                    <a:pt x="110" y="333"/>
                    <a:pt x="106" y="350"/>
                    <a:pt x="103" y="366"/>
                  </a:cubicBezTo>
                  <a:cubicBezTo>
                    <a:pt x="99" y="394"/>
                    <a:pt x="99" y="422"/>
                    <a:pt x="102" y="450"/>
                  </a:cubicBezTo>
                  <a:cubicBezTo>
                    <a:pt x="105" y="477"/>
                    <a:pt x="113" y="503"/>
                    <a:pt x="124" y="528"/>
                  </a:cubicBezTo>
                  <a:cubicBezTo>
                    <a:pt x="143" y="574"/>
                    <a:pt x="171" y="612"/>
                    <a:pt x="209" y="643"/>
                  </a:cubicBezTo>
                  <a:cubicBezTo>
                    <a:pt x="235" y="665"/>
                    <a:pt x="263" y="682"/>
                    <a:pt x="295" y="694"/>
                  </a:cubicBezTo>
                  <a:cubicBezTo>
                    <a:pt x="315" y="701"/>
                    <a:pt x="336" y="707"/>
                    <a:pt x="357" y="710"/>
                  </a:cubicBezTo>
                  <a:cubicBezTo>
                    <a:pt x="384" y="714"/>
                    <a:pt x="412" y="715"/>
                    <a:pt x="439" y="711"/>
                  </a:cubicBezTo>
                  <a:cubicBezTo>
                    <a:pt x="464" y="708"/>
                    <a:pt x="488" y="702"/>
                    <a:pt x="512" y="693"/>
                  </a:cubicBezTo>
                  <a:cubicBezTo>
                    <a:pt x="538" y="683"/>
                    <a:pt x="563" y="669"/>
                    <a:pt x="585" y="652"/>
                  </a:cubicBezTo>
                  <a:cubicBezTo>
                    <a:pt x="607" y="635"/>
                    <a:pt x="627" y="615"/>
                    <a:pt x="644" y="592"/>
                  </a:cubicBezTo>
                  <a:cubicBezTo>
                    <a:pt x="657" y="575"/>
                    <a:pt x="668" y="556"/>
                    <a:pt x="677" y="536"/>
                  </a:cubicBezTo>
                  <a:cubicBezTo>
                    <a:pt x="686" y="519"/>
                    <a:pt x="692" y="501"/>
                    <a:pt x="696" y="482"/>
                  </a:cubicBezTo>
                  <a:cubicBezTo>
                    <a:pt x="700" y="465"/>
                    <a:pt x="703" y="449"/>
                    <a:pt x="704" y="432"/>
                  </a:cubicBezTo>
                  <a:cubicBezTo>
                    <a:pt x="704" y="413"/>
                    <a:pt x="704" y="393"/>
                    <a:pt x="702" y="374"/>
                  </a:cubicBezTo>
                  <a:cubicBezTo>
                    <a:pt x="701" y="361"/>
                    <a:pt x="698" y="347"/>
                    <a:pt x="695" y="334"/>
                  </a:cubicBezTo>
                  <a:cubicBezTo>
                    <a:pt x="689" y="310"/>
                    <a:pt x="679" y="286"/>
                    <a:pt x="666" y="264"/>
                  </a:cubicBezTo>
                  <a:cubicBezTo>
                    <a:pt x="665" y="262"/>
                    <a:pt x="665" y="260"/>
                    <a:pt x="667" y="258"/>
                  </a:cubicBezTo>
                  <a:cubicBezTo>
                    <a:pt x="680" y="246"/>
                    <a:pt x="691" y="234"/>
                    <a:pt x="703" y="222"/>
                  </a:cubicBezTo>
                  <a:cubicBezTo>
                    <a:pt x="704" y="221"/>
                    <a:pt x="705" y="220"/>
                    <a:pt x="707" y="219"/>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9" name="Freeform 7">
              <a:extLst>
                <a:ext uri="{FF2B5EF4-FFF2-40B4-BE49-F238E27FC236}">
                  <a16:creationId xmlns:a16="http://schemas.microsoft.com/office/drawing/2014/main" xmlns="" id="{E19FA956-01AD-4F0E-9A70-BEBFF7142901}"/>
                </a:ext>
              </a:extLst>
            </p:cNvPr>
            <p:cNvSpPr>
              <a:spLocks/>
            </p:cNvSpPr>
            <p:nvPr/>
          </p:nvSpPr>
          <p:spPr bwMode="auto">
            <a:xfrm>
              <a:off x="6515101" y="3270116"/>
              <a:ext cx="1450975" cy="1435100"/>
            </a:xfrm>
            <a:custGeom>
              <a:avLst/>
              <a:gdLst>
                <a:gd name="T0" fmla="*/ 350 w 455"/>
                <a:gd name="T1" fmla="*/ 54 h 450"/>
                <a:gd name="T2" fmla="*/ 311 w 455"/>
                <a:gd name="T3" fmla="*/ 93 h 450"/>
                <a:gd name="T4" fmla="*/ 305 w 455"/>
                <a:gd name="T5" fmla="*/ 94 h 450"/>
                <a:gd name="T6" fmla="*/ 262 w 455"/>
                <a:gd name="T7" fmla="*/ 81 h 450"/>
                <a:gd name="T8" fmla="*/ 210 w 455"/>
                <a:gd name="T9" fmla="*/ 82 h 450"/>
                <a:gd name="T10" fmla="*/ 148 w 455"/>
                <a:gd name="T11" fmla="*/ 109 h 450"/>
                <a:gd name="T12" fmla="*/ 103 w 455"/>
                <a:gd name="T13" fmla="*/ 160 h 450"/>
                <a:gd name="T14" fmla="*/ 84 w 455"/>
                <a:gd name="T15" fmla="*/ 216 h 450"/>
                <a:gd name="T16" fmla="*/ 90 w 455"/>
                <a:gd name="T17" fmla="*/ 283 h 450"/>
                <a:gd name="T18" fmla="*/ 154 w 455"/>
                <a:gd name="T19" fmla="*/ 367 h 450"/>
                <a:gd name="T20" fmla="*/ 225 w 455"/>
                <a:gd name="T21" fmla="*/ 392 h 450"/>
                <a:gd name="T22" fmla="*/ 302 w 455"/>
                <a:gd name="T23" fmla="*/ 379 h 450"/>
                <a:gd name="T24" fmla="*/ 364 w 455"/>
                <a:gd name="T25" fmla="*/ 330 h 450"/>
                <a:gd name="T26" fmla="*/ 391 w 455"/>
                <a:gd name="T27" fmla="*/ 273 h 450"/>
                <a:gd name="T28" fmla="*/ 395 w 455"/>
                <a:gd name="T29" fmla="*/ 223 h 450"/>
                <a:gd name="T30" fmla="*/ 380 w 455"/>
                <a:gd name="T31" fmla="*/ 167 h 450"/>
                <a:gd name="T32" fmla="*/ 422 w 455"/>
                <a:gd name="T33" fmla="*/ 125 h 450"/>
                <a:gd name="T34" fmla="*/ 453 w 455"/>
                <a:gd name="T35" fmla="*/ 242 h 450"/>
                <a:gd name="T36" fmla="*/ 418 w 455"/>
                <a:gd name="T37" fmla="*/ 354 h 450"/>
                <a:gd name="T38" fmla="*/ 235 w 455"/>
                <a:gd name="T39" fmla="*/ 450 h 450"/>
                <a:gd name="T40" fmla="*/ 85 w 455"/>
                <a:gd name="T41" fmla="*/ 385 h 450"/>
                <a:gd name="T42" fmla="*/ 95 w 455"/>
                <a:gd name="T43" fmla="*/ 78 h 450"/>
                <a:gd name="T44" fmla="*/ 350 w 455"/>
                <a:gd name="T45" fmla="*/ 54 h 4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55" h="450">
                  <a:moveTo>
                    <a:pt x="350" y="54"/>
                  </a:moveTo>
                  <a:cubicBezTo>
                    <a:pt x="337" y="67"/>
                    <a:pt x="324" y="80"/>
                    <a:pt x="311" y="93"/>
                  </a:cubicBezTo>
                  <a:cubicBezTo>
                    <a:pt x="310" y="94"/>
                    <a:pt x="307" y="95"/>
                    <a:pt x="305" y="94"/>
                  </a:cubicBezTo>
                  <a:cubicBezTo>
                    <a:pt x="292" y="87"/>
                    <a:pt x="277" y="83"/>
                    <a:pt x="262" y="81"/>
                  </a:cubicBezTo>
                  <a:cubicBezTo>
                    <a:pt x="244" y="79"/>
                    <a:pt x="227" y="79"/>
                    <a:pt x="210" y="82"/>
                  </a:cubicBezTo>
                  <a:cubicBezTo>
                    <a:pt x="187" y="87"/>
                    <a:pt x="166" y="96"/>
                    <a:pt x="148" y="109"/>
                  </a:cubicBezTo>
                  <a:cubicBezTo>
                    <a:pt x="129" y="123"/>
                    <a:pt x="114" y="140"/>
                    <a:pt x="103" y="160"/>
                  </a:cubicBezTo>
                  <a:cubicBezTo>
                    <a:pt x="93" y="178"/>
                    <a:pt x="87" y="196"/>
                    <a:pt x="84" y="216"/>
                  </a:cubicBezTo>
                  <a:cubicBezTo>
                    <a:pt x="81" y="239"/>
                    <a:pt x="83" y="261"/>
                    <a:pt x="90" y="283"/>
                  </a:cubicBezTo>
                  <a:cubicBezTo>
                    <a:pt x="101" y="319"/>
                    <a:pt x="123" y="347"/>
                    <a:pt x="154" y="367"/>
                  </a:cubicBezTo>
                  <a:cubicBezTo>
                    <a:pt x="176" y="381"/>
                    <a:pt x="199" y="389"/>
                    <a:pt x="225" y="392"/>
                  </a:cubicBezTo>
                  <a:cubicBezTo>
                    <a:pt x="252" y="394"/>
                    <a:pt x="277" y="390"/>
                    <a:pt x="302" y="379"/>
                  </a:cubicBezTo>
                  <a:cubicBezTo>
                    <a:pt x="327" y="368"/>
                    <a:pt x="348" y="352"/>
                    <a:pt x="364" y="330"/>
                  </a:cubicBezTo>
                  <a:cubicBezTo>
                    <a:pt x="377" y="313"/>
                    <a:pt x="386" y="294"/>
                    <a:pt x="391" y="273"/>
                  </a:cubicBezTo>
                  <a:cubicBezTo>
                    <a:pt x="395" y="256"/>
                    <a:pt x="397" y="240"/>
                    <a:pt x="395" y="223"/>
                  </a:cubicBezTo>
                  <a:cubicBezTo>
                    <a:pt x="394" y="204"/>
                    <a:pt x="389" y="185"/>
                    <a:pt x="380" y="167"/>
                  </a:cubicBezTo>
                  <a:cubicBezTo>
                    <a:pt x="394" y="153"/>
                    <a:pt x="408" y="139"/>
                    <a:pt x="422" y="125"/>
                  </a:cubicBezTo>
                  <a:cubicBezTo>
                    <a:pt x="444" y="161"/>
                    <a:pt x="455" y="200"/>
                    <a:pt x="453" y="242"/>
                  </a:cubicBezTo>
                  <a:cubicBezTo>
                    <a:pt x="452" y="283"/>
                    <a:pt x="441" y="320"/>
                    <a:pt x="418" y="354"/>
                  </a:cubicBezTo>
                  <a:cubicBezTo>
                    <a:pt x="374" y="418"/>
                    <a:pt x="312" y="450"/>
                    <a:pt x="235" y="450"/>
                  </a:cubicBezTo>
                  <a:cubicBezTo>
                    <a:pt x="176" y="450"/>
                    <a:pt x="125" y="427"/>
                    <a:pt x="85" y="385"/>
                  </a:cubicBezTo>
                  <a:cubicBezTo>
                    <a:pt x="0" y="295"/>
                    <a:pt x="6" y="160"/>
                    <a:pt x="95" y="78"/>
                  </a:cubicBezTo>
                  <a:cubicBezTo>
                    <a:pt x="179" y="0"/>
                    <a:pt x="293" y="14"/>
                    <a:pt x="350" y="54"/>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0" name="Freeform 8">
              <a:extLst>
                <a:ext uri="{FF2B5EF4-FFF2-40B4-BE49-F238E27FC236}">
                  <a16:creationId xmlns:a16="http://schemas.microsoft.com/office/drawing/2014/main" xmlns="" id="{3738F9BE-DA1F-443A-8337-216CE48BCFC8}"/>
                </a:ext>
              </a:extLst>
            </p:cNvPr>
            <p:cNvSpPr>
              <a:spLocks/>
            </p:cNvSpPr>
            <p:nvPr/>
          </p:nvSpPr>
          <p:spPr bwMode="auto">
            <a:xfrm>
              <a:off x="7040563" y="2874828"/>
              <a:ext cx="1381125" cy="1384300"/>
            </a:xfrm>
            <a:custGeom>
              <a:avLst/>
              <a:gdLst>
                <a:gd name="T0" fmla="*/ 363 w 433"/>
                <a:gd name="T1" fmla="*/ 0 h 434"/>
                <a:gd name="T2" fmla="*/ 363 w 433"/>
                <a:gd name="T3" fmla="*/ 71 h 434"/>
                <a:gd name="T4" fmla="*/ 432 w 433"/>
                <a:gd name="T5" fmla="*/ 71 h 434"/>
                <a:gd name="T6" fmla="*/ 433 w 433"/>
                <a:gd name="T7" fmla="*/ 73 h 434"/>
                <a:gd name="T8" fmla="*/ 408 w 433"/>
                <a:gd name="T9" fmla="*/ 98 h 434"/>
                <a:gd name="T10" fmla="*/ 303 w 433"/>
                <a:gd name="T11" fmla="*/ 203 h 434"/>
                <a:gd name="T12" fmla="*/ 292 w 433"/>
                <a:gd name="T13" fmla="*/ 207 h 434"/>
                <a:gd name="T14" fmla="*/ 262 w 433"/>
                <a:gd name="T15" fmla="*/ 208 h 434"/>
                <a:gd name="T16" fmla="*/ 255 w 433"/>
                <a:gd name="T17" fmla="*/ 210 h 434"/>
                <a:gd name="T18" fmla="*/ 176 w 433"/>
                <a:gd name="T19" fmla="*/ 289 h 434"/>
                <a:gd name="T20" fmla="*/ 141 w 433"/>
                <a:gd name="T21" fmla="*/ 325 h 434"/>
                <a:gd name="T22" fmla="*/ 140 w 433"/>
                <a:gd name="T23" fmla="*/ 330 h 434"/>
                <a:gd name="T24" fmla="*/ 146 w 433"/>
                <a:gd name="T25" fmla="*/ 354 h 434"/>
                <a:gd name="T26" fmla="*/ 121 w 433"/>
                <a:gd name="T27" fmla="*/ 415 h 434"/>
                <a:gd name="T28" fmla="*/ 67 w 433"/>
                <a:gd name="T29" fmla="*/ 432 h 434"/>
                <a:gd name="T30" fmla="*/ 12 w 433"/>
                <a:gd name="T31" fmla="*/ 397 h 434"/>
                <a:gd name="T32" fmla="*/ 4 w 433"/>
                <a:gd name="T33" fmla="*/ 342 h 434"/>
                <a:gd name="T34" fmla="*/ 46 w 433"/>
                <a:gd name="T35" fmla="*/ 294 h 434"/>
                <a:gd name="T36" fmla="*/ 105 w 433"/>
                <a:gd name="T37" fmla="*/ 295 h 434"/>
                <a:gd name="T38" fmla="*/ 110 w 433"/>
                <a:gd name="T39" fmla="*/ 293 h 434"/>
                <a:gd name="T40" fmla="*/ 191 w 433"/>
                <a:gd name="T41" fmla="*/ 213 h 434"/>
                <a:gd name="T42" fmla="*/ 223 w 433"/>
                <a:gd name="T43" fmla="*/ 181 h 434"/>
                <a:gd name="T44" fmla="*/ 227 w 433"/>
                <a:gd name="T45" fmla="*/ 171 h 434"/>
                <a:gd name="T46" fmla="*/ 227 w 433"/>
                <a:gd name="T47" fmla="*/ 143 h 434"/>
                <a:gd name="T48" fmla="*/ 231 w 433"/>
                <a:gd name="T49" fmla="*/ 131 h 434"/>
                <a:gd name="T50" fmla="*/ 360 w 433"/>
                <a:gd name="T51" fmla="*/ 3 h 434"/>
                <a:gd name="T52" fmla="*/ 363 w 433"/>
                <a:gd name="T53" fmla="*/ 0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33" h="434">
                  <a:moveTo>
                    <a:pt x="363" y="0"/>
                  </a:moveTo>
                  <a:cubicBezTo>
                    <a:pt x="363" y="24"/>
                    <a:pt x="363" y="47"/>
                    <a:pt x="363" y="71"/>
                  </a:cubicBezTo>
                  <a:cubicBezTo>
                    <a:pt x="386" y="71"/>
                    <a:pt x="409" y="71"/>
                    <a:pt x="432" y="71"/>
                  </a:cubicBezTo>
                  <a:cubicBezTo>
                    <a:pt x="432" y="72"/>
                    <a:pt x="432" y="73"/>
                    <a:pt x="433" y="73"/>
                  </a:cubicBezTo>
                  <a:cubicBezTo>
                    <a:pt x="424" y="81"/>
                    <a:pt x="416" y="90"/>
                    <a:pt x="408" y="98"/>
                  </a:cubicBezTo>
                  <a:cubicBezTo>
                    <a:pt x="373" y="133"/>
                    <a:pt x="338" y="168"/>
                    <a:pt x="303" y="203"/>
                  </a:cubicBezTo>
                  <a:cubicBezTo>
                    <a:pt x="300" y="206"/>
                    <a:pt x="297" y="208"/>
                    <a:pt x="292" y="207"/>
                  </a:cubicBezTo>
                  <a:cubicBezTo>
                    <a:pt x="282" y="207"/>
                    <a:pt x="272" y="207"/>
                    <a:pt x="262" y="208"/>
                  </a:cubicBezTo>
                  <a:cubicBezTo>
                    <a:pt x="260" y="208"/>
                    <a:pt x="256" y="209"/>
                    <a:pt x="255" y="210"/>
                  </a:cubicBezTo>
                  <a:cubicBezTo>
                    <a:pt x="228" y="237"/>
                    <a:pt x="202" y="263"/>
                    <a:pt x="176" y="289"/>
                  </a:cubicBezTo>
                  <a:cubicBezTo>
                    <a:pt x="164" y="301"/>
                    <a:pt x="152" y="313"/>
                    <a:pt x="141" y="325"/>
                  </a:cubicBezTo>
                  <a:cubicBezTo>
                    <a:pt x="140" y="326"/>
                    <a:pt x="139" y="328"/>
                    <a:pt x="140" y="330"/>
                  </a:cubicBezTo>
                  <a:cubicBezTo>
                    <a:pt x="143" y="338"/>
                    <a:pt x="145" y="346"/>
                    <a:pt x="146" y="354"/>
                  </a:cubicBezTo>
                  <a:cubicBezTo>
                    <a:pt x="148" y="379"/>
                    <a:pt x="139" y="399"/>
                    <a:pt x="121" y="415"/>
                  </a:cubicBezTo>
                  <a:cubicBezTo>
                    <a:pt x="105" y="428"/>
                    <a:pt x="87" y="434"/>
                    <a:pt x="67" y="432"/>
                  </a:cubicBezTo>
                  <a:cubicBezTo>
                    <a:pt x="43" y="429"/>
                    <a:pt x="25" y="417"/>
                    <a:pt x="12" y="397"/>
                  </a:cubicBezTo>
                  <a:cubicBezTo>
                    <a:pt x="2" y="380"/>
                    <a:pt x="0" y="361"/>
                    <a:pt x="4" y="342"/>
                  </a:cubicBezTo>
                  <a:cubicBezTo>
                    <a:pt x="10" y="320"/>
                    <a:pt x="24" y="303"/>
                    <a:pt x="46" y="294"/>
                  </a:cubicBezTo>
                  <a:cubicBezTo>
                    <a:pt x="66" y="285"/>
                    <a:pt x="86" y="286"/>
                    <a:pt x="105" y="295"/>
                  </a:cubicBezTo>
                  <a:cubicBezTo>
                    <a:pt x="107" y="295"/>
                    <a:pt x="109" y="294"/>
                    <a:pt x="110" y="293"/>
                  </a:cubicBezTo>
                  <a:cubicBezTo>
                    <a:pt x="137" y="267"/>
                    <a:pt x="164" y="240"/>
                    <a:pt x="191" y="213"/>
                  </a:cubicBezTo>
                  <a:cubicBezTo>
                    <a:pt x="202" y="202"/>
                    <a:pt x="212" y="191"/>
                    <a:pt x="223" y="181"/>
                  </a:cubicBezTo>
                  <a:cubicBezTo>
                    <a:pt x="226" y="178"/>
                    <a:pt x="227" y="175"/>
                    <a:pt x="227" y="171"/>
                  </a:cubicBezTo>
                  <a:cubicBezTo>
                    <a:pt x="227" y="162"/>
                    <a:pt x="227" y="152"/>
                    <a:pt x="227" y="143"/>
                  </a:cubicBezTo>
                  <a:cubicBezTo>
                    <a:pt x="226" y="138"/>
                    <a:pt x="228" y="135"/>
                    <a:pt x="231" y="131"/>
                  </a:cubicBezTo>
                  <a:cubicBezTo>
                    <a:pt x="274" y="88"/>
                    <a:pt x="317" y="45"/>
                    <a:pt x="360" y="3"/>
                  </a:cubicBezTo>
                  <a:cubicBezTo>
                    <a:pt x="361" y="2"/>
                    <a:pt x="362" y="1"/>
                    <a:pt x="363" y="0"/>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xmlns="" val="121202517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Yer Tutucusu 1"/>
          <p:cNvSpPr>
            <a:spLocks noGrp="1"/>
          </p:cNvSpPr>
          <p:nvPr>
            <p:ph type="body" sz="quarter" idx="10"/>
          </p:nvPr>
        </p:nvSpPr>
        <p:spPr>
          <a:xfrm>
            <a:off x="0" y="0"/>
            <a:ext cx="9144000" cy="735971"/>
          </a:xfrm>
          <a:solidFill>
            <a:srgbClr val="FF0000"/>
          </a:solidFill>
        </p:spPr>
        <p:txBody>
          <a:bodyPr/>
          <a:lstStyle/>
          <a:p>
            <a:r>
              <a:rPr lang="tr-TR" sz="2400" dirty="0" smtClean="0"/>
              <a:t>Öğretmenlere ve velilere </a:t>
            </a:r>
            <a:r>
              <a:rPr lang="tr-TR" sz="2400" dirty="0"/>
              <a:t>pozitif disiplin, sınıf yönetimi, sınıf-içi düzenlemeler ve öğrencilerini nasıl güvende tutacakları hakkında eğitimler </a:t>
            </a:r>
            <a:r>
              <a:rPr lang="tr-TR" sz="2400" dirty="0" smtClean="0"/>
              <a:t>planlayın</a:t>
            </a:r>
            <a:endParaRPr lang="en-US" sz="2400" dirty="0"/>
          </a:p>
        </p:txBody>
      </p:sp>
      <p:sp>
        <p:nvSpPr>
          <p:cNvPr id="4" name="Dikdörtgen 3"/>
          <p:cNvSpPr/>
          <p:nvPr/>
        </p:nvSpPr>
        <p:spPr>
          <a:xfrm>
            <a:off x="90669" y="1221912"/>
            <a:ext cx="4940262" cy="3270108"/>
          </a:xfrm>
          <a:prstGeom prst="rect">
            <a:avLst/>
          </a:prstGeom>
        </p:spPr>
        <p:txBody>
          <a:bodyPr wrap="square" lIns="68562" tIns="34281" rIns="68562" bIns="34281">
            <a:spAutoFit/>
          </a:bodyPr>
          <a:lstStyle/>
          <a:p>
            <a:pPr marL="257106" indent="-257106" algn="just">
              <a:buFont typeface="Arial" panose="020B0604020202020204" pitchFamily="34" charset="0"/>
              <a:buChar char="•"/>
            </a:pPr>
            <a:r>
              <a:rPr lang="tr-TR" sz="1600" dirty="0" smtClean="0"/>
              <a:t>Tutumları </a:t>
            </a:r>
            <a:r>
              <a:rPr lang="tr-TR" sz="1600" dirty="0"/>
              <a:t>değiştirmenin zor olması nedeniyle düzenlenecek eğitimlerin sadece bilgilendirici seminerlerle sınırlı kalmaması, çeşitli eğitim programlarıyla uzun süreli ve </a:t>
            </a:r>
            <a:r>
              <a:rPr lang="tr-TR" sz="1600" dirty="0" err="1"/>
              <a:t>yaşantısal</a:t>
            </a:r>
            <a:r>
              <a:rPr lang="tr-TR" sz="1600" dirty="0"/>
              <a:t> öğrenmelerin olduğu eğitimler düzenlenmesi gerekir (Bkz. Kesen ve Öztürk, 2019). </a:t>
            </a:r>
            <a:endParaRPr lang="tr-TR" sz="1600" dirty="0" smtClean="0"/>
          </a:p>
          <a:p>
            <a:pPr algn="just"/>
            <a:endParaRPr lang="tr-TR" sz="1600" dirty="0" smtClean="0"/>
          </a:p>
          <a:p>
            <a:pPr marL="257106" indent="-257106" algn="just">
              <a:buFont typeface="Arial" panose="020B0604020202020204" pitchFamily="34" charset="0"/>
              <a:buChar char="•"/>
            </a:pPr>
            <a:r>
              <a:rPr lang="tr-TR" sz="1600" dirty="0" smtClean="0"/>
              <a:t>Anne </a:t>
            </a:r>
            <a:r>
              <a:rPr lang="tr-TR" sz="1600" dirty="0"/>
              <a:t>babalar için özellikle iletişim, ebeveynlik ve çatışma çözme becerileri, öğretmenler için sınıf yönetimi, iletişim ve çatışma çözme becerileri eğitimi verilebilecek temel eğitimlerden bazılarıdır.</a:t>
            </a:r>
          </a:p>
          <a:p>
            <a:pPr algn="just"/>
            <a:endParaRPr lang="tr-TR" sz="2400" dirty="0"/>
          </a:p>
        </p:txBody>
      </p:sp>
      <p:pic>
        <p:nvPicPr>
          <p:cNvPr id="5" name="Picture 2" descr="Importance of Training and Development for Employees"/>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219904" y="1317492"/>
            <a:ext cx="3806432" cy="253769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79946264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Yer Tutucusu 1"/>
          <p:cNvSpPr>
            <a:spLocks noGrp="1"/>
          </p:cNvSpPr>
          <p:nvPr>
            <p:ph type="body" sz="quarter" idx="10"/>
          </p:nvPr>
        </p:nvSpPr>
        <p:spPr>
          <a:xfrm>
            <a:off x="0" y="0"/>
            <a:ext cx="9144000" cy="735971"/>
          </a:xfrm>
          <a:solidFill>
            <a:srgbClr val="FF0000"/>
          </a:solidFill>
        </p:spPr>
        <p:txBody>
          <a:bodyPr/>
          <a:lstStyle/>
          <a:p>
            <a:r>
              <a:rPr lang="tr-TR" sz="2400" dirty="0" smtClean="0"/>
              <a:t>7. İstismar </a:t>
            </a:r>
            <a:r>
              <a:rPr lang="tr-TR" sz="2400" dirty="0"/>
              <a:t>vakaları ile ilişkili süreçleri geliştirin</a:t>
            </a:r>
            <a:endParaRPr lang="en-US" sz="2400" dirty="0"/>
          </a:p>
        </p:txBody>
      </p:sp>
      <p:sp>
        <p:nvSpPr>
          <p:cNvPr id="4" name="Dikdörtgen 3"/>
          <p:cNvSpPr/>
          <p:nvPr/>
        </p:nvSpPr>
        <p:spPr>
          <a:xfrm>
            <a:off x="144661" y="1599867"/>
            <a:ext cx="4996410" cy="2900776"/>
          </a:xfrm>
          <a:prstGeom prst="rect">
            <a:avLst/>
          </a:prstGeom>
        </p:spPr>
        <p:txBody>
          <a:bodyPr wrap="square" lIns="68562" tIns="34281" rIns="68562" bIns="34281">
            <a:spAutoFit/>
          </a:bodyPr>
          <a:lstStyle/>
          <a:p>
            <a:pPr marL="257106" indent="-257106" algn="just">
              <a:buFont typeface="Arial" panose="020B0604020202020204" pitchFamily="34" charset="0"/>
              <a:buChar char="•"/>
            </a:pPr>
            <a:r>
              <a:rPr lang="tr-TR" sz="1600" dirty="0"/>
              <a:t>Ülkemizdeki ilgili mevzuata göre çocuğa yönelik istismar vakasına şahit olan veya bir istismar olayı hakkında duyum alan tüm personel, konuyu yetkililere bildirmek zorundadırlar</a:t>
            </a:r>
            <a:r>
              <a:rPr lang="tr-TR" sz="1600" dirty="0" smtClean="0"/>
              <a:t>.</a:t>
            </a:r>
          </a:p>
          <a:p>
            <a:pPr marL="257106" indent="-257106" algn="just">
              <a:buFont typeface="Arial" panose="020B0604020202020204" pitchFamily="34" charset="0"/>
              <a:buChar char="•"/>
            </a:pPr>
            <a:endParaRPr lang="tr-TR" sz="1600" dirty="0" smtClean="0"/>
          </a:p>
          <a:p>
            <a:pPr marL="257106" indent="-257106" algn="just">
              <a:buFont typeface="Arial" panose="020B0604020202020204" pitchFamily="34" charset="0"/>
              <a:buChar char="•"/>
            </a:pPr>
            <a:r>
              <a:rPr lang="tr-TR" sz="1600" dirty="0" smtClean="0"/>
              <a:t>Makul </a:t>
            </a:r>
            <a:r>
              <a:rPr lang="tr-TR" sz="1600" dirty="0"/>
              <a:t>bir şüphe ile hareket </a:t>
            </a:r>
            <a:r>
              <a:rPr lang="tr-TR" sz="1600" dirty="0" smtClean="0"/>
              <a:t>edilmesi yerinde olacaktır </a:t>
            </a:r>
            <a:r>
              <a:rPr lang="tr-TR" sz="1600" dirty="0"/>
              <a:t>ve bu bağlamda okul yöneticilerinin tüm çalışanlara çocuğun istismara uğradığından şüphelenmeleri durumunda harekete geçmeleri gerektiği mesajını </a:t>
            </a:r>
            <a:r>
              <a:rPr lang="tr-TR" sz="1600" dirty="0" smtClean="0"/>
              <a:t>aktarması önemlidir.  </a:t>
            </a:r>
            <a:endParaRPr lang="tr-TR" sz="1600" dirty="0"/>
          </a:p>
          <a:p>
            <a:endParaRPr lang="tr-TR" sz="2400" dirty="0"/>
          </a:p>
        </p:txBody>
      </p:sp>
      <p:pic>
        <p:nvPicPr>
          <p:cNvPr id="17410" name="Picture 2" descr="iş akış şeması nedir arşivleri - Natustech Bilişim Danışmanlık Tic. Ltd.  Şti."/>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325659" y="1599867"/>
            <a:ext cx="3642680" cy="208701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03460709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Yer Tutucusu 1"/>
          <p:cNvSpPr>
            <a:spLocks noGrp="1"/>
          </p:cNvSpPr>
          <p:nvPr>
            <p:ph type="body" sz="quarter" idx="10"/>
          </p:nvPr>
        </p:nvSpPr>
        <p:spPr>
          <a:xfrm>
            <a:off x="0" y="0"/>
            <a:ext cx="9144000" cy="735971"/>
          </a:xfrm>
          <a:solidFill>
            <a:srgbClr val="FF0000"/>
          </a:solidFill>
        </p:spPr>
        <p:txBody>
          <a:bodyPr/>
          <a:lstStyle/>
          <a:p>
            <a:r>
              <a:rPr lang="tr-TR" sz="2400" dirty="0"/>
              <a:t>İstismar vakaları ile ilişkili süreçleri geliştirin</a:t>
            </a:r>
            <a:endParaRPr lang="en-US" sz="2400" dirty="0"/>
          </a:p>
        </p:txBody>
      </p:sp>
      <p:pic>
        <p:nvPicPr>
          <p:cNvPr id="5" name="Picture 5"/>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643173" y="928676"/>
            <a:ext cx="3710559" cy="4089241"/>
          </a:xfrm>
          <a:prstGeom prst="rect">
            <a:avLst/>
          </a:prstGeom>
          <a:noFill/>
          <a:ln>
            <a:noFill/>
          </a:ln>
        </p:spPr>
      </p:pic>
    </p:spTree>
    <p:extLst>
      <p:ext uri="{BB962C8B-B14F-4D97-AF65-F5344CB8AC3E}">
        <p14:creationId xmlns:p14="http://schemas.microsoft.com/office/powerpoint/2010/main" xmlns="" val="51836432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Yer Tutucusu 1"/>
          <p:cNvSpPr>
            <a:spLocks noGrp="1"/>
          </p:cNvSpPr>
          <p:nvPr>
            <p:ph type="body" sz="quarter" idx="10"/>
          </p:nvPr>
        </p:nvSpPr>
        <p:spPr>
          <a:xfrm>
            <a:off x="0" y="0"/>
            <a:ext cx="9144000" cy="735971"/>
          </a:xfrm>
          <a:solidFill>
            <a:srgbClr val="FF0000"/>
          </a:solidFill>
        </p:spPr>
        <p:txBody>
          <a:bodyPr/>
          <a:lstStyle/>
          <a:p>
            <a:r>
              <a:rPr lang="tr-TR" sz="2400" dirty="0"/>
              <a:t>İstismar vakaları ile ilişkili süreçleri geliştirin</a:t>
            </a:r>
            <a:endParaRPr lang="en-US" sz="2400" dirty="0"/>
          </a:p>
        </p:txBody>
      </p:sp>
      <p:pic>
        <p:nvPicPr>
          <p:cNvPr id="5" name="Picture 3"/>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628290" y="735970"/>
            <a:ext cx="3872536" cy="4264671"/>
          </a:xfrm>
          <a:prstGeom prst="rect">
            <a:avLst/>
          </a:prstGeom>
          <a:noFill/>
          <a:ln>
            <a:noFill/>
          </a:ln>
        </p:spPr>
      </p:pic>
    </p:spTree>
    <p:extLst>
      <p:ext uri="{BB962C8B-B14F-4D97-AF65-F5344CB8AC3E}">
        <p14:creationId xmlns:p14="http://schemas.microsoft.com/office/powerpoint/2010/main" xmlns="" val="423449622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Yer Tutucusu 1"/>
          <p:cNvSpPr>
            <a:spLocks noGrp="1"/>
          </p:cNvSpPr>
          <p:nvPr>
            <p:ph type="body" sz="quarter" idx="10"/>
          </p:nvPr>
        </p:nvSpPr>
        <p:spPr>
          <a:xfrm>
            <a:off x="0" y="0"/>
            <a:ext cx="9144000" cy="735971"/>
          </a:xfrm>
          <a:solidFill>
            <a:srgbClr val="FF0000"/>
          </a:solidFill>
        </p:spPr>
        <p:txBody>
          <a:bodyPr/>
          <a:lstStyle/>
          <a:p>
            <a:r>
              <a:rPr lang="tr-TR" sz="2400" dirty="0"/>
              <a:t>İstismar vakaları ile ilişkili süreçleri geliştirin</a:t>
            </a:r>
            <a:endParaRPr lang="en-US" sz="2400" dirty="0"/>
          </a:p>
        </p:txBody>
      </p:sp>
      <p:sp>
        <p:nvSpPr>
          <p:cNvPr id="4" name="Dikdörtgen 3"/>
          <p:cNvSpPr/>
          <p:nvPr/>
        </p:nvSpPr>
        <p:spPr>
          <a:xfrm>
            <a:off x="144660" y="1059932"/>
            <a:ext cx="4913267" cy="3485551"/>
          </a:xfrm>
          <a:prstGeom prst="rect">
            <a:avLst/>
          </a:prstGeom>
        </p:spPr>
        <p:txBody>
          <a:bodyPr wrap="square" lIns="68562" tIns="34281" rIns="68562" bIns="34281">
            <a:spAutoFit/>
          </a:bodyPr>
          <a:lstStyle/>
          <a:p>
            <a:pPr marL="257106" indent="-257106" algn="just">
              <a:buFont typeface="Arial" panose="020B0604020202020204" pitchFamily="34" charset="0"/>
              <a:buChar char="•"/>
            </a:pPr>
            <a:r>
              <a:rPr lang="tr-TR" dirty="0"/>
              <a:t>Bildirim yükümlülüğünde olaydan haberdar olan ilk kişinin durumu bildirme yükümlülüğü vardır. </a:t>
            </a:r>
            <a:r>
              <a:rPr lang="tr-TR" dirty="0" smtClean="0"/>
              <a:t>Bildirim </a:t>
            </a:r>
            <a:r>
              <a:rPr lang="tr-TR" dirty="0"/>
              <a:t>yükümlülüğü gerektiren durumlarda üst amire haber verilse bile amirin onayı beklenmez. </a:t>
            </a:r>
          </a:p>
          <a:p>
            <a:pPr marL="257106" indent="-257106" algn="just">
              <a:buFont typeface="Arial" panose="020B0604020202020204" pitchFamily="34" charset="0"/>
              <a:buChar char="•"/>
            </a:pPr>
            <a:r>
              <a:rPr lang="tr-TR" dirty="0"/>
              <a:t>Amirin bildirim yapmak istememesi ya da bildirimi geciktirmesi durumunda olaydan ilk haberdar olan kişinin amir onayı beklemeden kendisinin bildirim yapması gereklidir. </a:t>
            </a:r>
          </a:p>
          <a:p>
            <a:pPr marL="257106" indent="-257106" algn="just">
              <a:buFont typeface="Arial" panose="020B0604020202020204" pitchFamily="34" charset="0"/>
              <a:buChar char="•"/>
            </a:pPr>
            <a:r>
              <a:rPr lang="tr-TR" dirty="0"/>
              <a:t>Bildirim yapılırken bildirim yapan kişinin delil toplama, olayın doğruluğunu denetleme gibi bir yükümlülüğü yoktur.</a:t>
            </a:r>
          </a:p>
          <a:p>
            <a:endParaRPr lang="tr-TR" sz="2400" dirty="0"/>
          </a:p>
        </p:txBody>
      </p:sp>
      <p:pic>
        <p:nvPicPr>
          <p:cNvPr id="12290" name="Picture 2" descr="Dikkat Levhası T-20"/>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489863" y="1383893"/>
            <a:ext cx="3226460" cy="241991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60764786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Yer Tutucusu 1"/>
          <p:cNvSpPr>
            <a:spLocks noGrp="1"/>
          </p:cNvSpPr>
          <p:nvPr>
            <p:ph type="body" sz="quarter" idx="10"/>
          </p:nvPr>
        </p:nvSpPr>
        <p:spPr>
          <a:xfrm>
            <a:off x="0" y="0"/>
            <a:ext cx="9144000" cy="735971"/>
          </a:xfrm>
          <a:solidFill>
            <a:srgbClr val="FF0000"/>
          </a:solidFill>
        </p:spPr>
        <p:txBody>
          <a:bodyPr/>
          <a:lstStyle/>
          <a:p>
            <a:r>
              <a:rPr lang="tr-TR" sz="2400" dirty="0" smtClean="0"/>
              <a:t>8. Velileri </a:t>
            </a:r>
            <a:r>
              <a:rPr lang="tr-TR" sz="2400" dirty="0"/>
              <a:t>ve ilgili paydaşları sürece </a:t>
            </a:r>
            <a:r>
              <a:rPr lang="tr-TR" sz="2400" dirty="0" smtClean="0"/>
              <a:t>katın</a:t>
            </a:r>
            <a:endParaRPr lang="en-US" sz="2400" dirty="0"/>
          </a:p>
        </p:txBody>
      </p:sp>
      <p:sp>
        <p:nvSpPr>
          <p:cNvPr id="4" name="Dikdörtgen 3"/>
          <p:cNvSpPr/>
          <p:nvPr/>
        </p:nvSpPr>
        <p:spPr>
          <a:xfrm>
            <a:off x="90668" y="1167083"/>
            <a:ext cx="4913267" cy="2839221"/>
          </a:xfrm>
          <a:prstGeom prst="rect">
            <a:avLst/>
          </a:prstGeom>
        </p:spPr>
        <p:txBody>
          <a:bodyPr wrap="square" lIns="68562" tIns="34281" rIns="68562" bIns="34281">
            <a:spAutoFit/>
          </a:bodyPr>
          <a:lstStyle/>
          <a:p>
            <a:pPr marL="257106" indent="-257106" algn="just">
              <a:buFont typeface="Arial" panose="020B0604020202020204" pitchFamily="34" charset="0"/>
              <a:buChar char="•"/>
            </a:pPr>
            <a:r>
              <a:rPr lang="tr-TR" sz="1500" dirty="0" smtClean="0"/>
              <a:t>Pozitif </a:t>
            </a:r>
            <a:r>
              <a:rPr lang="tr-TR" sz="1500" dirty="0"/>
              <a:t>bir disiplin anlayışına sahip ve kapsayıcı dil kullanan aileler çocuklarına iyi rol modeller olacaktır. Ancak tersi durumdaki ailelerin çocukları aile dışında ilk sosyalleşmeye başladıkları ortamlar olan okullarda istismar ve zorbalık davranışlarını sergileyebileceklerdir. </a:t>
            </a:r>
            <a:endParaRPr lang="tr-TR" sz="1500" dirty="0" smtClean="0"/>
          </a:p>
          <a:p>
            <a:pPr marL="257106" indent="-257106" algn="just">
              <a:buFont typeface="Arial" panose="020B0604020202020204" pitchFamily="34" charset="0"/>
              <a:buChar char="•"/>
            </a:pPr>
            <a:endParaRPr lang="tr-TR" sz="1500" dirty="0"/>
          </a:p>
          <a:p>
            <a:pPr marL="257106" indent="-257106" algn="just">
              <a:buFont typeface="Arial" panose="020B0604020202020204" pitchFamily="34" charset="0"/>
              <a:buChar char="•"/>
            </a:pPr>
            <a:r>
              <a:rPr lang="tr-TR" sz="1500" dirty="0"/>
              <a:t>Ancak nispeten küçük yaştaki çocukların davranışlarında aile daha güçlü bir belirleyici faktör iken; ergenlerde akranların etkisi daha </a:t>
            </a:r>
            <a:r>
              <a:rPr lang="tr-TR" sz="1500" dirty="0" smtClean="0"/>
              <a:t>büyüktür.</a:t>
            </a:r>
          </a:p>
          <a:p>
            <a:pPr marL="257106" indent="-257106" algn="just">
              <a:buFont typeface="Arial" panose="020B0604020202020204" pitchFamily="34" charset="0"/>
              <a:buChar char="•"/>
            </a:pPr>
            <a:endParaRPr lang="tr-TR" sz="1500" dirty="0"/>
          </a:p>
          <a:p>
            <a:pPr marL="257106" indent="-257106" algn="just">
              <a:buFont typeface="Arial" panose="020B0604020202020204" pitchFamily="34" charset="0"/>
              <a:buChar char="•"/>
            </a:pPr>
            <a:r>
              <a:rPr lang="tr-TR" sz="1500" dirty="0" smtClean="0"/>
              <a:t>Bu sebeple okulun </a:t>
            </a:r>
            <a:r>
              <a:rPr lang="tr-TR" sz="1500" dirty="0"/>
              <a:t>aile ve içinde yer aldığı sosyal çevreyle yakın ilişkiler kurması gerekir. </a:t>
            </a:r>
          </a:p>
        </p:txBody>
      </p:sp>
      <p:pic>
        <p:nvPicPr>
          <p:cNvPr id="16386" name="Picture 2" descr="Aile Reisliği: Hâkimlik mi Hadimlik mi? - Anadolu Gençlik Dergisi"/>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151594" y="1153136"/>
            <a:ext cx="3818554" cy="254418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9155343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57200" y="208360"/>
            <a:ext cx="8229600" cy="1013222"/>
          </a:xfrm>
        </p:spPr>
        <p:txBody>
          <a:bodyPr rtlCol="0">
            <a:normAutofit fontScale="90000"/>
          </a:bodyPr>
          <a:lstStyle/>
          <a:p>
            <a:pPr eaLnBrk="1" fontAlgn="auto" hangingPunct="1">
              <a:spcAft>
                <a:spcPts val="0"/>
              </a:spcAft>
              <a:defRPr/>
            </a:pPr>
            <a:r>
              <a:rPr lang="tr-TR" b="1" dirty="0" smtClean="0">
                <a:solidFill>
                  <a:srgbClr val="FF0000"/>
                </a:solidFill>
              </a:rPr>
              <a:t>İhmalin çocuk üzerindeki etkileri nelerdir?</a:t>
            </a:r>
          </a:p>
        </p:txBody>
      </p:sp>
      <p:sp>
        <p:nvSpPr>
          <p:cNvPr id="16387" name="Rectangle 3"/>
          <p:cNvSpPr>
            <a:spLocks noGrp="1" noChangeArrowheads="1"/>
          </p:cNvSpPr>
          <p:nvPr>
            <p:ph type="body" idx="1"/>
          </p:nvPr>
        </p:nvSpPr>
        <p:spPr>
          <a:xfrm>
            <a:off x="1428728" y="1357304"/>
            <a:ext cx="7498080" cy="3600450"/>
          </a:xfrm>
        </p:spPr>
        <p:txBody>
          <a:bodyPr>
            <a:normAutofit fontScale="92500" lnSpcReduction="10000"/>
          </a:bodyPr>
          <a:lstStyle/>
          <a:p>
            <a:pPr eaLnBrk="1" hangingPunct="1"/>
            <a:r>
              <a:rPr lang="tr-TR" dirty="0" smtClean="0"/>
              <a:t>Gelişim geriliği</a:t>
            </a:r>
          </a:p>
          <a:p>
            <a:pPr eaLnBrk="1" hangingPunct="1"/>
            <a:r>
              <a:rPr lang="tr-TR" dirty="0" smtClean="0"/>
              <a:t>Ölüme kadar varabilen sağlık problemleri</a:t>
            </a:r>
          </a:p>
          <a:p>
            <a:pPr eaLnBrk="1" hangingPunct="1"/>
            <a:r>
              <a:rPr lang="tr-TR" dirty="0" smtClean="0"/>
              <a:t>Davranış problemleri</a:t>
            </a:r>
          </a:p>
          <a:p>
            <a:pPr eaLnBrk="1" hangingPunct="1"/>
            <a:r>
              <a:rPr lang="tr-TR" dirty="0" smtClean="0"/>
              <a:t>İletişim problemleri</a:t>
            </a:r>
          </a:p>
          <a:p>
            <a:pPr eaLnBrk="1" hangingPunct="1"/>
            <a:r>
              <a:rPr lang="tr-TR" dirty="0" smtClean="0"/>
              <a:t>Yalnızlık ve korunmasızlık hissi</a:t>
            </a:r>
          </a:p>
          <a:p>
            <a:pPr eaLnBrk="1" hangingPunct="1"/>
            <a:r>
              <a:rPr lang="tr-TR" dirty="0" smtClean="0"/>
              <a:t>Madde bağımlılığı</a:t>
            </a:r>
          </a:p>
          <a:p>
            <a:pPr eaLnBrk="1" hangingPunct="1"/>
            <a:r>
              <a:rPr lang="tr-TR" dirty="0" smtClean="0"/>
              <a:t>Suça yönelme riski</a:t>
            </a:r>
          </a:p>
        </p:txBody>
      </p:sp>
      <p:sp>
        <p:nvSpPr>
          <p:cNvPr id="2" name="Altbilgi Yer Tutucusu 1"/>
          <p:cNvSpPr>
            <a:spLocks noGrp="1"/>
          </p:cNvSpPr>
          <p:nvPr>
            <p:ph type="ftr" sz="quarter" idx="11"/>
          </p:nvPr>
        </p:nvSpPr>
        <p:spPr>
          <a:xfrm>
            <a:off x="3124200" y="4767263"/>
            <a:ext cx="3608388" cy="273844"/>
          </a:xfrm>
        </p:spPr>
        <p:txBody>
          <a:bodyPr/>
          <a:lstStyle/>
          <a:p>
            <a:pPr>
              <a:defRPr/>
            </a:pPr>
            <a:r>
              <a:rPr lang="tr-TR" dirty="0"/>
              <a:t>NEVŞEHİR REHBERLİK VE ARAŞTIRMA MERKEZİ</a:t>
            </a:r>
          </a:p>
        </p:txBody>
      </p:sp>
      <p:pic>
        <p:nvPicPr>
          <p:cNvPr id="16389" name="3 Resim" descr="slide0001_image004.jpg"/>
          <p:cNvPicPr>
            <a:picLocks noChangeAspect="1"/>
          </p:cNvPicPr>
          <p:nvPr/>
        </p:nvPicPr>
        <p:blipFill>
          <a:blip r:embed="rId2" cstate="print"/>
          <a:srcRect b="19118"/>
          <a:stretch>
            <a:fillRect/>
          </a:stretch>
        </p:blipFill>
        <p:spPr bwMode="auto">
          <a:xfrm rot="9222809" flipV="1">
            <a:off x="6812176" y="3820309"/>
            <a:ext cx="2049462" cy="91678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Yer Tutucusu 1"/>
          <p:cNvSpPr>
            <a:spLocks noGrp="1"/>
          </p:cNvSpPr>
          <p:nvPr>
            <p:ph type="body" sz="quarter" idx="10"/>
          </p:nvPr>
        </p:nvSpPr>
        <p:spPr>
          <a:xfrm>
            <a:off x="0" y="0"/>
            <a:ext cx="9144000" cy="735971"/>
          </a:xfrm>
          <a:solidFill>
            <a:srgbClr val="FF0000"/>
          </a:solidFill>
        </p:spPr>
        <p:txBody>
          <a:bodyPr/>
          <a:lstStyle/>
          <a:p>
            <a:r>
              <a:rPr lang="tr-TR" sz="2400" dirty="0"/>
              <a:t>Velileri ve ilgili paydaşları sürece </a:t>
            </a:r>
            <a:r>
              <a:rPr lang="tr-TR" sz="2400" dirty="0" smtClean="0"/>
              <a:t>katın</a:t>
            </a:r>
            <a:endParaRPr lang="en-US" sz="2400" dirty="0"/>
          </a:p>
        </p:txBody>
      </p:sp>
      <p:graphicFrame>
        <p:nvGraphicFramePr>
          <p:cNvPr id="3" name="Tablo 2"/>
          <p:cNvGraphicFramePr>
            <a:graphicFrameLocks noGrp="1"/>
          </p:cNvGraphicFramePr>
          <p:nvPr>
            <p:extLst>
              <p:ext uri="{D42A27DB-BD31-4B8C-83A1-F6EECF244321}">
                <p14:modId xmlns:p14="http://schemas.microsoft.com/office/powerpoint/2010/main" xmlns="" val="604343987"/>
              </p:ext>
            </p:extLst>
          </p:nvPr>
        </p:nvGraphicFramePr>
        <p:xfrm>
          <a:off x="1764419" y="789965"/>
          <a:ext cx="5291210" cy="4103504"/>
        </p:xfrm>
        <a:graphic>
          <a:graphicData uri="http://schemas.openxmlformats.org/drawingml/2006/table">
            <a:tbl>
              <a:tblPr firstRow="1" firstCol="1" bandRow="1">
                <a:tableStyleId>{5C22544A-7EE6-4342-B048-85BDC9FD1C3A}</a:tableStyleId>
              </a:tblPr>
              <a:tblGrid>
                <a:gridCol w="3696284">
                  <a:extLst>
                    <a:ext uri="{9D8B030D-6E8A-4147-A177-3AD203B41FA5}">
                      <a16:colId xmlns:a16="http://schemas.microsoft.com/office/drawing/2014/main" xmlns="" val="523173645"/>
                    </a:ext>
                  </a:extLst>
                </a:gridCol>
                <a:gridCol w="502883">
                  <a:extLst>
                    <a:ext uri="{9D8B030D-6E8A-4147-A177-3AD203B41FA5}">
                      <a16:colId xmlns:a16="http://schemas.microsoft.com/office/drawing/2014/main" xmlns="" val="505347227"/>
                    </a:ext>
                  </a:extLst>
                </a:gridCol>
                <a:gridCol w="592705">
                  <a:extLst>
                    <a:ext uri="{9D8B030D-6E8A-4147-A177-3AD203B41FA5}">
                      <a16:colId xmlns:a16="http://schemas.microsoft.com/office/drawing/2014/main" xmlns="" val="1349765380"/>
                    </a:ext>
                  </a:extLst>
                </a:gridCol>
                <a:gridCol w="499338">
                  <a:extLst>
                    <a:ext uri="{9D8B030D-6E8A-4147-A177-3AD203B41FA5}">
                      <a16:colId xmlns:a16="http://schemas.microsoft.com/office/drawing/2014/main" xmlns="" val="1941503652"/>
                    </a:ext>
                  </a:extLst>
                </a:gridCol>
              </a:tblGrid>
              <a:tr h="289458">
                <a:tc>
                  <a:txBody>
                    <a:bodyPr/>
                    <a:lstStyle/>
                    <a:p>
                      <a:pPr algn="ctr">
                        <a:lnSpc>
                          <a:spcPct val="115000"/>
                        </a:lnSpc>
                        <a:spcAft>
                          <a:spcPts val="0"/>
                        </a:spcAft>
                      </a:pPr>
                      <a:r>
                        <a:rPr lang="tr-TR" sz="900">
                          <a:effectLst/>
                        </a:rPr>
                        <a:t>Uygulamalar</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51422" marR="51422" marT="0" marB="0"/>
                </a:tc>
                <a:tc>
                  <a:txBody>
                    <a:bodyPr/>
                    <a:lstStyle/>
                    <a:p>
                      <a:pPr algn="just">
                        <a:lnSpc>
                          <a:spcPct val="115000"/>
                        </a:lnSpc>
                        <a:spcAft>
                          <a:spcPts val="0"/>
                        </a:spcAft>
                      </a:pPr>
                      <a:r>
                        <a:rPr lang="tr-TR" sz="900">
                          <a:effectLst/>
                        </a:rPr>
                        <a:t>Evet </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51422" marR="51422" marT="0" marB="0"/>
                </a:tc>
                <a:tc>
                  <a:txBody>
                    <a:bodyPr/>
                    <a:lstStyle/>
                    <a:p>
                      <a:pPr algn="just">
                        <a:lnSpc>
                          <a:spcPct val="115000"/>
                        </a:lnSpc>
                        <a:spcAft>
                          <a:spcPts val="0"/>
                        </a:spcAft>
                      </a:pPr>
                      <a:r>
                        <a:rPr lang="tr-TR" sz="900">
                          <a:effectLst/>
                        </a:rPr>
                        <a:t>Kısmen </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51422" marR="51422" marT="0" marB="0"/>
                </a:tc>
                <a:tc>
                  <a:txBody>
                    <a:bodyPr/>
                    <a:lstStyle/>
                    <a:p>
                      <a:pPr algn="just">
                        <a:lnSpc>
                          <a:spcPct val="115000"/>
                        </a:lnSpc>
                        <a:spcAft>
                          <a:spcPts val="0"/>
                        </a:spcAft>
                      </a:pPr>
                      <a:r>
                        <a:rPr lang="tr-TR" sz="900">
                          <a:effectLst/>
                        </a:rPr>
                        <a:t>Hayır</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51422" marR="51422" marT="0" marB="0"/>
                </a:tc>
                <a:extLst>
                  <a:ext uri="{0D108BD9-81ED-4DB2-BD59-A6C34878D82A}">
                    <a16:rowId xmlns:a16="http://schemas.microsoft.com/office/drawing/2014/main" xmlns="" val="3935429602"/>
                  </a:ext>
                </a:extLst>
              </a:tr>
              <a:tr h="216434">
                <a:tc>
                  <a:txBody>
                    <a:bodyPr/>
                    <a:lstStyle/>
                    <a:p>
                      <a:pPr marL="0" lvl="0" indent="0" algn="just">
                        <a:lnSpc>
                          <a:spcPct val="115000"/>
                        </a:lnSpc>
                        <a:spcAft>
                          <a:spcPts val="0"/>
                        </a:spcAft>
                        <a:buFont typeface="+mj-lt"/>
                        <a:buNone/>
                      </a:pPr>
                      <a:r>
                        <a:rPr lang="tr-TR" sz="900" dirty="0" smtClean="0">
                          <a:effectLst/>
                        </a:rPr>
                        <a:t>1. Okul-Aile </a:t>
                      </a:r>
                      <a:r>
                        <a:rPr lang="tr-TR" sz="900" dirty="0">
                          <a:effectLst/>
                        </a:rPr>
                        <a:t>Kurulunu etkili bir şekilde işletirim. </a:t>
                      </a:r>
                      <a:endParaRPr lang="tr-TR"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22" marR="51422" marT="0" marB="0"/>
                </a:tc>
                <a:tc>
                  <a:txBody>
                    <a:bodyPr/>
                    <a:lstStyle/>
                    <a:p>
                      <a:pPr algn="just">
                        <a:lnSpc>
                          <a:spcPct val="115000"/>
                        </a:lnSpc>
                        <a:spcAft>
                          <a:spcPts val="0"/>
                        </a:spcAft>
                      </a:pPr>
                      <a:r>
                        <a:rPr lang="tr-TR" sz="900">
                          <a:effectLst/>
                        </a:rPr>
                        <a:t> </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51422" marR="51422" marT="0" marB="0"/>
                </a:tc>
                <a:tc>
                  <a:txBody>
                    <a:bodyPr/>
                    <a:lstStyle/>
                    <a:p>
                      <a:pPr algn="just">
                        <a:lnSpc>
                          <a:spcPct val="115000"/>
                        </a:lnSpc>
                        <a:spcAft>
                          <a:spcPts val="0"/>
                        </a:spcAft>
                      </a:pPr>
                      <a:r>
                        <a:rPr lang="tr-TR" sz="900">
                          <a:effectLst/>
                        </a:rPr>
                        <a:t> </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51422" marR="51422" marT="0" marB="0"/>
                </a:tc>
                <a:tc>
                  <a:txBody>
                    <a:bodyPr/>
                    <a:lstStyle/>
                    <a:p>
                      <a:pPr algn="just">
                        <a:lnSpc>
                          <a:spcPct val="115000"/>
                        </a:lnSpc>
                        <a:spcAft>
                          <a:spcPts val="0"/>
                        </a:spcAft>
                      </a:pPr>
                      <a:r>
                        <a:rPr lang="tr-TR" sz="900">
                          <a:effectLst/>
                        </a:rPr>
                        <a:t> </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51422" marR="51422" marT="0" marB="0"/>
                </a:tc>
                <a:extLst>
                  <a:ext uri="{0D108BD9-81ED-4DB2-BD59-A6C34878D82A}">
                    <a16:rowId xmlns:a16="http://schemas.microsoft.com/office/drawing/2014/main" xmlns="" val="1635611152"/>
                  </a:ext>
                </a:extLst>
              </a:tr>
              <a:tr h="906137">
                <a:tc>
                  <a:txBody>
                    <a:bodyPr/>
                    <a:lstStyle/>
                    <a:p>
                      <a:pPr marL="0" lvl="0" indent="0" algn="just">
                        <a:lnSpc>
                          <a:spcPct val="115000"/>
                        </a:lnSpc>
                        <a:spcAft>
                          <a:spcPts val="0"/>
                        </a:spcAft>
                        <a:buFont typeface="+mj-lt"/>
                        <a:buNone/>
                      </a:pPr>
                      <a:r>
                        <a:rPr lang="tr-TR" sz="900" dirty="0" smtClean="0">
                          <a:effectLst/>
                        </a:rPr>
                        <a:t>2. Ailelerin </a:t>
                      </a:r>
                      <a:r>
                        <a:rPr lang="tr-TR" sz="900" dirty="0">
                          <a:effectLst/>
                        </a:rPr>
                        <a:t>okulla ilgili kararlarda mümkün olduğunca yer almasını sağlarım (örneğin zorbalığa maruz kalmış bir çocukla ilgili nasıl bir müdahale yapılacağına aile ile birlikte karar vermek).</a:t>
                      </a:r>
                      <a:endParaRPr lang="tr-TR"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22" marR="51422" marT="0" marB="0"/>
                </a:tc>
                <a:tc>
                  <a:txBody>
                    <a:bodyPr/>
                    <a:lstStyle/>
                    <a:p>
                      <a:pPr algn="just">
                        <a:lnSpc>
                          <a:spcPct val="115000"/>
                        </a:lnSpc>
                        <a:spcAft>
                          <a:spcPts val="0"/>
                        </a:spcAft>
                      </a:pPr>
                      <a:r>
                        <a:rPr lang="tr-TR" sz="900">
                          <a:effectLst/>
                        </a:rPr>
                        <a:t> </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51422" marR="51422" marT="0" marB="0"/>
                </a:tc>
                <a:tc>
                  <a:txBody>
                    <a:bodyPr/>
                    <a:lstStyle/>
                    <a:p>
                      <a:pPr algn="just">
                        <a:lnSpc>
                          <a:spcPct val="115000"/>
                        </a:lnSpc>
                        <a:spcAft>
                          <a:spcPts val="0"/>
                        </a:spcAft>
                      </a:pPr>
                      <a:r>
                        <a:rPr lang="tr-TR" sz="900">
                          <a:effectLst/>
                        </a:rPr>
                        <a:t> </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51422" marR="51422" marT="0" marB="0"/>
                </a:tc>
                <a:tc>
                  <a:txBody>
                    <a:bodyPr/>
                    <a:lstStyle/>
                    <a:p>
                      <a:pPr algn="just">
                        <a:lnSpc>
                          <a:spcPct val="115000"/>
                        </a:lnSpc>
                        <a:spcAft>
                          <a:spcPts val="0"/>
                        </a:spcAft>
                      </a:pPr>
                      <a:r>
                        <a:rPr lang="tr-TR" sz="900">
                          <a:effectLst/>
                        </a:rPr>
                        <a:t> </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51422" marR="51422" marT="0" marB="0"/>
                </a:tc>
                <a:extLst>
                  <a:ext uri="{0D108BD9-81ED-4DB2-BD59-A6C34878D82A}">
                    <a16:rowId xmlns:a16="http://schemas.microsoft.com/office/drawing/2014/main" xmlns="" val="2753310593"/>
                  </a:ext>
                </a:extLst>
              </a:tr>
              <a:tr h="446335">
                <a:tc>
                  <a:txBody>
                    <a:bodyPr/>
                    <a:lstStyle/>
                    <a:p>
                      <a:pPr marL="0" lvl="0" indent="0" algn="just">
                        <a:lnSpc>
                          <a:spcPct val="115000"/>
                        </a:lnSpc>
                        <a:spcAft>
                          <a:spcPts val="0"/>
                        </a:spcAft>
                        <a:buFont typeface="+mj-lt"/>
                        <a:buNone/>
                      </a:pPr>
                      <a:r>
                        <a:rPr lang="tr-TR" sz="900" dirty="0" smtClean="0">
                          <a:effectLst/>
                        </a:rPr>
                        <a:t>3. Ailelere </a:t>
                      </a:r>
                      <a:r>
                        <a:rPr lang="tr-TR" sz="900" dirty="0">
                          <a:effectLst/>
                        </a:rPr>
                        <a:t>çocuk istismarı, zorbalık gibi konularda bilgilendirme/eğitim çalışmaları yaparım. </a:t>
                      </a:r>
                      <a:endParaRPr lang="tr-TR"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22" marR="51422" marT="0" marB="0"/>
                </a:tc>
                <a:tc>
                  <a:txBody>
                    <a:bodyPr/>
                    <a:lstStyle/>
                    <a:p>
                      <a:pPr algn="just">
                        <a:lnSpc>
                          <a:spcPct val="115000"/>
                        </a:lnSpc>
                        <a:spcAft>
                          <a:spcPts val="0"/>
                        </a:spcAft>
                      </a:pPr>
                      <a:r>
                        <a:rPr lang="tr-TR" sz="900">
                          <a:effectLst/>
                        </a:rPr>
                        <a:t> </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51422" marR="51422" marT="0" marB="0"/>
                </a:tc>
                <a:tc>
                  <a:txBody>
                    <a:bodyPr/>
                    <a:lstStyle/>
                    <a:p>
                      <a:pPr algn="just">
                        <a:lnSpc>
                          <a:spcPct val="115000"/>
                        </a:lnSpc>
                        <a:spcAft>
                          <a:spcPts val="0"/>
                        </a:spcAft>
                      </a:pPr>
                      <a:r>
                        <a:rPr lang="tr-TR" sz="900">
                          <a:effectLst/>
                        </a:rPr>
                        <a:t> </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51422" marR="51422" marT="0" marB="0"/>
                </a:tc>
                <a:tc>
                  <a:txBody>
                    <a:bodyPr/>
                    <a:lstStyle/>
                    <a:p>
                      <a:pPr algn="just">
                        <a:lnSpc>
                          <a:spcPct val="115000"/>
                        </a:lnSpc>
                        <a:spcAft>
                          <a:spcPts val="0"/>
                        </a:spcAft>
                      </a:pPr>
                      <a:r>
                        <a:rPr lang="tr-TR" sz="900">
                          <a:effectLst/>
                        </a:rPr>
                        <a:t> </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51422" marR="51422" marT="0" marB="0"/>
                </a:tc>
                <a:extLst>
                  <a:ext uri="{0D108BD9-81ED-4DB2-BD59-A6C34878D82A}">
                    <a16:rowId xmlns:a16="http://schemas.microsoft.com/office/drawing/2014/main" xmlns="" val="812592517"/>
                  </a:ext>
                </a:extLst>
              </a:tr>
              <a:tr h="446335">
                <a:tc>
                  <a:txBody>
                    <a:bodyPr/>
                    <a:lstStyle/>
                    <a:p>
                      <a:pPr marL="0" lvl="0" indent="0" algn="just">
                        <a:lnSpc>
                          <a:spcPct val="115000"/>
                        </a:lnSpc>
                        <a:spcAft>
                          <a:spcPts val="0"/>
                        </a:spcAft>
                        <a:buFont typeface="+mj-lt"/>
                        <a:buNone/>
                      </a:pPr>
                      <a:r>
                        <a:rPr lang="tr-TR" sz="900" dirty="0" smtClean="0">
                          <a:effectLst/>
                        </a:rPr>
                        <a:t>4. Aileleri </a:t>
                      </a:r>
                      <a:r>
                        <a:rPr lang="tr-TR" sz="900" dirty="0">
                          <a:effectLst/>
                        </a:rPr>
                        <a:t>ve yerel kurum/kuruluşları sınıf içi/dışı eğitim ortamlarına dâhil ederek okula aidiyetlerini artırırım. </a:t>
                      </a:r>
                      <a:endParaRPr lang="tr-TR"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22" marR="51422" marT="0" marB="0"/>
                </a:tc>
                <a:tc>
                  <a:txBody>
                    <a:bodyPr/>
                    <a:lstStyle/>
                    <a:p>
                      <a:pPr algn="just">
                        <a:lnSpc>
                          <a:spcPct val="115000"/>
                        </a:lnSpc>
                        <a:spcAft>
                          <a:spcPts val="0"/>
                        </a:spcAft>
                      </a:pPr>
                      <a:r>
                        <a:rPr lang="tr-TR" sz="900">
                          <a:effectLst/>
                        </a:rPr>
                        <a:t> </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51422" marR="51422" marT="0" marB="0"/>
                </a:tc>
                <a:tc>
                  <a:txBody>
                    <a:bodyPr/>
                    <a:lstStyle/>
                    <a:p>
                      <a:pPr algn="just">
                        <a:lnSpc>
                          <a:spcPct val="115000"/>
                        </a:lnSpc>
                        <a:spcAft>
                          <a:spcPts val="0"/>
                        </a:spcAft>
                      </a:pPr>
                      <a:r>
                        <a:rPr lang="tr-TR" sz="900">
                          <a:effectLst/>
                        </a:rPr>
                        <a:t> </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51422" marR="51422" marT="0" marB="0"/>
                </a:tc>
                <a:tc>
                  <a:txBody>
                    <a:bodyPr/>
                    <a:lstStyle/>
                    <a:p>
                      <a:pPr algn="just">
                        <a:lnSpc>
                          <a:spcPct val="115000"/>
                        </a:lnSpc>
                        <a:spcAft>
                          <a:spcPts val="0"/>
                        </a:spcAft>
                      </a:pPr>
                      <a:r>
                        <a:rPr lang="tr-TR" sz="900">
                          <a:effectLst/>
                        </a:rPr>
                        <a:t> </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51422" marR="51422" marT="0" marB="0"/>
                </a:tc>
                <a:extLst>
                  <a:ext uri="{0D108BD9-81ED-4DB2-BD59-A6C34878D82A}">
                    <a16:rowId xmlns:a16="http://schemas.microsoft.com/office/drawing/2014/main" xmlns="" val="3881743950"/>
                  </a:ext>
                </a:extLst>
              </a:tr>
              <a:tr h="676235">
                <a:tc>
                  <a:txBody>
                    <a:bodyPr/>
                    <a:lstStyle/>
                    <a:p>
                      <a:pPr marL="0" lvl="0" indent="0" algn="just">
                        <a:lnSpc>
                          <a:spcPct val="115000"/>
                        </a:lnSpc>
                        <a:spcAft>
                          <a:spcPts val="0"/>
                        </a:spcAft>
                        <a:buFont typeface="+mj-lt"/>
                        <a:buNone/>
                      </a:pPr>
                      <a:r>
                        <a:rPr lang="tr-TR" sz="900" dirty="0" smtClean="0">
                          <a:effectLst/>
                        </a:rPr>
                        <a:t>5. Farklı </a:t>
                      </a:r>
                      <a:r>
                        <a:rPr lang="tr-TR" sz="900" dirty="0">
                          <a:effectLst/>
                        </a:rPr>
                        <a:t>özellikteki çocukların (örneğin, şiddet eğilimi olan, engeli olan, Suriyeli olan vb.) ailelerini bir araya getirecek sosyal ve spor etkinlikleri düzenlerim. </a:t>
                      </a:r>
                      <a:endParaRPr lang="tr-TR"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22" marR="51422" marT="0" marB="0"/>
                </a:tc>
                <a:tc>
                  <a:txBody>
                    <a:bodyPr/>
                    <a:lstStyle/>
                    <a:p>
                      <a:pPr algn="just">
                        <a:lnSpc>
                          <a:spcPct val="115000"/>
                        </a:lnSpc>
                        <a:spcAft>
                          <a:spcPts val="0"/>
                        </a:spcAft>
                      </a:pPr>
                      <a:r>
                        <a:rPr lang="tr-TR" sz="900">
                          <a:effectLst/>
                        </a:rPr>
                        <a:t> </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51422" marR="51422" marT="0" marB="0"/>
                </a:tc>
                <a:tc>
                  <a:txBody>
                    <a:bodyPr/>
                    <a:lstStyle/>
                    <a:p>
                      <a:pPr algn="just">
                        <a:lnSpc>
                          <a:spcPct val="115000"/>
                        </a:lnSpc>
                        <a:spcAft>
                          <a:spcPts val="0"/>
                        </a:spcAft>
                      </a:pPr>
                      <a:r>
                        <a:rPr lang="tr-TR" sz="900">
                          <a:effectLst/>
                        </a:rPr>
                        <a:t> </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51422" marR="51422" marT="0" marB="0"/>
                </a:tc>
                <a:tc>
                  <a:txBody>
                    <a:bodyPr/>
                    <a:lstStyle/>
                    <a:p>
                      <a:pPr algn="just">
                        <a:lnSpc>
                          <a:spcPct val="115000"/>
                        </a:lnSpc>
                        <a:spcAft>
                          <a:spcPts val="0"/>
                        </a:spcAft>
                      </a:pPr>
                      <a:r>
                        <a:rPr lang="tr-TR" sz="900">
                          <a:effectLst/>
                        </a:rPr>
                        <a:t> </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51422" marR="51422" marT="0" marB="0"/>
                </a:tc>
                <a:extLst>
                  <a:ext uri="{0D108BD9-81ED-4DB2-BD59-A6C34878D82A}">
                    <a16:rowId xmlns:a16="http://schemas.microsoft.com/office/drawing/2014/main" xmlns="" val="2360026529"/>
                  </a:ext>
                </a:extLst>
              </a:tr>
              <a:tr h="446335">
                <a:tc>
                  <a:txBody>
                    <a:bodyPr/>
                    <a:lstStyle/>
                    <a:p>
                      <a:pPr marL="0" lvl="0" indent="0" algn="just">
                        <a:lnSpc>
                          <a:spcPct val="115000"/>
                        </a:lnSpc>
                        <a:spcAft>
                          <a:spcPts val="0"/>
                        </a:spcAft>
                        <a:buFont typeface="+mj-lt"/>
                        <a:buNone/>
                      </a:pPr>
                      <a:r>
                        <a:rPr lang="tr-TR" sz="900" dirty="0" smtClean="0">
                          <a:effectLst/>
                        </a:rPr>
                        <a:t>6. Aileleri </a:t>
                      </a:r>
                      <a:r>
                        <a:rPr lang="tr-TR" sz="900" dirty="0">
                          <a:effectLst/>
                        </a:rPr>
                        <a:t>ve çocukları bir araya getirecek sosyal etkinlikler düzenlerim. </a:t>
                      </a:r>
                      <a:endParaRPr lang="tr-TR"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22" marR="51422" marT="0" marB="0"/>
                </a:tc>
                <a:tc>
                  <a:txBody>
                    <a:bodyPr/>
                    <a:lstStyle/>
                    <a:p>
                      <a:pPr algn="just">
                        <a:lnSpc>
                          <a:spcPct val="115000"/>
                        </a:lnSpc>
                        <a:spcAft>
                          <a:spcPts val="0"/>
                        </a:spcAft>
                      </a:pPr>
                      <a:r>
                        <a:rPr lang="tr-TR" sz="900">
                          <a:effectLst/>
                        </a:rPr>
                        <a:t> </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51422" marR="51422" marT="0" marB="0"/>
                </a:tc>
                <a:tc>
                  <a:txBody>
                    <a:bodyPr/>
                    <a:lstStyle/>
                    <a:p>
                      <a:pPr algn="just">
                        <a:lnSpc>
                          <a:spcPct val="115000"/>
                        </a:lnSpc>
                        <a:spcAft>
                          <a:spcPts val="0"/>
                        </a:spcAft>
                      </a:pPr>
                      <a:r>
                        <a:rPr lang="tr-TR" sz="900">
                          <a:effectLst/>
                        </a:rPr>
                        <a:t> </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51422" marR="51422" marT="0" marB="0"/>
                </a:tc>
                <a:tc>
                  <a:txBody>
                    <a:bodyPr/>
                    <a:lstStyle/>
                    <a:p>
                      <a:pPr algn="just">
                        <a:lnSpc>
                          <a:spcPct val="115000"/>
                        </a:lnSpc>
                        <a:spcAft>
                          <a:spcPts val="0"/>
                        </a:spcAft>
                      </a:pPr>
                      <a:r>
                        <a:rPr lang="tr-TR" sz="900">
                          <a:effectLst/>
                        </a:rPr>
                        <a:t> </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51422" marR="51422" marT="0" marB="0"/>
                </a:tc>
                <a:extLst>
                  <a:ext uri="{0D108BD9-81ED-4DB2-BD59-A6C34878D82A}">
                    <a16:rowId xmlns:a16="http://schemas.microsoft.com/office/drawing/2014/main" xmlns="" val="2138698075"/>
                  </a:ext>
                </a:extLst>
              </a:tr>
              <a:tr h="676235">
                <a:tc>
                  <a:txBody>
                    <a:bodyPr/>
                    <a:lstStyle/>
                    <a:p>
                      <a:pPr marL="0" lvl="0" indent="0" algn="just">
                        <a:lnSpc>
                          <a:spcPct val="115000"/>
                        </a:lnSpc>
                        <a:spcAft>
                          <a:spcPts val="0"/>
                        </a:spcAft>
                        <a:buFont typeface="+mj-lt"/>
                        <a:buNone/>
                      </a:pPr>
                      <a:r>
                        <a:rPr lang="tr-TR" sz="900" dirty="0" smtClean="0">
                          <a:effectLst/>
                        </a:rPr>
                        <a:t>7. Belli </a:t>
                      </a:r>
                      <a:r>
                        <a:rPr lang="tr-TR" sz="900" dirty="0">
                          <a:effectLst/>
                        </a:rPr>
                        <a:t>planların hayata geçirilmesi için aile ve sosyal çevreden katılımın sağladığı görev grupları oluştururum. </a:t>
                      </a:r>
                      <a:endParaRPr lang="tr-TR"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22" marR="51422" marT="0" marB="0"/>
                </a:tc>
                <a:tc>
                  <a:txBody>
                    <a:bodyPr/>
                    <a:lstStyle/>
                    <a:p>
                      <a:pPr algn="just">
                        <a:lnSpc>
                          <a:spcPct val="115000"/>
                        </a:lnSpc>
                        <a:spcAft>
                          <a:spcPts val="0"/>
                        </a:spcAft>
                      </a:pPr>
                      <a:r>
                        <a:rPr lang="tr-TR" sz="900">
                          <a:effectLst/>
                        </a:rPr>
                        <a:t> </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51422" marR="51422" marT="0" marB="0"/>
                </a:tc>
                <a:tc>
                  <a:txBody>
                    <a:bodyPr/>
                    <a:lstStyle/>
                    <a:p>
                      <a:pPr algn="just">
                        <a:lnSpc>
                          <a:spcPct val="115000"/>
                        </a:lnSpc>
                        <a:spcAft>
                          <a:spcPts val="0"/>
                        </a:spcAft>
                      </a:pPr>
                      <a:r>
                        <a:rPr lang="tr-TR" sz="900">
                          <a:effectLst/>
                        </a:rPr>
                        <a:t> </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51422" marR="51422" marT="0" marB="0"/>
                </a:tc>
                <a:tc>
                  <a:txBody>
                    <a:bodyPr/>
                    <a:lstStyle/>
                    <a:p>
                      <a:pPr algn="just">
                        <a:lnSpc>
                          <a:spcPct val="115000"/>
                        </a:lnSpc>
                        <a:spcAft>
                          <a:spcPts val="0"/>
                        </a:spcAft>
                      </a:pPr>
                      <a:r>
                        <a:rPr lang="tr-TR" sz="900" dirty="0">
                          <a:effectLst/>
                        </a:rPr>
                        <a:t> </a:t>
                      </a:r>
                      <a:endParaRPr lang="tr-TR"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22" marR="51422" marT="0" marB="0"/>
                </a:tc>
                <a:extLst>
                  <a:ext uri="{0D108BD9-81ED-4DB2-BD59-A6C34878D82A}">
                    <a16:rowId xmlns:a16="http://schemas.microsoft.com/office/drawing/2014/main" xmlns="" val="1017955026"/>
                  </a:ext>
                </a:extLst>
              </a:tr>
            </a:tbl>
          </a:graphicData>
        </a:graphic>
      </p:graphicFrame>
    </p:spTree>
    <p:extLst>
      <p:ext uri="{BB962C8B-B14F-4D97-AF65-F5344CB8AC3E}">
        <p14:creationId xmlns:p14="http://schemas.microsoft.com/office/powerpoint/2010/main" xmlns="" val="366218172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Yer Tutucusu 1"/>
          <p:cNvSpPr>
            <a:spLocks noGrp="1"/>
          </p:cNvSpPr>
          <p:nvPr>
            <p:ph type="body" sz="quarter" idx="10"/>
          </p:nvPr>
        </p:nvSpPr>
        <p:spPr>
          <a:xfrm>
            <a:off x="0" y="0"/>
            <a:ext cx="9144000" cy="735971"/>
          </a:xfrm>
          <a:solidFill>
            <a:srgbClr val="FF0000"/>
          </a:solidFill>
        </p:spPr>
        <p:txBody>
          <a:bodyPr/>
          <a:lstStyle/>
          <a:p>
            <a:r>
              <a:rPr lang="tr-TR" sz="2400" dirty="0"/>
              <a:t>Eylem planları geliştirin</a:t>
            </a:r>
            <a:endParaRPr lang="en-US" sz="2400" dirty="0"/>
          </a:p>
        </p:txBody>
      </p:sp>
      <p:sp>
        <p:nvSpPr>
          <p:cNvPr id="4" name="Dikdörtgen 3"/>
          <p:cNvSpPr/>
          <p:nvPr/>
        </p:nvSpPr>
        <p:spPr>
          <a:xfrm>
            <a:off x="198653" y="1329900"/>
            <a:ext cx="4211371" cy="2531444"/>
          </a:xfrm>
          <a:prstGeom prst="rect">
            <a:avLst/>
          </a:prstGeom>
        </p:spPr>
        <p:txBody>
          <a:bodyPr wrap="square" lIns="68562" tIns="34281" rIns="68562" bIns="34281">
            <a:spAutoFit/>
          </a:bodyPr>
          <a:lstStyle/>
          <a:p>
            <a:pPr marL="257106" indent="-257106" algn="just">
              <a:buFont typeface="Arial" panose="020B0604020202020204" pitchFamily="34" charset="0"/>
              <a:buChar char="•"/>
            </a:pPr>
            <a:r>
              <a:rPr lang="tr-TR" sz="1600" dirty="0"/>
              <a:t>Okullardaki istismar ve zorbalık gibi şiddet vakalarının tespit edilmesi ve önüne geçilebilmesi için gerçekleştirilecek son aşama eylem planlarının hazırlanması ve tüm paydaşlarla paylaşılmasıdır. </a:t>
            </a:r>
            <a:endParaRPr lang="tr-TR" sz="1600" dirty="0" smtClean="0"/>
          </a:p>
          <a:p>
            <a:pPr marL="257106" indent="-257106" algn="just">
              <a:buFont typeface="Arial" panose="020B0604020202020204" pitchFamily="34" charset="0"/>
              <a:buChar char="•"/>
            </a:pPr>
            <a:endParaRPr lang="tr-TR" sz="1600" dirty="0" smtClean="0"/>
          </a:p>
          <a:p>
            <a:pPr marL="257106" indent="-257106" algn="just">
              <a:buFont typeface="Arial" panose="020B0604020202020204" pitchFamily="34" charset="0"/>
              <a:buChar char="•"/>
            </a:pPr>
            <a:r>
              <a:rPr lang="tr-TR" sz="1600" dirty="0" smtClean="0"/>
              <a:t>Eylem </a:t>
            </a:r>
            <a:r>
              <a:rPr lang="tr-TR" sz="1600" dirty="0"/>
              <a:t>planları, tanımlı süreçleri içermeli ve bu sayede örneğin makul bir şüphe ile karşılaşan bir öğretmenin sırasıyla hangi adımları atacağını belirtmesi gerekir. </a:t>
            </a:r>
          </a:p>
        </p:txBody>
      </p:sp>
      <p:pic>
        <p:nvPicPr>
          <p:cNvPr id="24578" name="Picture 2" descr="The EUSDR new Action Plan - PA 07"/>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737029" y="1059932"/>
            <a:ext cx="4124383" cy="296964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68339314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Yer Tutucusu 1"/>
          <p:cNvSpPr>
            <a:spLocks noGrp="1"/>
          </p:cNvSpPr>
          <p:nvPr>
            <p:ph type="body" sz="quarter" idx="10"/>
          </p:nvPr>
        </p:nvSpPr>
        <p:spPr>
          <a:xfrm>
            <a:off x="0" y="0"/>
            <a:ext cx="9144000" cy="735971"/>
          </a:xfrm>
          <a:solidFill>
            <a:srgbClr val="FF0000"/>
          </a:solidFill>
        </p:spPr>
        <p:txBody>
          <a:bodyPr/>
          <a:lstStyle/>
          <a:p>
            <a:r>
              <a:rPr lang="tr-TR" sz="2400" dirty="0"/>
              <a:t>Eylem planları geliştirin</a:t>
            </a:r>
            <a:endParaRPr lang="en-US" sz="2400" dirty="0"/>
          </a:p>
        </p:txBody>
      </p:sp>
      <p:graphicFrame>
        <p:nvGraphicFramePr>
          <p:cNvPr id="3" name="Tablo 2"/>
          <p:cNvGraphicFramePr>
            <a:graphicFrameLocks noGrp="1"/>
          </p:cNvGraphicFramePr>
          <p:nvPr>
            <p:extLst>
              <p:ext uri="{D42A27DB-BD31-4B8C-83A1-F6EECF244321}">
                <p14:modId xmlns:p14="http://schemas.microsoft.com/office/powerpoint/2010/main" xmlns="" val="2570457340"/>
              </p:ext>
            </p:extLst>
          </p:nvPr>
        </p:nvGraphicFramePr>
        <p:xfrm>
          <a:off x="900548" y="843959"/>
          <a:ext cx="7126936" cy="3779543"/>
        </p:xfrm>
        <a:graphic>
          <a:graphicData uri="http://schemas.openxmlformats.org/drawingml/2006/table">
            <a:tbl>
              <a:tblPr firstRow="1" firstCol="1" bandRow="1">
                <a:tableStyleId>{5C22544A-7EE6-4342-B048-85BDC9FD1C3A}</a:tableStyleId>
              </a:tblPr>
              <a:tblGrid>
                <a:gridCol w="3474696">
                  <a:extLst>
                    <a:ext uri="{9D8B030D-6E8A-4147-A177-3AD203B41FA5}">
                      <a16:colId xmlns:a16="http://schemas.microsoft.com/office/drawing/2014/main" xmlns="" val="803887660"/>
                    </a:ext>
                  </a:extLst>
                </a:gridCol>
                <a:gridCol w="3652240">
                  <a:extLst>
                    <a:ext uri="{9D8B030D-6E8A-4147-A177-3AD203B41FA5}">
                      <a16:colId xmlns:a16="http://schemas.microsoft.com/office/drawing/2014/main" xmlns="" val="322375715"/>
                    </a:ext>
                  </a:extLst>
                </a:gridCol>
              </a:tblGrid>
              <a:tr h="533924">
                <a:tc>
                  <a:txBody>
                    <a:bodyPr/>
                    <a:lstStyle/>
                    <a:p>
                      <a:pPr algn="just">
                        <a:lnSpc>
                          <a:spcPct val="115000"/>
                        </a:lnSpc>
                        <a:spcAft>
                          <a:spcPts val="0"/>
                        </a:spcAft>
                      </a:pPr>
                      <a:r>
                        <a:rPr lang="tr-TR" sz="900">
                          <a:effectLst/>
                        </a:rPr>
                        <a:t> </a:t>
                      </a:r>
                      <a:endParaRPr lang="tr-TR" sz="800">
                        <a:effectLst/>
                      </a:endParaRPr>
                    </a:p>
                    <a:p>
                      <a:pPr algn="just">
                        <a:lnSpc>
                          <a:spcPct val="115000"/>
                        </a:lnSpc>
                        <a:spcAft>
                          <a:spcPts val="0"/>
                        </a:spcAft>
                      </a:pPr>
                      <a:r>
                        <a:rPr lang="tr-TR" sz="900">
                          <a:effectLst/>
                        </a:rPr>
                        <a:t>Eylem </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51422" marR="51422" marT="0" marB="0"/>
                </a:tc>
                <a:tc>
                  <a:txBody>
                    <a:bodyPr/>
                    <a:lstStyle/>
                    <a:p>
                      <a:pPr algn="just">
                        <a:lnSpc>
                          <a:spcPct val="115000"/>
                        </a:lnSpc>
                        <a:spcAft>
                          <a:spcPts val="0"/>
                        </a:spcAft>
                      </a:pPr>
                      <a:endParaRPr lang="tr-TR" sz="900" dirty="0" smtClean="0">
                        <a:effectLst/>
                      </a:endParaRPr>
                    </a:p>
                    <a:p>
                      <a:pPr algn="just">
                        <a:lnSpc>
                          <a:spcPct val="115000"/>
                        </a:lnSpc>
                        <a:spcAft>
                          <a:spcPts val="0"/>
                        </a:spcAft>
                      </a:pPr>
                      <a:r>
                        <a:rPr lang="tr-TR" sz="900" dirty="0" smtClean="0">
                          <a:effectLst/>
                        </a:rPr>
                        <a:t>Gösterge </a:t>
                      </a:r>
                      <a:endParaRPr lang="tr-TR"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22" marR="51422" marT="0" marB="0"/>
                </a:tc>
                <a:extLst>
                  <a:ext uri="{0D108BD9-81ED-4DB2-BD59-A6C34878D82A}">
                    <a16:rowId xmlns:a16="http://schemas.microsoft.com/office/drawing/2014/main" xmlns="" val="3076460670"/>
                  </a:ext>
                </a:extLst>
              </a:tr>
              <a:tr h="258906">
                <a:tc gridSpan="2">
                  <a:txBody>
                    <a:bodyPr/>
                    <a:lstStyle/>
                    <a:p>
                      <a:pPr algn="just">
                        <a:lnSpc>
                          <a:spcPct val="115000"/>
                        </a:lnSpc>
                        <a:spcAft>
                          <a:spcPts val="0"/>
                        </a:spcAft>
                      </a:pPr>
                      <a:r>
                        <a:rPr lang="tr-TR" sz="900">
                          <a:effectLst/>
                        </a:rPr>
                        <a:t>1. Mevcut Durumun Tespiti</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51422" marR="51422" marT="0" marB="0"/>
                </a:tc>
                <a:tc hMerge="1">
                  <a:txBody>
                    <a:bodyPr/>
                    <a:lstStyle/>
                    <a:p>
                      <a:endParaRPr lang="tr-TR"/>
                    </a:p>
                  </a:txBody>
                  <a:tcPr/>
                </a:tc>
                <a:extLst>
                  <a:ext uri="{0D108BD9-81ED-4DB2-BD59-A6C34878D82A}">
                    <a16:rowId xmlns:a16="http://schemas.microsoft.com/office/drawing/2014/main" xmlns="" val="867541472"/>
                  </a:ext>
                </a:extLst>
              </a:tr>
              <a:tr h="1415027">
                <a:tc>
                  <a:txBody>
                    <a:bodyPr/>
                    <a:lstStyle/>
                    <a:p>
                      <a:pPr algn="just">
                        <a:lnSpc>
                          <a:spcPct val="115000"/>
                        </a:lnSpc>
                        <a:spcAft>
                          <a:spcPts val="0"/>
                        </a:spcAft>
                      </a:pPr>
                      <a:r>
                        <a:rPr lang="tr-TR" sz="1000">
                          <a:effectLst/>
                        </a:rPr>
                        <a:t>1.1. Okulda istismar ve zorbalık gibi şiddet olaylarının yaygınlığının tespit edilmesi</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51422" marR="51422" marT="0" marB="0"/>
                </a:tc>
                <a:tc>
                  <a:txBody>
                    <a:bodyPr/>
                    <a:lstStyle/>
                    <a:p>
                      <a:pPr algn="just">
                        <a:lnSpc>
                          <a:spcPct val="115000"/>
                        </a:lnSpc>
                        <a:spcAft>
                          <a:spcPts val="0"/>
                        </a:spcAft>
                      </a:pPr>
                      <a:r>
                        <a:rPr lang="tr-TR" sz="1000" dirty="0">
                          <a:effectLst/>
                        </a:rPr>
                        <a:t>1. Okuldaki öğrencileri temsil edecek sayıda bir örneklem ile tarama çalışması yapılacak.</a:t>
                      </a:r>
                    </a:p>
                    <a:p>
                      <a:pPr algn="just">
                        <a:lnSpc>
                          <a:spcPct val="115000"/>
                        </a:lnSpc>
                        <a:spcAft>
                          <a:spcPts val="0"/>
                        </a:spcAft>
                      </a:pPr>
                      <a:r>
                        <a:rPr lang="tr-TR" sz="1000" dirty="0">
                          <a:effectLst/>
                        </a:rPr>
                        <a:t>2. Velileri temsil edecek sayıda bir örneklem ile tarama çalışması yapılacak.</a:t>
                      </a:r>
                    </a:p>
                    <a:p>
                      <a:pPr algn="just">
                        <a:lnSpc>
                          <a:spcPct val="115000"/>
                        </a:lnSpc>
                        <a:spcAft>
                          <a:spcPts val="0"/>
                        </a:spcAft>
                      </a:pPr>
                      <a:r>
                        <a:rPr lang="tr-TR" sz="1000" dirty="0">
                          <a:effectLst/>
                        </a:rPr>
                        <a:t>3. Okuldaki personel (öğretmen ve memurlar) ile odak grup görüşmeleri yapılacak.</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1422" marR="51422" marT="0" marB="0"/>
                </a:tc>
                <a:extLst>
                  <a:ext uri="{0D108BD9-81ED-4DB2-BD59-A6C34878D82A}">
                    <a16:rowId xmlns:a16="http://schemas.microsoft.com/office/drawing/2014/main" xmlns="" val="2685432763"/>
                  </a:ext>
                </a:extLst>
              </a:tr>
              <a:tr h="1312780">
                <a:tc>
                  <a:txBody>
                    <a:bodyPr/>
                    <a:lstStyle/>
                    <a:p>
                      <a:pPr algn="just">
                        <a:lnSpc>
                          <a:spcPct val="115000"/>
                        </a:lnSpc>
                        <a:spcAft>
                          <a:spcPts val="0"/>
                        </a:spcAft>
                      </a:pPr>
                      <a:r>
                        <a:rPr lang="tr-TR" sz="1000">
                          <a:effectLst/>
                        </a:rPr>
                        <a:t>1.2. Öğrencilerin genel durumlarının tespit edilmesi </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51422" marR="51422" marT="0" marB="0"/>
                </a:tc>
                <a:tc>
                  <a:txBody>
                    <a:bodyPr/>
                    <a:lstStyle/>
                    <a:p>
                      <a:pPr algn="just">
                        <a:lnSpc>
                          <a:spcPct val="115000"/>
                        </a:lnSpc>
                        <a:spcAft>
                          <a:spcPts val="0"/>
                        </a:spcAft>
                      </a:pPr>
                      <a:r>
                        <a:rPr lang="tr-TR" sz="1000">
                          <a:effectLst/>
                        </a:rPr>
                        <a:t>1. Öğrencilerin aile durumları, sosyal çevreleri ve sosyo-ekonomik durumları hakkında bilgi edinmek için tarama çalışması yapılacak.</a:t>
                      </a:r>
                    </a:p>
                    <a:p>
                      <a:pPr algn="just">
                        <a:lnSpc>
                          <a:spcPct val="115000"/>
                        </a:lnSpc>
                        <a:spcAft>
                          <a:spcPts val="0"/>
                        </a:spcAft>
                      </a:pPr>
                      <a:r>
                        <a:rPr lang="tr-TR" sz="1000">
                          <a:effectLst/>
                        </a:rPr>
                        <a:t>2. Yaşam Pencerem çalışması rehberlik servisi aracılığı ile tüm öğrencilere uygulanacak.</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51422" marR="51422" marT="0" marB="0"/>
                </a:tc>
                <a:extLst>
                  <a:ext uri="{0D108BD9-81ED-4DB2-BD59-A6C34878D82A}">
                    <a16:rowId xmlns:a16="http://schemas.microsoft.com/office/drawing/2014/main" xmlns="" val="501899661"/>
                  </a:ext>
                </a:extLst>
              </a:tr>
              <a:tr h="258906">
                <a:tc>
                  <a:txBody>
                    <a:bodyPr/>
                    <a:lstStyle/>
                    <a:p>
                      <a:pPr algn="just">
                        <a:lnSpc>
                          <a:spcPct val="115000"/>
                        </a:lnSpc>
                        <a:spcAft>
                          <a:spcPts val="0"/>
                        </a:spcAft>
                      </a:pPr>
                      <a:r>
                        <a:rPr lang="tr-TR" sz="1000">
                          <a:effectLst/>
                        </a:rPr>
                        <a:t>1.3. Okul risk haritasının çıkarılması </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51422" marR="51422" marT="0" marB="0"/>
                </a:tc>
                <a:tc>
                  <a:txBody>
                    <a:bodyPr/>
                    <a:lstStyle/>
                    <a:p>
                      <a:pPr algn="just">
                        <a:lnSpc>
                          <a:spcPct val="115000"/>
                        </a:lnSpc>
                        <a:spcAft>
                          <a:spcPts val="0"/>
                        </a:spcAft>
                      </a:pPr>
                      <a:r>
                        <a:rPr lang="tr-TR" sz="1000" dirty="0">
                          <a:effectLst/>
                        </a:rPr>
                        <a:t>1. Okul risk haritası oluşturulacak. </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1422" marR="51422" marT="0" marB="0"/>
                </a:tc>
                <a:extLst>
                  <a:ext uri="{0D108BD9-81ED-4DB2-BD59-A6C34878D82A}">
                    <a16:rowId xmlns:a16="http://schemas.microsoft.com/office/drawing/2014/main" xmlns="" val="2779608360"/>
                  </a:ext>
                </a:extLst>
              </a:tr>
            </a:tbl>
          </a:graphicData>
        </a:graphic>
      </p:graphicFrame>
    </p:spTree>
    <p:extLst>
      <p:ext uri="{BB962C8B-B14F-4D97-AF65-F5344CB8AC3E}">
        <p14:creationId xmlns:p14="http://schemas.microsoft.com/office/powerpoint/2010/main" xmlns="" val="9042711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Başlık 1"/>
          <p:cNvSpPr>
            <a:spLocks noGrp="1"/>
          </p:cNvSpPr>
          <p:nvPr>
            <p:ph type="title"/>
          </p:nvPr>
        </p:nvSpPr>
        <p:spPr/>
        <p:txBody>
          <a:bodyPr/>
          <a:lstStyle/>
          <a:p>
            <a:pPr eaLnBrk="1" hangingPunct="1"/>
            <a:r>
              <a:rPr lang="tr-TR" sz="4000" b="1" smtClean="0">
                <a:solidFill>
                  <a:srgbClr val="FF0000"/>
                </a:solidFill>
              </a:rPr>
              <a:t>CİNSEL İSTİSMAR</a:t>
            </a:r>
          </a:p>
        </p:txBody>
      </p:sp>
      <p:sp>
        <p:nvSpPr>
          <p:cNvPr id="4" name="Rectangle 2"/>
          <p:cNvSpPr>
            <a:spLocks noGrp="1" noChangeArrowheads="1"/>
          </p:cNvSpPr>
          <p:nvPr>
            <p:ph idx="1"/>
          </p:nvPr>
        </p:nvSpPr>
        <p:spPr>
          <a:xfrm>
            <a:off x="468313" y="1383506"/>
            <a:ext cx="8229600" cy="4606006"/>
          </a:xfrm>
        </p:spPr>
        <p:txBody>
          <a:bodyPr lIns="90000" tIns="46800" rIns="90000" bIns="46800" rtlCol="0">
            <a:spAutoFit/>
          </a:bodyPr>
          <a:lstStyle/>
          <a:p>
            <a:pPr eaLnBrk="1" fontAlgn="auto" hangingPunct="1">
              <a:spcBef>
                <a:spcPts val="700"/>
              </a:spcBef>
              <a:spcAft>
                <a:spcPts val="0"/>
              </a:spcAft>
              <a:buFont typeface="Arial" charset="0"/>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tr-TR" sz="2400" dirty="0" smtClean="0"/>
              <a:t>    </a:t>
            </a:r>
            <a:r>
              <a:rPr lang="tr-TR" dirty="0" smtClean="0"/>
              <a:t> Gelişimsel </a:t>
            </a:r>
            <a:r>
              <a:rPr lang="tr-TR" dirty="0"/>
              <a:t>olarak tam olgunlaşmamış çocuk ya da ergenin, anlamını tam olarak kavrayamadığı cinsel etkinliklere katılmasıdır. </a:t>
            </a:r>
            <a:endParaRPr lang="tr-TR" dirty="0" smtClean="0"/>
          </a:p>
          <a:p>
            <a:pPr eaLnBrk="1" fontAlgn="auto" hangingPunct="1">
              <a:spcBef>
                <a:spcPts val="700"/>
              </a:spcBef>
              <a:spcAft>
                <a:spcPts val="0"/>
              </a:spcAft>
              <a:buFont typeface="Arial" charset="0"/>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tr-TR" dirty="0"/>
          </a:p>
          <a:p>
            <a:pPr eaLnBrk="1" fontAlgn="auto" hangingPunct="1">
              <a:spcBef>
                <a:spcPts val="700"/>
              </a:spcBef>
              <a:spcAft>
                <a:spcPts val="0"/>
              </a:spcAft>
              <a:buFont typeface="Arial" charset="0"/>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tr-TR" dirty="0" smtClean="0"/>
              <a:t>     Ülkemizde cinsel istismara uğrayan çocukların oranı %9 a ulaşmıştır.</a:t>
            </a:r>
            <a:endParaRPr lang="tr-TR" dirty="0"/>
          </a:p>
          <a:p>
            <a:pPr eaLnBrk="1" fontAlgn="auto" hangingPunct="1">
              <a:spcBef>
                <a:spcPts val="700"/>
              </a:spcBef>
              <a:spcAft>
                <a:spcPts val="0"/>
              </a:spcAft>
              <a:buFont typeface="Wingdings" pitchFamily="2" charset="2"/>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tr-TR" sz="2400" i="1" noProof="1" smtClean="0">
              <a:effectLst>
                <a:outerShdw blurRad="38100" dist="38100" dir="2700000" algn="tl">
                  <a:srgbClr val="C0C0C0"/>
                </a:outerShdw>
              </a:effectLst>
            </a:endParaRPr>
          </a:p>
          <a:p>
            <a:pPr eaLnBrk="1" fontAlgn="auto" hangingPunct="1">
              <a:spcBef>
                <a:spcPts val="700"/>
              </a:spcBef>
              <a:spcAft>
                <a:spcPts val="0"/>
              </a:spcAft>
              <a:buFont typeface="Wingdings" pitchFamily="2" charset="2"/>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tr-TR" sz="2400" i="1" noProof="1">
              <a:effectLst>
                <a:outerShdw blurRad="38100" dist="38100" dir="2700000" algn="tl">
                  <a:srgbClr val="C0C0C0"/>
                </a:outerShdw>
              </a:effectLst>
            </a:endParaRPr>
          </a:p>
          <a:p>
            <a:pPr eaLnBrk="1" fontAlgn="auto" hangingPunct="1">
              <a:spcBef>
                <a:spcPts val="700"/>
              </a:spcBef>
              <a:spcAft>
                <a:spcPts val="0"/>
              </a:spcAft>
              <a:buFont typeface="Wingdings" pitchFamily="2" charset="2"/>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GB" sz="2400" i="1" noProof="1" smtClean="0">
              <a:effectLst>
                <a:outerShdw blurRad="38100" dist="38100" dir="2700000" algn="tl">
                  <a:srgbClr val="C0C0C0"/>
                </a:outerShdw>
              </a:effectLst>
            </a:endParaRPr>
          </a:p>
        </p:txBody>
      </p:sp>
      <p:sp>
        <p:nvSpPr>
          <p:cNvPr id="2" name="Altbilgi Yer Tutucusu 1"/>
          <p:cNvSpPr>
            <a:spLocks noGrp="1"/>
          </p:cNvSpPr>
          <p:nvPr>
            <p:ph type="ftr" sz="quarter" idx="11"/>
          </p:nvPr>
        </p:nvSpPr>
        <p:spPr>
          <a:xfrm>
            <a:off x="3124201" y="4767263"/>
            <a:ext cx="3463925" cy="273844"/>
          </a:xfrm>
        </p:spPr>
        <p:txBody>
          <a:bodyPr/>
          <a:lstStyle/>
          <a:p>
            <a:pPr>
              <a:defRPr/>
            </a:pPr>
            <a:r>
              <a:rPr lang="tr-TR" dirty="0"/>
              <a:t>NEVŞEHİR REHBERLİK VE ARAŞTIRMA MERKEZİ</a:t>
            </a:r>
          </a:p>
        </p:txBody>
      </p:sp>
      <p:pic>
        <p:nvPicPr>
          <p:cNvPr id="18437" name="3 Resim" descr="slide0001_image004.jpg"/>
          <p:cNvPicPr>
            <a:picLocks noChangeAspect="1"/>
          </p:cNvPicPr>
          <p:nvPr/>
        </p:nvPicPr>
        <p:blipFill>
          <a:blip r:embed="rId3" cstate="print"/>
          <a:srcRect b="19118"/>
          <a:stretch>
            <a:fillRect/>
          </a:stretch>
        </p:blipFill>
        <p:spPr bwMode="auto">
          <a:xfrm rot="9222809" flipV="1">
            <a:off x="6929438" y="3933826"/>
            <a:ext cx="2049462" cy="91678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Başlık 1"/>
          <p:cNvSpPr>
            <a:spLocks noGrp="1"/>
          </p:cNvSpPr>
          <p:nvPr>
            <p:ph type="title"/>
          </p:nvPr>
        </p:nvSpPr>
        <p:spPr>
          <a:xfrm>
            <a:off x="468313" y="411956"/>
            <a:ext cx="8229600" cy="529829"/>
          </a:xfrm>
        </p:spPr>
        <p:txBody>
          <a:bodyPr>
            <a:normAutofit fontScale="90000"/>
          </a:bodyPr>
          <a:lstStyle/>
          <a:p>
            <a:pPr eaLnBrk="1" hangingPunct="1"/>
            <a:r>
              <a:rPr lang="tr-TR" sz="4000" b="1" smtClean="0">
                <a:solidFill>
                  <a:srgbClr val="FF0000"/>
                </a:solidFill>
              </a:rPr>
              <a:t>Cinsel istismarcı kim olabilir?</a:t>
            </a:r>
          </a:p>
        </p:txBody>
      </p:sp>
      <p:sp>
        <p:nvSpPr>
          <p:cNvPr id="5" name="2 İçerik Yer Tutucusu"/>
          <p:cNvSpPr txBox="1">
            <a:spLocks/>
          </p:cNvSpPr>
          <p:nvPr/>
        </p:nvSpPr>
        <p:spPr>
          <a:xfrm>
            <a:off x="323851" y="2139554"/>
            <a:ext cx="8640763" cy="2802731"/>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defRPr/>
            </a:pPr>
            <a:endParaRPr lang="tr-TR" b="1" dirty="0" smtClean="0">
              <a:latin typeface="+mj-lt"/>
            </a:endParaRPr>
          </a:p>
        </p:txBody>
      </p:sp>
      <p:sp>
        <p:nvSpPr>
          <p:cNvPr id="19460" name="İçerik Yer Tutucusu 1"/>
          <p:cNvSpPr>
            <a:spLocks noGrp="1"/>
          </p:cNvSpPr>
          <p:nvPr>
            <p:ph idx="1"/>
          </p:nvPr>
        </p:nvSpPr>
        <p:spPr>
          <a:xfrm>
            <a:off x="457200" y="1221581"/>
            <a:ext cx="8229600" cy="3373041"/>
          </a:xfrm>
        </p:spPr>
        <p:txBody>
          <a:bodyPr>
            <a:normAutofit fontScale="85000" lnSpcReduction="10000"/>
          </a:bodyPr>
          <a:lstStyle/>
          <a:p>
            <a:pPr eaLnBrk="1" hangingPunct="1">
              <a:lnSpc>
                <a:spcPct val="200000"/>
              </a:lnSpc>
            </a:pPr>
            <a:r>
              <a:rPr lang="tr-TR" dirty="0" smtClean="0"/>
              <a:t>İstismarcıların %96’sı erkek</a:t>
            </a:r>
          </a:p>
          <a:p>
            <a:pPr eaLnBrk="1" hangingPunct="1">
              <a:lnSpc>
                <a:spcPct val="200000"/>
              </a:lnSpc>
            </a:pPr>
            <a:r>
              <a:rPr lang="tr-TR" dirty="0" smtClean="0"/>
              <a:t>%64’ü çocuğun tanıdığı, </a:t>
            </a:r>
          </a:p>
          <a:p>
            <a:pPr eaLnBrk="1" hangingPunct="1">
              <a:lnSpc>
                <a:spcPct val="200000"/>
              </a:lnSpc>
            </a:pPr>
            <a:r>
              <a:rPr lang="tr-TR" dirty="0" smtClean="0"/>
              <a:t>Hatta %25’nin de </a:t>
            </a:r>
            <a:r>
              <a:rPr lang="tr-TR" dirty="0" err="1" smtClean="0"/>
              <a:t>ensest</a:t>
            </a:r>
            <a:r>
              <a:rPr lang="tr-TR" dirty="0" smtClean="0"/>
              <a:t> dediğimiz 1. ve 2.derece akraba olduğu belirlenmiştir.</a:t>
            </a:r>
          </a:p>
        </p:txBody>
      </p:sp>
      <p:pic>
        <p:nvPicPr>
          <p:cNvPr id="19461" name="Picture 5" descr="C:\Users\user\Desktop\ci resimler\i (11).jpg"/>
          <p:cNvPicPr>
            <a:picLocks noChangeAspect="1" noChangeArrowheads="1"/>
          </p:cNvPicPr>
          <p:nvPr/>
        </p:nvPicPr>
        <p:blipFill>
          <a:blip r:embed="rId2"/>
          <a:srcRect/>
          <a:stretch>
            <a:fillRect/>
          </a:stretch>
        </p:blipFill>
        <p:spPr bwMode="auto">
          <a:xfrm>
            <a:off x="5940426" y="1113235"/>
            <a:ext cx="2881313" cy="1607344"/>
          </a:xfrm>
          <a:prstGeom prst="rect">
            <a:avLst/>
          </a:prstGeom>
          <a:noFill/>
          <a:ln w="9525">
            <a:noFill/>
            <a:miter lim="800000"/>
            <a:headEnd/>
            <a:tailEnd/>
          </a:ln>
        </p:spPr>
      </p:pic>
      <p:sp>
        <p:nvSpPr>
          <p:cNvPr id="2" name="Altbilgi Yer Tutucusu 1"/>
          <p:cNvSpPr>
            <a:spLocks noGrp="1"/>
          </p:cNvSpPr>
          <p:nvPr>
            <p:ph type="ftr" sz="quarter" idx="11"/>
          </p:nvPr>
        </p:nvSpPr>
        <p:spPr>
          <a:xfrm>
            <a:off x="3124201" y="4767263"/>
            <a:ext cx="3751263" cy="273844"/>
          </a:xfrm>
        </p:spPr>
        <p:txBody>
          <a:bodyPr/>
          <a:lstStyle/>
          <a:p>
            <a:pPr>
              <a:defRPr/>
            </a:pPr>
            <a:r>
              <a:rPr lang="tr-TR" dirty="0"/>
              <a:t>NEVŞEHİR REHBERLİK VE ARAŞTIRMA MERKEZİ</a:t>
            </a:r>
          </a:p>
        </p:txBody>
      </p:sp>
      <p:pic>
        <p:nvPicPr>
          <p:cNvPr id="19463" name="3 Resim" descr="slide0001_image004.jpg"/>
          <p:cNvPicPr>
            <a:picLocks noChangeAspect="1"/>
          </p:cNvPicPr>
          <p:nvPr/>
        </p:nvPicPr>
        <p:blipFill>
          <a:blip r:embed="rId3" cstate="print"/>
          <a:srcRect b="19118"/>
          <a:stretch>
            <a:fillRect/>
          </a:stretch>
        </p:blipFill>
        <p:spPr bwMode="auto">
          <a:xfrm rot="9222809" flipV="1">
            <a:off x="6812176" y="3820308"/>
            <a:ext cx="2049462" cy="91678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Başlık"/>
          <p:cNvSpPr txBox="1">
            <a:spLocks/>
          </p:cNvSpPr>
          <p:nvPr/>
        </p:nvSpPr>
        <p:spPr>
          <a:xfrm>
            <a:off x="457200" y="1869281"/>
            <a:ext cx="8229600" cy="2268141"/>
          </a:xfrm>
          <a:prstGeom prst="rect">
            <a:avLst/>
          </a:prstGeom>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defRPr/>
            </a:pPr>
            <a:r>
              <a:rPr lang="tr-TR" sz="4000" dirty="0" smtClean="0">
                <a:effectLst>
                  <a:outerShdw blurRad="38100" dist="38100" dir="2700000" algn="tl">
                    <a:srgbClr val="C0C0C0"/>
                  </a:outerShdw>
                </a:effectLst>
                <a:latin typeface="Tahoma" pitchFamily="34" charset="0"/>
              </a:rPr>
              <a:t>Cinsel istimara uğrayanların </a:t>
            </a:r>
          </a:p>
          <a:p>
            <a:pPr algn="ctr">
              <a:lnSpc>
                <a:spcPct val="150000"/>
              </a:lnSpc>
              <a:defRPr/>
            </a:pPr>
            <a:r>
              <a:rPr lang="tr-TR" sz="4000" dirty="0" smtClean="0">
                <a:solidFill>
                  <a:srgbClr val="FF0000"/>
                </a:solidFill>
                <a:effectLst>
                  <a:outerShdw blurRad="38100" dist="38100" dir="2700000" algn="tl">
                    <a:srgbClr val="C0C0C0"/>
                  </a:outerShdw>
                </a:effectLst>
                <a:latin typeface="Tahoma" pitchFamily="34" charset="0"/>
              </a:rPr>
              <a:t>%71’i kız, </a:t>
            </a:r>
          </a:p>
          <a:p>
            <a:pPr algn="ctr">
              <a:lnSpc>
                <a:spcPct val="150000"/>
              </a:lnSpc>
              <a:defRPr/>
            </a:pPr>
            <a:r>
              <a:rPr lang="tr-TR" sz="4000" dirty="0" smtClean="0">
                <a:solidFill>
                  <a:srgbClr val="FF0000"/>
                </a:solidFill>
                <a:effectLst>
                  <a:outerShdw blurRad="38100" dist="38100" dir="2700000" algn="tl">
                    <a:srgbClr val="C0C0C0"/>
                  </a:outerShdw>
                </a:effectLst>
                <a:latin typeface="Tahoma" pitchFamily="34" charset="0"/>
              </a:rPr>
              <a:t>%29’u erkek </a:t>
            </a:r>
          </a:p>
          <a:p>
            <a:pPr algn="ctr">
              <a:lnSpc>
                <a:spcPct val="150000"/>
              </a:lnSpc>
              <a:defRPr/>
            </a:pPr>
            <a:r>
              <a:rPr lang="tr-TR" sz="4000" dirty="0" smtClean="0">
                <a:effectLst>
                  <a:outerShdw blurRad="38100" dist="38100" dir="2700000" algn="tl">
                    <a:srgbClr val="C0C0C0"/>
                  </a:outerShdw>
                </a:effectLst>
                <a:latin typeface="Tahoma" pitchFamily="34" charset="0"/>
              </a:rPr>
              <a:t>          çocuklardır.</a:t>
            </a:r>
          </a:p>
        </p:txBody>
      </p:sp>
      <p:sp>
        <p:nvSpPr>
          <p:cNvPr id="47108" name="Rectangle 4"/>
          <p:cNvSpPr>
            <a:spLocks noChangeArrowheads="1"/>
          </p:cNvSpPr>
          <p:nvPr/>
        </p:nvSpPr>
        <p:spPr bwMode="auto">
          <a:xfrm>
            <a:off x="1547814" y="465535"/>
            <a:ext cx="6263702" cy="707886"/>
          </a:xfrm>
          <a:prstGeom prst="rect">
            <a:avLst/>
          </a:prstGeom>
          <a:noFill/>
          <a:ln>
            <a:noFill/>
          </a:ln>
          <a:effectLst/>
          <a:extLst>
            <a:ext uri="{909E8E84-426E-40DD-AFC4-6F175D3DCCD1}"/>
            <a:ext uri="{91240B29-F687-4F45-9708-019B960494DF}"/>
            <a:ext uri="{AF507438-7753-43E0-B8FC-AC1667EBCBE1}"/>
          </a:extLst>
        </p:spPr>
        <p:txBody>
          <a:bodyPr wrap="none">
            <a:spAutoFit/>
          </a:bodyPr>
          <a:lstStyle/>
          <a:p>
            <a:pPr>
              <a:defRPr/>
            </a:pPr>
            <a:r>
              <a:rPr lang="tr-TR" sz="4000" dirty="0">
                <a:solidFill>
                  <a:srgbClr val="FF0000"/>
                </a:solidFill>
                <a:effectLst>
                  <a:outerShdw blurRad="38100" dist="38100" dir="2700000" algn="tl">
                    <a:srgbClr val="C0C0C0"/>
                  </a:outerShdw>
                </a:effectLst>
                <a:latin typeface="Calibri" pitchFamily="34" charset="0"/>
              </a:rPr>
              <a:t>Kimler cinsel istismara uğrar?</a:t>
            </a:r>
          </a:p>
        </p:txBody>
      </p:sp>
      <p:sp>
        <p:nvSpPr>
          <p:cNvPr id="2" name="Altbilgi Yer Tutucusu 1"/>
          <p:cNvSpPr>
            <a:spLocks noGrp="1"/>
          </p:cNvSpPr>
          <p:nvPr>
            <p:ph type="ftr" sz="quarter" idx="11"/>
          </p:nvPr>
        </p:nvSpPr>
        <p:spPr>
          <a:xfrm>
            <a:off x="3124200" y="4767263"/>
            <a:ext cx="3176588" cy="273844"/>
          </a:xfrm>
        </p:spPr>
        <p:txBody>
          <a:bodyPr/>
          <a:lstStyle/>
          <a:p>
            <a:pPr>
              <a:defRPr/>
            </a:pPr>
            <a:r>
              <a:rPr lang="tr-TR" dirty="0"/>
              <a:t>NEVŞEHİR REHBERLİK VE ARAŞTIRMA MERKEZİ</a:t>
            </a:r>
          </a:p>
        </p:txBody>
      </p:sp>
      <p:pic>
        <p:nvPicPr>
          <p:cNvPr id="20485" name="3 Resim" descr="slide0001_image004.jpg"/>
          <p:cNvPicPr>
            <a:picLocks noChangeAspect="1"/>
          </p:cNvPicPr>
          <p:nvPr/>
        </p:nvPicPr>
        <p:blipFill>
          <a:blip r:embed="rId2" cstate="print"/>
          <a:srcRect b="19118"/>
          <a:stretch>
            <a:fillRect/>
          </a:stretch>
        </p:blipFill>
        <p:spPr bwMode="auto">
          <a:xfrm rot="9222809" flipV="1">
            <a:off x="6812177" y="3820309"/>
            <a:ext cx="2049462" cy="91678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p:cNvSpPr>
          <p:nvPr>
            <p:ph type="title"/>
          </p:nvPr>
        </p:nvSpPr>
        <p:spPr>
          <a:xfrm>
            <a:off x="457200" y="411957"/>
            <a:ext cx="8351838" cy="917972"/>
          </a:xfrm>
        </p:spPr>
        <p:txBody>
          <a:bodyPr>
            <a:normAutofit fontScale="90000"/>
          </a:bodyPr>
          <a:lstStyle/>
          <a:p>
            <a:r>
              <a:rPr lang="tr-TR" sz="3600" b="1" dirty="0" smtClean="0"/>
              <a:t>CİNSEL İSTİSMARA MARUZ KALAN ÇOCUKLARIN YAŞA GÖRE DAĞILIMLARI İNCELENDİĞİNDE;</a:t>
            </a:r>
          </a:p>
        </p:txBody>
      </p:sp>
      <p:sp>
        <p:nvSpPr>
          <p:cNvPr id="4" name="1 Başlık"/>
          <p:cNvSpPr txBox="1">
            <a:spLocks/>
          </p:cNvSpPr>
          <p:nvPr/>
        </p:nvSpPr>
        <p:spPr>
          <a:xfrm>
            <a:off x="458788" y="1762126"/>
            <a:ext cx="8362950" cy="3078956"/>
          </a:xfrm>
          <a:prstGeom prst="rect">
            <a:avLst/>
          </a:prstGeom>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defRPr/>
            </a:pPr>
            <a:r>
              <a:rPr lang="tr-TR" sz="2400" dirty="0" smtClean="0">
                <a:solidFill>
                  <a:srgbClr val="FF0000"/>
                </a:solidFill>
                <a:effectLst>
                  <a:outerShdw blurRad="38100" dist="38100" dir="2700000" algn="tl">
                    <a:srgbClr val="C0C0C0"/>
                  </a:outerShdw>
                </a:effectLst>
                <a:latin typeface="Tahoma" pitchFamily="34" charset="0"/>
              </a:rPr>
              <a:t>%30’unun 2-5 yaş</a:t>
            </a:r>
          </a:p>
          <a:p>
            <a:pPr algn="ctr">
              <a:defRPr/>
            </a:pPr>
            <a:r>
              <a:rPr lang="tr-TR" sz="2400" dirty="0" smtClean="0">
                <a:solidFill>
                  <a:srgbClr val="FF0000"/>
                </a:solidFill>
                <a:effectLst>
                  <a:outerShdw blurRad="38100" dist="38100" dir="2700000" algn="tl">
                    <a:srgbClr val="C0C0C0"/>
                  </a:outerShdw>
                </a:effectLst>
                <a:latin typeface="Tahoma" pitchFamily="34" charset="0"/>
              </a:rPr>
              <a:t>%40’ının 6-10 yaş</a:t>
            </a:r>
          </a:p>
          <a:p>
            <a:pPr algn="ctr">
              <a:defRPr/>
            </a:pPr>
            <a:r>
              <a:rPr lang="tr-TR" sz="2400" dirty="0" smtClean="0">
                <a:solidFill>
                  <a:srgbClr val="FF0000"/>
                </a:solidFill>
                <a:effectLst>
                  <a:outerShdw blurRad="38100" dist="38100" dir="2700000" algn="tl">
                    <a:srgbClr val="C0C0C0"/>
                  </a:outerShdw>
                </a:effectLst>
                <a:latin typeface="Tahoma" pitchFamily="34" charset="0"/>
              </a:rPr>
              <a:t>%30’unun 11-17 yaş</a:t>
            </a:r>
          </a:p>
          <a:p>
            <a:pPr algn="ctr">
              <a:defRPr/>
            </a:pPr>
            <a:r>
              <a:rPr lang="tr-TR" sz="2400" dirty="0" smtClean="0">
                <a:effectLst>
                  <a:outerShdw blurRad="38100" dist="38100" dir="2700000" algn="tl">
                    <a:srgbClr val="C0C0C0"/>
                  </a:outerShdw>
                </a:effectLst>
                <a:latin typeface="Tahoma" pitchFamily="34" charset="0"/>
              </a:rPr>
              <a:t>Yaş grubunda olduğunu görüyoruz.</a:t>
            </a:r>
          </a:p>
          <a:p>
            <a:pPr algn="ctr">
              <a:defRPr/>
            </a:pPr>
            <a:endParaRPr lang="tr-TR" sz="2400" dirty="0" smtClean="0">
              <a:effectLst>
                <a:outerShdw blurRad="38100" dist="38100" dir="2700000" algn="tl">
                  <a:srgbClr val="C0C0C0"/>
                </a:outerShdw>
              </a:effectLst>
              <a:latin typeface="Tahoma" pitchFamily="34" charset="0"/>
            </a:endParaRPr>
          </a:p>
          <a:p>
            <a:pPr algn="ctr">
              <a:defRPr/>
            </a:pPr>
            <a:r>
              <a:rPr lang="tr-TR" sz="2400" dirty="0" smtClean="0">
                <a:effectLst>
                  <a:outerShdw blurRad="38100" dist="38100" dir="2700000" algn="tl">
                    <a:srgbClr val="C0C0C0"/>
                  </a:outerShdw>
                </a:effectLst>
                <a:latin typeface="Tahoma" pitchFamily="34" charset="0"/>
              </a:rPr>
              <a:t>Bir başka deyişle</a:t>
            </a:r>
            <a:r>
              <a:rPr lang="tr-TR" sz="2400" dirty="0" smtClean="0">
                <a:solidFill>
                  <a:srgbClr val="FF0000"/>
                </a:solidFill>
                <a:effectLst>
                  <a:outerShdw blurRad="38100" dist="38100" dir="2700000" algn="tl">
                    <a:srgbClr val="C0C0C0"/>
                  </a:outerShdw>
                </a:effectLst>
                <a:latin typeface="Tahoma" pitchFamily="34" charset="0"/>
              </a:rPr>
              <a:t> kurbanların %70’ini küçük yaş grubu </a:t>
            </a:r>
            <a:r>
              <a:rPr lang="tr-TR" sz="2400" dirty="0" smtClean="0">
                <a:effectLst>
                  <a:outerShdw blurRad="38100" dist="38100" dir="2700000" algn="tl">
                    <a:srgbClr val="C0C0C0"/>
                  </a:outerShdw>
                </a:effectLst>
                <a:latin typeface="Tahoma" pitchFamily="34" charset="0"/>
              </a:rPr>
              <a:t>oluşturmaktadır.</a:t>
            </a:r>
          </a:p>
        </p:txBody>
      </p:sp>
      <p:sp>
        <p:nvSpPr>
          <p:cNvPr id="2" name="Altbilgi Yer Tutucusu 1"/>
          <p:cNvSpPr>
            <a:spLocks noGrp="1"/>
          </p:cNvSpPr>
          <p:nvPr>
            <p:ph type="ftr" sz="quarter" idx="11"/>
          </p:nvPr>
        </p:nvSpPr>
        <p:spPr>
          <a:xfrm>
            <a:off x="3124201" y="4767263"/>
            <a:ext cx="3248025" cy="273844"/>
          </a:xfrm>
        </p:spPr>
        <p:txBody>
          <a:bodyPr/>
          <a:lstStyle/>
          <a:p>
            <a:pPr>
              <a:defRPr/>
            </a:pPr>
            <a:r>
              <a:rPr lang="tr-TR" dirty="0"/>
              <a:t>NEVŞEHİR REHBERLİK VE ARAŞTIRMA MERKEZİ</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3 Resim" descr="slide0001_image004.jpg"/>
          <p:cNvPicPr>
            <a:picLocks noChangeAspect="1"/>
          </p:cNvPicPr>
          <p:nvPr/>
        </p:nvPicPr>
        <p:blipFill>
          <a:blip r:embed="rId2"/>
          <a:srcRect b="19118"/>
          <a:stretch>
            <a:fillRect/>
          </a:stretch>
        </p:blipFill>
        <p:spPr bwMode="auto">
          <a:xfrm rot="10413856" flipV="1">
            <a:off x="6081714" y="3846910"/>
            <a:ext cx="2136775" cy="983456"/>
          </a:xfrm>
          <a:prstGeom prst="rect">
            <a:avLst/>
          </a:prstGeom>
          <a:noFill/>
          <a:ln w="9525">
            <a:noFill/>
            <a:miter lim="800000"/>
            <a:headEnd/>
            <a:tailEnd/>
          </a:ln>
        </p:spPr>
      </p:pic>
      <p:sp>
        <p:nvSpPr>
          <p:cNvPr id="24579" name="4 Dikdörtgen"/>
          <p:cNvSpPr>
            <a:spLocks noChangeArrowheads="1"/>
          </p:cNvSpPr>
          <p:nvPr/>
        </p:nvSpPr>
        <p:spPr bwMode="auto">
          <a:xfrm>
            <a:off x="500034" y="1285866"/>
            <a:ext cx="8496300" cy="3890296"/>
          </a:xfrm>
          <a:prstGeom prst="rect">
            <a:avLst/>
          </a:prstGeom>
          <a:noFill/>
          <a:ln>
            <a:noFill/>
          </a:ln>
          <a:extLst>
            <a:ext uri="{909E8E84-426E-40DD-AFC4-6F175D3DCCD1}"/>
            <a:ext uri="{91240B29-F687-4F45-9708-019B960494DF}"/>
          </a:extLst>
        </p:spPr>
        <p:txBody>
          <a:bodyPr>
            <a:spAutoFit/>
          </a:bodyPr>
          <a:lstStyle/>
          <a:p>
            <a:pPr>
              <a:defRPr/>
            </a:pPr>
            <a:r>
              <a:rPr lang="tr-TR" sz="2400" dirty="0">
                <a:latin typeface="+mj-lt"/>
                <a:cs typeface="Tahoma" pitchFamily="34" charset="0"/>
              </a:rPr>
              <a:t>1. Olayla ilgili kabuslar, </a:t>
            </a:r>
          </a:p>
          <a:p>
            <a:pPr>
              <a:defRPr/>
            </a:pPr>
            <a:r>
              <a:rPr lang="tr-TR" sz="2400" dirty="0">
                <a:latin typeface="+mj-lt"/>
                <a:cs typeface="Tahoma" pitchFamily="34" charset="0"/>
              </a:rPr>
              <a:t>2. Uykuya dalma güçlüğü</a:t>
            </a:r>
          </a:p>
          <a:p>
            <a:pPr>
              <a:defRPr/>
            </a:pPr>
            <a:r>
              <a:rPr lang="tr-TR" sz="2400" dirty="0">
                <a:latin typeface="+mj-lt"/>
                <a:cs typeface="Tahoma" pitchFamily="34" charset="0"/>
              </a:rPr>
              <a:t>3. Öfke patlamaları, konsantrasyon güçlüğü, </a:t>
            </a:r>
          </a:p>
          <a:p>
            <a:pPr>
              <a:defRPr/>
            </a:pPr>
            <a:r>
              <a:rPr lang="tr-TR" sz="2400" dirty="0">
                <a:latin typeface="+mj-lt"/>
                <a:cs typeface="Tahoma" pitchFamily="34" charset="0"/>
              </a:rPr>
              <a:t>4. Olay sonrasında olay anını tekrar yaşıyormuş hissi,</a:t>
            </a:r>
          </a:p>
          <a:p>
            <a:pPr>
              <a:lnSpc>
                <a:spcPct val="90000"/>
              </a:lnSpc>
              <a:buFont typeface="Arial" charset="0"/>
              <a:buNone/>
              <a:defRPr/>
            </a:pPr>
            <a:r>
              <a:rPr lang="tr-TR" sz="2400" dirty="0">
                <a:latin typeface="+mj-lt"/>
              </a:rPr>
              <a:t>7. Cinsel oyunlar oynama, </a:t>
            </a:r>
          </a:p>
          <a:p>
            <a:pPr>
              <a:lnSpc>
                <a:spcPct val="90000"/>
              </a:lnSpc>
              <a:buFont typeface="Arial" charset="0"/>
              <a:buNone/>
              <a:defRPr/>
            </a:pPr>
            <a:r>
              <a:rPr lang="tr-TR" sz="2400" dirty="0">
                <a:latin typeface="+mj-lt"/>
              </a:rPr>
              <a:t>8. Depresyon, </a:t>
            </a:r>
          </a:p>
          <a:p>
            <a:pPr>
              <a:lnSpc>
                <a:spcPct val="90000"/>
              </a:lnSpc>
              <a:buFont typeface="Arial" charset="0"/>
              <a:buNone/>
              <a:defRPr/>
            </a:pPr>
            <a:r>
              <a:rPr lang="tr-TR" sz="2400" dirty="0">
                <a:latin typeface="+mj-lt"/>
              </a:rPr>
              <a:t>9. madde  kullanımı,</a:t>
            </a:r>
          </a:p>
          <a:p>
            <a:pPr>
              <a:defRPr/>
            </a:pPr>
            <a:r>
              <a:rPr lang="tr-TR" sz="2400" dirty="0">
                <a:latin typeface="+mj-lt"/>
                <a:cs typeface="Tahoma" pitchFamily="34" charset="0"/>
              </a:rPr>
              <a:t>10.Özgüven eksikliği</a:t>
            </a:r>
          </a:p>
          <a:p>
            <a:pPr>
              <a:defRPr/>
            </a:pPr>
            <a:r>
              <a:rPr lang="tr-TR" sz="2400" dirty="0">
                <a:latin typeface="Calibri" pitchFamily="34" charset="0"/>
                <a:cs typeface="Tahoma" pitchFamily="34" charset="0"/>
              </a:rPr>
              <a:t>11.İçe kapanma</a:t>
            </a:r>
          </a:p>
          <a:p>
            <a:pPr>
              <a:defRPr/>
            </a:pPr>
            <a:r>
              <a:rPr lang="tr-TR" sz="2400" dirty="0" smtClean="0">
                <a:latin typeface="Calibri" pitchFamily="34" charset="0"/>
                <a:cs typeface="Tahoma" pitchFamily="34" charset="0"/>
              </a:rPr>
              <a:t>12.Günlük </a:t>
            </a:r>
            <a:r>
              <a:rPr lang="tr-TR" sz="2400" dirty="0">
                <a:latin typeface="Calibri" pitchFamily="34" charset="0"/>
                <a:cs typeface="Tahoma" pitchFamily="34" charset="0"/>
              </a:rPr>
              <a:t>Hayatında değişiklerin olması</a:t>
            </a:r>
          </a:p>
          <a:p>
            <a:pPr>
              <a:defRPr/>
            </a:pPr>
            <a:endParaRPr lang="tr-TR" sz="1400" dirty="0">
              <a:latin typeface="Calibri" pitchFamily="34" charset="0"/>
              <a:cs typeface="Tahoma" pitchFamily="34" charset="0"/>
            </a:endParaRPr>
          </a:p>
        </p:txBody>
      </p:sp>
      <p:sp>
        <p:nvSpPr>
          <p:cNvPr id="22532" name="3 Dikdörtgen"/>
          <p:cNvSpPr>
            <a:spLocks noChangeArrowheads="1"/>
          </p:cNvSpPr>
          <p:nvPr/>
        </p:nvSpPr>
        <p:spPr bwMode="auto">
          <a:xfrm>
            <a:off x="179388" y="357188"/>
            <a:ext cx="8686800" cy="857250"/>
          </a:xfrm>
          <a:prstGeom prst="rect">
            <a:avLst/>
          </a:prstGeom>
          <a:noFill/>
          <a:ln w="9525">
            <a:noFill/>
            <a:miter lim="800000"/>
            <a:headEnd/>
            <a:tailEnd/>
          </a:ln>
        </p:spPr>
        <p:txBody>
          <a:bodyPr anchor="ctr"/>
          <a:lstStyle/>
          <a:p>
            <a:r>
              <a:rPr lang="tr-TR" sz="4000" b="1">
                <a:solidFill>
                  <a:srgbClr val="FF0000"/>
                </a:solidFill>
                <a:latin typeface="Calibri" pitchFamily="34" charset="0"/>
              </a:rPr>
              <a:t>Cinsel istismara maruz kalan çocuklarda </a:t>
            </a:r>
            <a:br>
              <a:rPr lang="tr-TR" sz="4000" b="1">
                <a:solidFill>
                  <a:srgbClr val="FF0000"/>
                </a:solidFill>
                <a:latin typeface="Calibri" pitchFamily="34" charset="0"/>
              </a:rPr>
            </a:br>
            <a:r>
              <a:rPr lang="tr-TR" sz="4000" b="1">
                <a:solidFill>
                  <a:srgbClr val="FF0000"/>
                </a:solidFill>
                <a:latin typeface="Calibri" pitchFamily="34" charset="0"/>
              </a:rPr>
              <a:t>görülebilen belirtiler nelerdir?</a:t>
            </a:r>
          </a:p>
        </p:txBody>
      </p:sp>
      <p:pic>
        <p:nvPicPr>
          <p:cNvPr id="22533" name="Picture 4" descr="C:\Users\user\Desktop\ci resimler\i (48).jpg"/>
          <p:cNvPicPr>
            <a:picLocks noChangeAspect="1" noChangeArrowheads="1"/>
          </p:cNvPicPr>
          <p:nvPr/>
        </p:nvPicPr>
        <p:blipFill>
          <a:blip r:embed="rId3"/>
          <a:srcRect/>
          <a:stretch>
            <a:fillRect/>
          </a:stretch>
        </p:blipFill>
        <p:spPr bwMode="auto">
          <a:xfrm>
            <a:off x="7150101" y="785813"/>
            <a:ext cx="1839913" cy="1285875"/>
          </a:xfrm>
          <a:prstGeom prst="rect">
            <a:avLst/>
          </a:prstGeom>
          <a:noFill/>
          <a:ln w="9525">
            <a:noFill/>
            <a:miter lim="800000"/>
            <a:headEnd/>
            <a:tailEnd/>
          </a:ln>
        </p:spPr>
      </p:pic>
      <p:sp>
        <p:nvSpPr>
          <p:cNvPr id="2" name="Altbilgi Yer Tutucusu 1"/>
          <p:cNvSpPr>
            <a:spLocks noGrp="1"/>
          </p:cNvSpPr>
          <p:nvPr>
            <p:ph type="ftr" sz="quarter" idx="11"/>
          </p:nvPr>
        </p:nvSpPr>
        <p:spPr>
          <a:xfrm>
            <a:off x="3124200" y="4767263"/>
            <a:ext cx="3608388" cy="273844"/>
          </a:xfrm>
        </p:spPr>
        <p:txBody>
          <a:bodyPr/>
          <a:lstStyle/>
          <a:p>
            <a:pPr>
              <a:defRPr/>
            </a:pPr>
            <a:r>
              <a:rPr lang="tr-TR" dirty="0"/>
              <a:t>NEVŞEHİR REHBERLİK VE ARAŞTIRMA MERKEZİ</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ündönümü">
  <a:themeElements>
    <a:clrScheme name="Gündönümü">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Gündönümü">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Gündönümü">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3637</TotalTime>
  <Words>2748</Words>
  <Application>Microsoft Office PowerPoint</Application>
  <PresentationFormat>Ekran Gösterisi (16:9)</PresentationFormat>
  <Paragraphs>365</Paragraphs>
  <Slides>42</Slides>
  <Notes>25</Notes>
  <HiddenSlides>0</HiddenSlides>
  <MMClips>0</MMClips>
  <ScaleCrop>false</ScaleCrop>
  <HeadingPairs>
    <vt:vector size="4" baseType="variant">
      <vt:variant>
        <vt:lpstr>Tema</vt:lpstr>
      </vt:variant>
      <vt:variant>
        <vt:i4>1</vt:i4>
      </vt:variant>
      <vt:variant>
        <vt:lpstr>Slayt Başlıkları</vt:lpstr>
      </vt:variant>
      <vt:variant>
        <vt:i4>42</vt:i4>
      </vt:variant>
    </vt:vector>
  </HeadingPairs>
  <TitlesOfParts>
    <vt:vector size="43" baseType="lpstr">
      <vt:lpstr>Gündönümü</vt:lpstr>
      <vt:lpstr>Slayt 1</vt:lpstr>
      <vt:lpstr>Slayt 2</vt:lpstr>
      <vt:lpstr>Slayt 3</vt:lpstr>
      <vt:lpstr>İhmalin çocuk üzerindeki etkileri nelerdir?</vt:lpstr>
      <vt:lpstr>CİNSEL İSTİSMAR</vt:lpstr>
      <vt:lpstr>Cinsel istismarcı kim olabilir?</vt:lpstr>
      <vt:lpstr>Slayt 7</vt:lpstr>
      <vt:lpstr>CİNSEL İSTİSMARA MARUZ KALAN ÇOCUKLARIN YAŞA GÖRE DAĞILIMLARI İNCELENDİĞİNDE;</vt:lpstr>
      <vt:lpstr>Slayt 9</vt:lpstr>
      <vt:lpstr>Çocuklar yaşadıklarını neden anlatmak istemezler…</vt:lpstr>
      <vt:lpstr>Çocuklar sonunda nasıl söylerler…</vt:lpstr>
      <vt:lpstr>Slayt 12</vt:lpstr>
      <vt:lpstr>Slayt 13</vt:lpstr>
      <vt:lpstr>Slayt 14</vt:lpstr>
      <vt:lpstr>Slayt 15</vt:lpstr>
      <vt:lpstr>Slayt 16</vt:lpstr>
      <vt:lpstr>Slayt 17</vt:lpstr>
      <vt:lpstr>Slayt 18</vt:lpstr>
      <vt:lpstr>Slayt 19</vt:lpstr>
      <vt:lpstr>Slayt 20</vt:lpstr>
      <vt:lpstr>Slayt 21</vt:lpstr>
      <vt:lpstr>Slayt 22</vt:lpstr>
      <vt:lpstr>Slayt 23</vt:lpstr>
      <vt:lpstr>Slayt 24</vt:lpstr>
      <vt:lpstr>Slayt 25</vt:lpstr>
      <vt:lpstr>Slayt 26</vt:lpstr>
      <vt:lpstr>Slayt 27</vt:lpstr>
      <vt:lpstr>Slayt 28</vt:lpstr>
      <vt:lpstr>Slayt 29</vt:lpstr>
      <vt:lpstr>Slayt 30</vt:lpstr>
      <vt:lpstr>Slayt 31</vt:lpstr>
      <vt:lpstr>Slayt 32</vt:lpstr>
      <vt:lpstr>Slayt 33</vt:lpstr>
      <vt:lpstr>Slayt 34</vt:lpstr>
      <vt:lpstr>Slayt 35</vt:lpstr>
      <vt:lpstr>Slayt 36</vt:lpstr>
      <vt:lpstr>Slayt 37</vt:lpstr>
      <vt:lpstr>Slayt 38</vt:lpstr>
      <vt:lpstr>Slayt 39</vt:lpstr>
      <vt:lpstr>Slayt 40</vt:lpstr>
      <vt:lpstr>Slayt 41</vt:lpstr>
      <vt:lpstr>Slayt 42</vt:lpstr>
    </vt:vector>
  </TitlesOfParts>
  <Company>User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win7</dc:creator>
  <cp:lastModifiedBy>dell</cp:lastModifiedBy>
  <cp:revision>178</cp:revision>
  <dcterms:created xsi:type="dcterms:W3CDTF">2017-11-01T05:55:49Z</dcterms:created>
  <dcterms:modified xsi:type="dcterms:W3CDTF">2021-10-18T07:58:30Z</dcterms:modified>
</cp:coreProperties>
</file>