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1" r:id="rId9"/>
  </p:sldIdLst>
  <p:sldSz cx="6858000" cy="9144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62CC7-2B05-477E-8C5E-550D349A414C}" type="datetimeFigureOut">
              <a:rPr lang="tr-TR" smtClean="0"/>
              <a:t>9.10.2021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E5D9B-CF04-4E9E-A98F-79E9CF654EF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1" y="6218863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14350" y="2336802"/>
            <a:ext cx="5829300" cy="243968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14350" y="4815476"/>
            <a:ext cx="5829300" cy="15996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2824" y="6604000"/>
            <a:ext cx="6860824" cy="2549451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1975106"/>
            <a:ext cx="6172200" cy="584809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5133010" y="366187"/>
            <a:ext cx="1333103" cy="745701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743450" cy="745701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1782" y="1412949"/>
            <a:ext cx="5829300" cy="24384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942035" y="3908949"/>
            <a:ext cx="3429000" cy="1939851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2727510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2587698" y="4007296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34290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3486150" y="1975105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42900" y="364067"/>
            <a:ext cx="6172200" cy="1524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42900" y="7213600"/>
            <a:ext cx="303014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3483770" y="7213600"/>
            <a:ext cx="3031331" cy="1016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42900" y="1925726"/>
            <a:ext cx="303014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3483769" y="1925726"/>
            <a:ext cx="3031331" cy="5255684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6502400"/>
            <a:ext cx="5611332" cy="6096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3314700" y="7140136"/>
            <a:ext cx="2980944" cy="12192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685800" y="365760"/>
            <a:ext cx="5609844" cy="6096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5045274" y="8543925"/>
            <a:ext cx="1440180" cy="487680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55924" y="7257870"/>
            <a:ext cx="5372100" cy="864309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1450" y="253291"/>
            <a:ext cx="6515100" cy="585216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3285054" y="8543926"/>
            <a:ext cx="1763011" cy="48683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1450" y="6486830"/>
            <a:ext cx="6056574" cy="750229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6498084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6358272" y="6651253"/>
            <a:ext cx="137160" cy="3048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537328" y="6669325"/>
            <a:ext cx="2851502" cy="192414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40170" y="7713364"/>
            <a:ext cx="2851502" cy="1117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4532" y="7721671"/>
            <a:ext cx="2551736" cy="1441157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6928" y="7716985"/>
            <a:ext cx="2554132" cy="1445844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342900" y="1975105"/>
            <a:ext cx="6172200" cy="6034617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5045274" y="8543925"/>
            <a:ext cx="1440180" cy="48768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9.10.2021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285054" y="8543926"/>
            <a:ext cx="1763011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485454" y="8543926"/>
            <a:ext cx="27432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00042" y="4000496"/>
            <a:ext cx="5829300" cy="251725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1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‘’OLUMLU DAVRANIŞ GELİŞTİRME’’</a:t>
            </a: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002060"/>
                </a:solidFill>
              </a:rPr>
              <a:t>SINAV KAYGISI</a:t>
            </a:r>
            <a:r>
              <a:rPr lang="tr-TR" sz="2800" b="1" dirty="0" smtClean="0">
                <a:solidFill>
                  <a:srgbClr val="002060"/>
                </a:solidFill>
              </a:rPr>
              <a:t/>
            </a:r>
            <a:br>
              <a:rPr lang="tr-TR" sz="2800" b="1" dirty="0" smtClean="0">
                <a:solidFill>
                  <a:srgbClr val="002060"/>
                </a:solidFill>
              </a:rPr>
            </a:br>
            <a:r>
              <a:rPr lang="tr-TR" sz="2800" b="1" dirty="0" smtClean="0">
                <a:solidFill>
                  <a:srgbClr val="002060"/>
                </a:solidFill>
              </a:rPr>
              <a:t/>
            </a:r>
            <a:br>
              <a:rPr lang="tr-TR" sz="2800" b="1" dirty="0" smtClean="0">
                <a:solidFill>
                  <a:srgbClr val="002060"/>
                </a:solidFill>
              </a:rPr>
            </a:br>
            <a:r>
              <a:rPr lang="tr-TR" sz="2800" b="1" dirty="0" smtClean="0">
                <a:solidFill>
                  <a:schemeClr val="tx1"/>
                </a:solidFill>
              </a:rPr>
              <a:t>ÖĞRENCİ BİLGİLENDİRME KİTAPÇIĞI</a:t>
            </a:r>
            <a:br>
              <a:rPr lang="tr-TR" sz="2800" b="1" dirty="0" smtClean="0">
                <a:solidFill>
                  <a:schemeClr val="tx1"/>
                </a:solidFill>
              </a:rPr>
            </a:br>
            <a:r>
              <a:rPr lang="tr-TR" sz="2800" b="1" dirty="0" smtClean="0">
                <a:solidFill>
                  <a:schemeClr val="tx1"/>
                </a:solidFill>
              </a:rPr>
              <a:t>(ORTAOKUL-LİSE)</a:t>
            </a:r>
            <a:endParaRPr lang="tr-TR" sz="28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dell\Desktop\basvurular_7_10_eylul_tarihleri_arasinda_yapilacak_h61703_ca7a8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2062" y="1357290"/>
            <a:ext cx="3767845" cy="2428892"/>
          </a:xfrm>
          <a:prstGeom prst="rect">
            <a:avLst/>
          </a:prstGeom>
          <a:noFill/>
        </p:spPr>
      </p:pic>
      <p:pic>
        <p:nvPicPr>
          <p:cNvPr id="3" name="Picture 2" descr="C:\Users\dell\Desktop\IMG-20201027-WA00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72" y="1571604"/>
            <a:ext cx="3505159" cy="1971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KAYGISI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i="1" dirty="0" smtClean="0">
                <a:solidFill>
                  <a:srgbClr val="FF0000"/>
                </a:solidFill>
              </a:rPr>
              <a:t>Kaygı; </a:t>
            </a:r>
            <a:r>
              <a:rPr lang="tr-TR" dirty="0" smtClean="0"/>
              <a:t>duygusal </a:t>
            </a:r>
            <a:r>
              <a:rPr lang="tr-TR" dirty="0" smtClean="0"/>
              <a:t>ya da fiziksel baskı altındayken ortaya çıkan bir tepkidir. Bir miktar kaygının olumlu etkileri vardır. Ancak </a:t>
            </a:r>
            <a:r>
              <a:rPr lang="tr-TR" b="1" dirty="0" smtClean="0">
                <a:solidFill>
                  <a:srgbClr val="7030A0"/>
                </a:solidFill>
              </a:rPr>
              <a:t>aşırı kaygı durumu</a:t>
            </a:r>
            <a:r>
              <a:rPr lang="tr-TR" dirty="0" smtClean="0"/>
              <a:t> paniğe sebep olur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b="1" i="1" dirty="0" smtClean="0">
                <a:solidFill>
                  <a:srgbClr val="FF0000"/>
                </a:solidFill>
              </a:rPr>
              <a:t>Yüksek Sınav Kaygısı </a:t>
            </a:r>
            <a:r>
              <a:rPr lang="tr-TR" dirty="0" smtClean="0"/>
              <a:t>ise</a:t>
            </a:r>
            <a:r>
              <a:rPr lang="tr-TR" dirty="0" smtClean="0"/>
              <a:t>; Sınav öncesinde öğrenilen bilginin, sınav sırasında kullanılmasına engel olan ve başarının düşmesine yol açan yoğun kaygıdır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YÜKSEK SINAV KAYGISININ FİZİKSEL BELİRTİLERİ</a:t>
            </a:r>
            <a:endParaRPr lang="tr-TR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6" name="Freeform 2"/>
          <p:cNvSpPr>
            <a:spLocks/>
          </p:cNvSpPr>
          <p:nvPr/>
        </p:nvSpPr>
        <p:spPr bwMode="auto">
          <a:xfrm>
            <a:off x="2071678" y="3929058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Freeform 3"/>
          <p:cNvSpPr>
            <a:spLocks/>
          </p:cNvSpPr>
          <p:nvPr/>
        </p:nvSpPr>
        <p:spPr bwMode="auto">
          <a:xfrm>
            <a:off x="2857496" y="3857620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3643314" y="4000496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357562" y="4929190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3071810" y="5357818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071810" y="6643702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" name="TextBox 17"/>
          <p:cNvSpPr txBox="1"/>
          <p:nvPr/>
        </p:nvSpPr>
        <p:spPr>
          <a:xfrm>
            <a:off x="214290" y="4429124"/>
            <a:ext cx="1735090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id-ID" sz="1600" b="1" dirty="0">
                <a:latin typeface="+mj-lt"/>
              </a:rPr>
              <a:t>Ellerin terlemesi</a:t>
            </a:r>
          </a:p>
        </p:txBody>
      </p:sp>
      <p:sp>
        <p:nvSpPr>
          <p:cNvPr id="14" name="TextBox 19"/>
          <p:cNvSpPr txBox="1"/>
          <p:nvPr/>
        </p:nvSpPr>
        <p:spPr>
          <a:xfrm>
            <a:off x="285728" y="5214942"/>
            <a:ext cx="2873222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id-ID" sz="1600" b="1" dirty="0">
                <a:latin typeface="+mj-lt"/>
              </a:rPr>
              <a:t>Karın ağrısı, Mide bulantısı,</a:t>
            </a:r>
          </a:p>
        </p:txBody>
      </p:sp>
      <p:sp>
        <p:nvSpPr>
          <p:cNvPr id="15" name="TextBox 21"/>
          <p:cNvSpPr txBox="1"/>
          <p:nvPr/>
        </p:nvSpPr>
        <p:spPr>
          <a:xfrm>
            <a:off x="428604" y="6072198"/>
            <a:ext cx="2353850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id-ID" sz="1600" b="1" dirty="0">
                <a:latin typeface="+mj-lt"/>
              </a:rPr>
              <a:t>Hızlı nefes alıp verme,</a:t>
            </a:r>
          </a:p>
        </p:txBody>
      </p:sp>
      <p:sp>
        <p:nvSpPr>
          <p:cNvPr id="16" name="TextBox 26"/>
          <p:cNvSpPr txBox="1"/>
          <p:nvPr/>
        </p:nvSpPr>
        <p:spPr>
          <a:xfrm>
            <a:off x="4643446" y="4429124"/>
            <a:ext cx="1857388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id-ID" b="1" dirty="0">
                <a:latin typeface="+mj-lt"/>
              </a:rPr>
              <a:t>Kalp çarpıntısı,</a:t>
            </a:r>
            <a:r>
              <a:rPr lang="tr-TR" b="1" dirty="0">
                <a:latin typeface="+mj-lt"/>
              </a:rPr>
              <a:t> </a:t>
            </a:r>
            <a:r>
              <a:rPr lang="id-ID" b="1" dirty="0" smtClean="0"/>
              <a:t>Titreme</a:t>
            </a:r>
            <a:r>
              <a:rPr lang="tr-TR" b="1" dirty="0" smtClean="0"/>
              <a:t>,</a:t>
            </a:r>
            <a:endParaRPr lang="id-ID" b="1" dirty="0"/>
          </a:p>
          <a:p>
            <a:endParaRPr lang="id-ID" b="1" dirty="0">
              <a:latin typeface="+mj-lt"/>
            </a:endParaRPr>
          </a:p>
        </p:txBody>
      </p:sp>
      <p:sp>
        <p:nvSpPr>
          <p:cNvPr id="17" name="TextBox 28"/>
          <p:cNvSpPr txBox="1"/>
          <p:nvPr/>
        </p:nvSpPr>
        <p:spPr>
          <a:xfrm>
            <a:off x="4572008" y="5357818"/>
            <a:ext cx="1800814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id-ID" sz="1600" b="1" dirty="0">
                <a:latin typeface="+mj-lt"/>
              </a:rPr>
              <a:t>Sık İdrara çıkma</a:t>
            </a:r>
            <a:r>
              <a:rPr lang="tr-TR" sz="1600" b="1" dirty="0">
                <a:latin typeface="+mj-lt"/>
              </a:rPr>
              <a:t>,</a:t>
            </a:r>
            <a:endParaRPr lang="id-ID" sz="1600" b="1" dirty="0">
              <a:latin typeface="+mj-lt"/>
            </a:endParaRPr>
          </a:p>
        </p:txBody>
      </p:sp>
      <p:sp>
        <p:nvSpPr>
          <p:cNvPr id="18" name="TextBox 30"/>
          <p:cNvSpPr txBox="1"/>
          <p:nvPr/>
        </p:nvSpPr>
        <p:spPr>
          <a:xfrm>
            <a:off x="4286256" y="6072198"/>
            <a:ext cx="1619674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id-ID" sz="1600" b="1" dirty="0">
                <a:latin typeface="+mj-lt"/>
              </a:rPr>
              <a:t>Ağız kuruluğu,</a:t>
            </a:r>
          </a:p>
        </p:txBody>
      </p:sp>
      <p:sp>
        <p:nvSpPr>
          <p:cNvPr id="19" name="18 Dikdörtgen"/>
          <p:cNvSpPr/>
          <p:nvPr/>
        </p:nvSpPr>
        <p:spPr>
          <a:xfrm>
            <a:off x="2357430" y="4214810"/>
            <a:ext cx="450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latin typeface="Entypo" pitchFamily="2" charset="0"/>
                <a:ea typeface="Entypo" pitchFamily="2" charset="0"/>
              </a:rPr>
              <a:t>K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3214686" y="3857620"/>
            <a:ext cx="468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A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3929066" y="4357686"/>
            <a:ext cx="441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Y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3714752" y="507206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G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3286124" y="5643570"/>
            <a:ext cx="303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I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4" name="23 Dikdörtgen"/>
          <p:cNvSpPr/>
          <p:nvPr/>
        </p:nvSpPr>
        <p:spPr>
          <a:xfrm>
            <a:off x="3214686" y="6643702"/>
            <a:ext cx="314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.</a:t>
            </a:r>
            <a:endParaRPr lang="ru-RU" sz="3200" b="1" dirty="0">
              <a:ea typeface="Entypo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KAYGISI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1142976"/>
            <a:ext cx="628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YÜKSEK SINAV KAYGISININ ZİHİNSEL BELİRTİLERİ</a:t>
            </a:r>
            <a:endParaRPr lang="tr-TR" dirty="0" smtClean="0"/>
          </a:p>
          <a:p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25" name="Freeform 2"/>
          <p:cNvSpPr>
            <a:spLocks noEditPoints="1"/>
          </p:cNvSpPr>
          <p:nvPr/>
        </p:nvSpPr>
        <p:spPr bwMode="auto">
          <a:xfrm flipH="1">
            <a:off x="571480" y="1643042"/>
            <a:ext cx="2786082" cy="3429024"/>
          </a:xfrm>
          <a:custGeom>
            <a:avLst/>
            <a:gdLst>
              <a:gd name="T0" fmla="*/ 414 w 1311"/>
              <a:gd name="T1" fmla="*/ 1398 h 1497"/>
              <a:gd name="T2" fmla="*/ 405 w 1311"/>
              <a:gd name="T3" fmla="*/ 1266 h 1497"/>
              <a:gd name="T4" fmla="*/ 274 w 1311"/>
              <a:gd name="T5" fmla="*/ 1289 h 1497"/>
              <a:gd name="T6" fmla="*/ 126 w 1311"/>
              <a:gd name="T7" fmla="*/ 1165 h 1497"/>
              <a:gd name="T8" fmla="*/ 126 w 1311"/>
              <a:gd name="T9" fmla="*/ 1104 h 1497"/>
              <a:gd name="T10" fmla="*/ 126 w 1311"/>
              <a:gd name="T11" fmla="*/ 1087 h 1497"/>
              <a:gd name="T12" fmla="*/ 83 w 1311"/>
              <a:gd name="T13" fmla="*/ 986 h 1497"/>
              <a:gd name="T14" fmla="*/ 81 w 1311"/>
              <a:gd name="T15" fmla="*/ 977 h 1497"/>
              <a:gd name="T16" fmla="*/ 61 w 1311"/>
              <a:gd name="T17" fmla="*/ 907 h 1497"/>
              <a:gd name="T18" fmla="*/ 55 w 1311"/>
              <a:gd name="T19" fmla="*/ 895 h 1497"/>
              <a:gd name="T20" fmla="*/ 21 w 1311"/>
              <a:gd name="T21" fmla="*/ 744 h 1497"/>
              <a:gd name="T22" fmla="*/ 63 w 1311"/>
              <a:gd name="T23" fmla="*/ 684 h 1497"/>
              <a:gd name="T24" fmla="*/ 114 w 1311"/>
              <a:gd name="T25" fmla="*/ 605 h 1497"/>
              <a:gd name="T26" fmla="*/ 118 w 1311"/>
              <a:gd name="T27" fmla="*/ 589 h 1497"/>
              <a:gd name="T28" fmla="*/ 117 w 1311"/>
              <a:gd name="T29" fmla="*/ 586 h 1497"/>
              <a:gd name="T30" fmla="*/ 110 w 1311"/>
              <a:gd name="T31" fmla="*/ 554 h 1497"/>
              <a:gd name="T32" fmla="*/ 199 w 1311"/>
              <a:gd name="T33" fmla="*/ 220 h 1497"/>
              <a:gd name="T34" fmla="*/ 709 w 1311"/>
              <a:gd name="T35" fmla="*/ 0 h 1497"/>
              <a:gd name="T36" fmla="*/ 1178 w 1311"/>
              <a:gd name="T37" fmla="*/ 196 h 1497"/>
              <a:gd name="T38" fmla="*/ 1295 w 1311"/>
              <a:gd name="T39" fmla="*/ 694 h 1497"/>
              <a:gd name="T40" fmla="*/ 1106 w 1311"/>
              <a:gd name="T41" fmla="*/ 1062 h 1497"/>
              <a:gd name="T42" fmla="*/ 1141 w 1311"/>
              <a:gd name="T43" fmla="*/ 1374 h 1497"/>
              <a:gd name="T44" fmla="*/ 1037 w 1311"/>
              <a:gd name="T45" fmla="*/ 1497 h 1497"/>
              <a:gd name="T46" fmla="*/ 429 w 1311"/>
              <a:gd name="T47" fmla="*/ 1199 h 1497"/>
              <a:gd name="T48" fmla="*/ 458 w 1311"/>
              <a:gd name="T49" fmla="*/ 1220 h 1497"/>
              <a:gd name="T50" fmla="*/ 519 w 1311"/>
              <a:gd name="T51" fmla="*/ 1441 h 1497"/>
              <a:gd name="T52" fmla="*/ 1074 w 1311"/>
              <a:gd name="T53" fmla="*/ 1423 h 1497"/>
              <a:gd name="T54" fmla="*/ 1038 w 1311"/>
              <a:gd name="T55" fmla="*/ 1118 h 1497"/>
              <a:gd name="T56" fmla="*/ 1239 w 1311"/>
              <a:gd name="T57" fmla="*/ 686 h 1497"/>
              <a:gd name="T58" fmla="*/ 709 w 1311"/>
              <a:gd name="T59" fmla="*/ 56 h 1497"/>
              <a:gd name="T60" fmla="*/ 165 w 1311"/>
              <a:gd name="T61" fmla="*/ 542 h 1497"/>
              <a:gd name="T62" fmla="*/ 172 w 1311"/>
              <a:gd name="T63" fmla="*/ 571 h 1497"/>
              <a:gd name="T64" fmla="*/ 165 w 1311"/>
              <a:gd name="T65" fmla="*/ 630 h 1497"/>
              <a:gd name="T66" fmla="*/ 70 w 1311"/>
              <a:gd name="T67" fmla="*/ 773 h 1497"/>
              <a:gd name="T68" fmla="*/ 63 w 1311"/>
              <a:gd name="T69" fmla="*/ 818 h 1497"/>
              <a:gd name="T70" fmla="*/ 133 w 1311"/>
              <a:gd name="T71" fmla="*/ 869 h 1497"/>
              <a:gd name="T72" fmla="*/ 122 w 1311"/>
              <a:gd name="T73" fmla="*/ 936 h 1497"/>
              <a:gd name="T74" fmla="*/ 154 w 1311"/>
              <a:gd name="T75" fmla="*/ 960 h 1497"/>
              <a:gd name="T76" fmla="*/ 148 w 1311"/>
              <a:gd name="T77" fmla="*/ 1021 h 1497"/>
              <a:gd name="T78" fmla="*/ 182 w 1311"/>
              <a:gd name="T79" fmla="*/ 1108 h 1497"/>
              <a:gd name="T80" fmla="*/ 274 w 1311"/>
              <a:gd name="T81" fmla="*/ 1232 h 1497"/>
              <a:gd name="T82" fmla="*/ 429 w 1311"/>
              <a:gd name="T83" fmla="*/ 1199 h 1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1311" h="1497">
                <a:moveTo>
                  <a:pt x="519" y="1497"/>
                </a:moveTo>
                <a:cubicBezTo>
                  <a:pt x="463" y="1497"/>
                  <a:pt x="417" y="1454"/>
                  <a:pt x="414" y="1398"/>
                </a:cubicBezTo>
                <a:cubicBezTo>
                  <a:pt x="412" y="1355"/>
                  <a:pt x="410" y="1317"/>
                  <a:pt x="406" y="1281"/>
                </a:cubicBezTo>
                <a:cubicBezTo>
                  <a:pt x="405" y="1266"/>
                  <a:pt x="405" y="1266"/>
                  <a:pt x="405" y="1266"/>
                </a:cubicBezTo>
                <a:cubicBezTo>
                  <a:pt x="391" y="1270"/>
                  <a:pt x="391" y="1270"/>
                  <a:pt x="391" y="1270"/>
                </a:cubicBezTo>
                <a:cubicBezTo>
                  <a:pt x="345" y="1283"/>
                  <a:pt x="307" y="1289"/>
                  <a:pt x="274" y="1289"/>
                </a:cubicBezTo>
                <a:cubicBezTo>
                  <a:pt x="226" y="1289"/>
                  <a:pt x="188" y="1275"/>
                  <a:pt x="161" y="1246"/>
                </a:cubicBezTo>
                <a:cubicBezTo>
                  <a:pt x="141" y="1225"/>
                  <a:pt x="129" y="1198"/>
                  <a:pt x="126" y="1165"/>
                </a:cubicBezTo>
                <a:cubicBezTo>
                  <a:pt x="123" y="1143"/>
                  <a:pt x="124" y="1122"/>
                  <a:pt x="125" y="1104"/>
                </a:cubicBezTo>
                <a:cubicBezTo>
                  <a:pt x="126" y="1104"/>
                  <a:pt x="126" y="1104"/>
                  <a:pt x="126" y="1104"/>
                </a:cubicBezTo>
                <a:cubicBezTo>
                  <a:pt x="126" y="1100"/>
                  <a:pt x="126" y="1096"/>
                  <a:pt x="126" y="1091"/>
                </a:cubicBezTo>
                <a:cubicBezTo>
                  <a:pt x="126" y="1087"/>
                  <a:pt x="126" y="1087"/>
                  <a:pt x="126" y="1087"/>
                </a:cubicBezTo>
                <a:cubicBezTo>
                  <a:pt x="103" y="1055"/>
                  <a:pt x="103" y="1055"/>
                  <a:pt x="103" y="1055"/>
                </a:cubicBezTo>
                <a:cubicBezTo>
                  <a:pt x="88" y="1035"/>
                  <a:pt x="81" y="1011"/>
                  <a:pt x="83" y="986"/>
                </a:cubicBezTo>
                <a:cubicBezTo>
                  <a:pt x="84" y="981"/>
                  <a:pt x="84" y="981"/>
                  <a:pt x="84" y="981"/>
                </a:cubicBezTo>
                <a:cubicBezTo>
                  <a:pt x="81" y="977"/>
                  <a:pt x="81" y="977"/>
                  <a:pt x="81" y="977"/>
                </a:cubicBezTo>
                <a:cubicBezTo>
                  <a:pt x="77" y="972"/>
                  <a:pt x="74" y="967"/>
                  <a:pt x="71" y="961"/>
                </a:cubicBezTo>
                <a:cubicBezTo>
                  <a:pt x="63" y="945"/>
                  <a:pt x="59" y="926"/>
                  <a:pt x="61" y="907"/>
                </a:cubicBezTo>
                <a:cubicBezTo>
                  <a:pt x="62" y="899"/>
                  <a:pt x="62" y="899"/>
                  <a:pt x="62" y="899"/>
                </a:cubicBezTo>
                <a:cubicBezTo>
                  <a:pt x="55" y="895"/>
                  <a:pt x="55" y="895"/>
                  <a:pt x="55" y="895"/>
                </a:cubicBezTo>
                <a:cubicBezTo>
                  <a:pt x="33" y="881"/>
                  <a:pt x="17" y="860"/>
                  <a:pt x="9" y="835"/>
                </a:cubicBezTo>
                <a:cubicBezTo>
                  <a:pt x="0" y="804"/>
                  <a:pt x="4" y="771"/>
                  <a:pt x="21" y="744"/>
                </a:cubicBezTo>
                <a:cubicBezTo>
                  <a:pt x="22" y="743"/>
                  <a:pt x="22" y="743"/>
                  <a:pt x="22" y="743"/>
                </a:cubicBezTo>
                <a:cubicBezTo>
                  <a:pt x="35" y="722"/>
                  <a:pt x="49" y="703"/>
                  <a:pt x="63" y="684"/>
                </a:cubicBezTo>
                <a:cubicBezTo>
                  <a:pt x="63" y="684"/>
                  <a:pt x="63" y="684"/>
                  <a:pt x="63" y="684"/>
                </a:cubicBezTo>
                <a:cubicBezTo>
                  <a:pt x="82" y="657"/>
                  <a:pt x="101" y="631"/>
                  <a:pt x="114" y="605"/>
                </a:cubicBezTo>
                <a:cubicBezTo>
                  <a:pt x="119" y="594"/>
                  <a:pt x="119" y="594"/>
                  <a:pt x="119" y="594"/>
                </a:cubicBezTo>
                <a:cubicBezTo>
                  <a:pt x="118" y="589"/>
                  <a:pt x="118" y="589"/>
                  <a:pt x="118" y="589"/>
                </a:cubicBezTo>
                <a:cubicBezTo>
                  <a:pt x="118" y="589"/>
                  <a:pt x="118" y="588"/>
                  <a:pt x="118" y="587"/>
                </a:cubicBezTo>
                <a:cubicBezTo>
                  <a:pt x="117" y="586"/>
                  <a:pt x="117" y="586"/>
                  <a:pt x="117" y="586"/>
                </a:cubicBezTo>
                <a:cubicBezTo>
                  <a:pt x="116" y="582"/>
                  <a:pt x="115" y="577"/>
                  <a:pt x="114" y="572"/>
                </a:cubicBezTo>
                <a:cubicBezTo>
                  <a:pt x="110" y="554"/>
                  <a:pt x="110" y="554"/>
                  <a:pt x="110" y="554"/>
                </a:cubicBezTo>
                <a:cubicBezTo>
                  <a:pt x="99" y="505"/>
                  <a:pt x="100" y="444"/>
                  <a:pt x="113" y="391"/>
                </a:cubicBezTo>
                <a:cubicBezTo>
                  <a:pt x="129" y="329"/>
                  <a:pt x="157" y="272"/>
                  <a:pt x="199" y="220"/>
                </a:cubicBezTo>
                <a:cubicBezTo>
                  <a:pt x="237" y="173"/>
                  <a:pt x="284" y="132"/>
                  <a:pt x="341" y="98"/>
                </a:cubicBezTo>
                <a:cubicBezTo>
                  <a:pt x="446" y="35"/>
                  <a:pt x="577" y="0"/>
                  <a:pt x="709" y="0"/>
                </a:cubicBezTo>
                <a:cubicBezTo>
                  <a:pt x="799" y="0"/>
                  <a:pt x="887" y="16"/>
                  <a:pt x="964" y="46"/>
                </a:cubicBezTo>
                <a:cubicBezTo>
                  <a:pt x="1050" y="80"/>
                  <a:pt x="1122" y="131"/>
                  <a:pt x="1178" y="196"/>
                </a:cubicBezTo>
                <a:cubicBezTo>
                  <a:pt x="1230" y="256"/>
                  <a:pt x="1266" y="328"/>
                  <a:pt x="1286" y="409"/>
                </a:cubicBezTo>
                <a:cubicBezTo>
                  <a:pt x="1308" y="495"/>
                  <a:pt x="1311" y="591"/>
                  <a:pt x="1295" y="694"/>
                </a:cubicBezTo>
                <a:cubicBezTo>
                  <a:pt x="1284" y="766"/>
                  <a:pt x="1260" y="834"/>
                  <a:pt x="1222" y="901"/>
                </a:cubicBezTo>
                <a:cubicBezTo>
                  <a:pt x="1187" y="964"/>
                  <a:pt x="1144" y="1017"/>
                  <a:pt x="1106" y="1062"/>
                </a:cubicBezTo>
                <a:cubicBezTo>
                  <a:pt x="1095" y="1075"/>
                  <a:pt x="1091" y="1092"/>
                  <a:pt x="1093" y="1108"/>
                </a:cubicBezTo>
                <a:cubicBezTo>
                  <a:pt x="1141" y="1374"/>
                  <a:pt x="1141" y="1374"/>
                  <a:pt x="1141" y="1374"/>
                </a:cubicBezTo>
                <a:cubicBezTo>
                  <a:pt x="1146" y="1404"/>
                  <a:pt x="1138" y="1436"/>
                  <a:pt x="1118" y="1460"/>
                </a:cubicBezTo>
                <a:cubicBezTo>
                  <a:pt x="1098" y="1484"/>
                  <a:pt x="1069" y="1497"/>
                  <a:pt x="1037" y="1497"/>
                </a:cubicBezTo>
                <a:lnTo>
                  <a:pt x="519" y="1497"/>
                </a:lnTo>
                <a:close/>
                <a:moveTo>
                  <a:pt x="429" y="1199"/>
                </a:moveTo>
                <a:cubicBezTo>
                  <a:pt x="444" y="1199"/>
                  <a:pt x="457" y="1212"/>
                  <a:pt x="458" y="1219"/>
                </a:cubicBezTo>
                <a:cubicBezTo>
                  <a:pt x="458" y="1220"/>
                  <a:pt x="458" y="1220"/>
                  <a:pt x="458" y="1220"/>
                </a:cubicBezTo>
                <a:cubicBezTo>
                  <a:pt x="461" y="1252"/>
                  <a:pt x="466" y="1305"/>
                  <a:pt x="471" y="1395"/>
                </a:cubicBezTo>
                <a:cubicBezTo>
                  <a:pt x="472" y="1420"/>
                  <a:pt x="493" y="1441"/>
                  <a:pt x="519" y="1441"/>
                </a:cubicBezTo>
                <a:cubicBezTo>
                  <a:pt x="1037" y="1441"/>
                  <a:pt x="1037" y="1441"/>
                  <a:pt x="1037" y="1441"/>
                </a:cubicBezTo>
                <a:cubicBezTo>
                  <a:pt x="1052" y="1441"/>
                  <a:pt x="1065" y="1434"/>
                  <a:pt x="1074" y="1423"/>
                </a:cubicBezTo>
                <a:cubicBezTo>
                  <a:pt x="1084" y="1412"/>
                  <a:pt x="1087" y="1398"/>
                  <a:pt x="1085" y="1384"/>
                </a:cubicBezTo>
                <a:cubicBezTo>
                  <a:pt x="1038" y="1118"/>
                  <a:pt x="1038" y="1118"/>
                  <a:pt x="1038" y="1118"/>
                </a:cubicBezTo>
                <a:cubicBezTo>
                  <a:pt x="1032" y="1085"/>
                  <a:pt x="1041" y="1051"/>
                  <a:pt x="1063" y="1025"/>
                </a:cubicBezTo>
                <a:cubicBezTo>
                  <a:pt x="1136" y="938"/>
                  <a:pt x="1216" y="833"/>
                  <a:pt x="1239" y="686"/>
                </a:cubicBezTo>
                <a:cubicBezTo>
                  <a:pt x="1267" y="501"/>
                  <a:pt x="1231" y="345"/>
                  <a:pt x="1135" y="233"/>
                </a:cubicBezTo>
                <a:cubicBezTo>
                  <a:pt x="1038" y="121"/>
                  <a:pt x="883" y="56"/>
                  <a:pt x="709" y="56"/>
                </a:cubicBezTo>
                <a:cubicBezTo>
                  <a:pt x="491" y="56"/>
                  <a:pt x="228" y="166"/>
                  <a:pt x="168" y="405"/>
                </a:cubicBezTo>
                <a:cubicBezTo>
                  <a:pt x="157" y="449"/>
                  <a:pt x="156" y="501"/>
                  <a:pt x="165" y="542"/>
                </a:cubicBezTo>
                <a:cubicBezTo>
                  <a:pt x="169" y="560"/>
                  <a:pt x="169" y="560"/>
                  <a:pt x="169" y="560"/>
                </a:cubicBezTo>
                <a:cubicBezTo>
                  <a:pt x="170" y="563"/>
                  <a:pt x="171" y="567"/>
                  <a:pt x="172" y="571"/>
                </a:cubicBezTo>
                <a:cubicBezTo>
                  <a:pt x="176" y="584"/>
                  <a:pt x="180" y="600"/>
                  <a:pt x="176" y="608"/>
                </a:cubicBezTo>
                <a:cubicBezTo>
                  <a:pt x="165" y="630"/>
                  <a:pt x="165" y="630"/>
                  <a:pt x="165" y="630"/>
                </a:cubicBezTo>
                <a:cubicBezTo>
                  <a:pt x="150" y="661"/>
                  <a:pt x="129" y="690"/>
                  <a:pt x="109" y="717"/>
                </a:cubicBezTo>
                <a:cubicBezTo>
                  <a:pt x="96" y="735"/>
                  <a:pt x="82" y="754"/>
                  <a:pt x="70" y="773"/>
                </a:cubicBezTo>
                <a:cubicBezTo>
                  <a:pt x="69" y="775"/>
                  <a:pt x="69" y="775"/>
                  <a:pt x="69" y="775"/>
                </a:cubicBezTo>
                <a:cubicBezTo>
                  <a:pt x="61" y="788"/>
                  <a:pt x="59" y="803"/>
                  <a:pt x="63" y="818"/>
                </a:cubicBezTo>
                <a:cubicBezTo>
                  <a:pt x="68" y="833"/>
                  <a:pt x="78" y="845"/>
                  <a:pt x="92" y="851"/>
                </a:cubicBezTo>
                <a:cubicBezTo>
                  <a:pt x="133" y="869"/>
                  <a:pt x="133" y="869"/>
                  <a:pt x="133" y="869"/>
                </a:cubicBezTo>
                <a:cubicBezTo>
                  <a:pt x="120" y="900"/>
                  <a:pt x="120" y="900"/>
                  <a:pt x="120" y="900"/>
                </a:cubicBezTo>
                <a:cubicBezTo>
                  <a:pt x="116" y="912"/>
                  <a:pt x="116" y="925"/>
                  <a:pt x="122" y="936"/>
                </a:cubicBezTo>
                <a:cubicBezTo>
                  <a:pt x="127" y="948"/>
                  <a:pt x="137" y="956"/>
                  <a:pt x="149" y="959"/>
                </a:cubicBezTo>
                <a:cubicBezTo>
                  <a:pt x="154" y="960"/>
                  <a:pt x="154" y="960"/>
                  <a:pt x="154" y="960"/>
                </a:cubicBezTo>
                <a:cubicBezTo>
                  <a:pt x="147" y="971"/>
                  <a:pt x="147" y="971"/>
                  <a:pt x="147" y="971"/>
                </a:cubicBezTo>
                <a:cubicBezTo>
                  <a:pt x="137" y="986"/>
                  <a:pt x="137" y="1006"/>
                  <a:pt x="148" y="1021"/>
                </a:cubicBezTo>
                <a:cubicBezTo>
                  <a:pt x="180" y="1063"/>
                  <a:pt x="180" y="1063"/>
                  <a:pt x="180" y="1063"/>
                </a:cubicBezTo>
                <a:cubicBezTo>
                  <a:pt x="184" y="1070"/>
                  <a:pt x="183" y="1090"/>
                  <a:pt x="182" y="1108"/>
                </a:cubicBezTo>
                <a:cubicBezTo>
                  <a:pt x="180" y="1140"/>
                  <a:pt x="178" y="1181"/>
                  <a:pt x="202" y="1207"/>
                </a:cubicBezTo>
                <a:cubicBezTo>
                  <a:pt x="218" y="1224"/>
                  <a:pt x="242" y="1232"/>
                  <a:pt x="274" y="1232"/>
                </a:cubicBezTo>
                <a:cubicBezTo>
                  <a:pt x="311" y="1232"/>
                  <a:pt x="360" y="1222"/>
                  <a:pt x="422" y="1201"/>
                </a:cubicBezTo>
                <a:cubicBezTo>
                  <a:pt x="424" y="1200"/>
                  <a:pt x="426" y="1199"/>
                  <a:pt x="429" y="1199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6" name="Freeform 22"/>
          <p:cNvSpPr>
            <a:spLocks/>
          </p:cNvSpPr>
          <p:nvPr/>
        </p:nvSpPr>
        <p:spPr bwMode="auto">
          <a:xfrm flipH="1">
            <a:off x="928670" y="2071670"/>
            <a:ext cx="1122935" cy="928694"/>
          </a:xfrm>
          <a:custGeom>
            <a:avLst/>
            <a:gdLst>
              <a:gd name="T0" fmla="*/ 2 w 524"/>
              <a:gd name="T1" fmla="*/ 21 h 406"/>
              <a:gd name="T2" fmla="*/ 60 w 524"/>
              <a:gd name="T3" fmla="*/ 43 h 406"/>
              <a:gd name="T4" fmla="*/ 94 w 524"/>
              <a:gd name="T5" fmla="*/ 104 h 406"/>
              <a:gd name="T6" fmla="*/ 77 w 524"/>
              <a:gd name="T7" fmla="*/ 172 h 406"/>
              <a:gd name="T8" fmla="*/ 27 w 524"/>
              <a:gd name="T9" fmla="*/ 209 h 406"/>
              <a:gd name="T10" fmla="*/ 46 w 524"/>
              <a:gd name="T11" fmla="*/ 353 h 406"/>
              <a:gd name="T12" fmla="*/ 210 w 524"/>
              <a:gd name="T13" fmla="*/ 332 h 406"/>
              <a:gd name="T14" fmla="*/ 212 w 524"/>
              <a:gd name="T15" fmla="*/ 339 h 406"/>
              <a:gd name="T16" fmla="*/ 300 w 524"/>
              <a:gd name="T17" fmla="*/ 401 h 406"/>
              <a:gd name="T18" fmla="*/ 369 w 524"/>
              <a:gd name="T19" fmla="*/ 319 h 406"/>
              <a:gd name="T20" fmla="*/ 369 w 524"/>
              <a:gd name="T21" fmla="*/ 311 h 406"/>
              <a:gd name="T22" fmla="*/ 524 w 524"/>
              <a:gd name="T23" fmla="*/ 291 h 406"/>
              <a:gd name="T24" fmla="*/ 446 w 524"/>
              <a:gd name="T25" fmla="*/ 194 h 406"/>
              <a:gd name="T26" fmla="*/ 214 w 524"/>
              <a:gd name="T27" fmla="*/ 37 h 406"/>
              <a:gd name="T28" fmla="*/ 137 w 524"/>
              <a:gd name="T29" fmla="*/ 8 h 406"/>
              <a:gd name="T30" fmla="*/ 87 w 524"/>
              <a:gd name="T31" fmla="*/ 19 h 406"/>
              <a:gd name="T32" fmla="*/ 31 w 524"/>
              <a:gd name="T33" fmla="*/ 0 h 406"/>
              <a:gd name="T34" fmla="*/ 0 w 524"/>
              <a:gd name="T35" fmla="*/ 5 h 406"/>
              <a:gd name="T36" fmla="*/ 2 w 524"/>
              <a:gd name="T37" fmla="*/ 21 h 4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4" h="406">
                <a:moveTo>
                  <a:pt x="2" y="21"/>
                </a:moveTo>
                <a:cubicBezTo>
                  <a:pt x="23" y="21"/>
                  <a:pt x="44" y="29"/>
                  <a:pt x="60" y="43"/>
                </a:cubicBezTo>
                <a:cubicBezTo>
                  <a:pt x="78" y="59"/>
                  <a:pt x="90" y="80"/>
                  <a:pt x="94" y="104"/>
                </a:cubicBezTo>
                <a:cubicBezTo>
                  <a:pt x="97" y="128"/>
                  <a:pt x="91" y="152"/>
                  <a:pt x="77" y="172"/>
                </a:cubicBezTo>
                <a:cubicBezTo>
                  <a:pt x="65" y="190"/>
                  <a:pt x="47" y="203"/>
                  <a:pt x="27" y="209"/>
                </a:cubicBezTo>
                <a:cubicBezTo>
                  <a:pt x="46" y="353"/>
                  <a:pt x="46" y="353"/>
                  <a:pt x="46" y="353"/>
                </a:cubicBezTo>
                <a:cubicBezTo>
                  <a:pt x="210" y="332"/>
                  <a:pt x="210" y="332"/>
                  <a:pt x="210" y="332"/>
                </a:cubicBezTo>
                <a:cubicBezTo>
                  <a:pt x="212" y="339"/>
                  <a:pt x="212" y="339"/>
                  <a:pt x="212" y="339"/>
                </a:cubicBezTo>
                <a:cubicBezTo>
                  <a:pt x="221" y="380"/>
                  <a:pt x="259" y="406"/>
                  <a:pt x="300" y="401"/>
                </a:cubicBezTo>
                <a:cubicBezTo>
                  <a:pt x="341" y="395"/>
                  <a:pt x="371" y="360"/>
                  <a:pt x="369" y="319"/>
                </a:cubicBezTo>
                <a:cubicBezTo>
                  <a:pt x="369" y="311"/>
                  <a:pt x="369" y="311"/>
                  <a:pt x="369" y="311"/>
                </a:cubicBezTo>
                <a:cubicBezTo>
                  <a:pt x="524" y="291"/>
                  <a:pt x="524" y="291"/>
                  <a:pt x="524" y="291"/>
                </a:cubicBezTo>
                <a:cubicBezTo>
                  <a:pt x="515" y="247"/>
                  <a:pt x="485" y="212"/>
                  <a:pt x="446" y="194"/>
                </a:cubicBezTo>
                <a:cubicBezTo>
                  <a:pt x="407" y="103"/>
                  <a:pt x="319" y="39"/>
                  <a:pt x="214" y="37"/>
                </a:cubicBezTo>
                <a:cubicBezTo>
                  <a:pt x="194" y="19"/>
                  <a:pt x="167" y="8"/>
                  <a:pt x="137" y="8"/>
                </a:cubicBezTo>
                <a:cubicBezTo>
                  <a:pt x="119" y="8"/>
                  <a:pt x="102" y="12"/>
                  <a:pt x="87" y="19"/>
                </a:cubicBezTo>
                <a:cubicBezTo>
                  <a:pt x="71" y="7"/>
                  <a:pt x="52" y="0"/>
                  <a:pt x="31" y="0"/>
                </a:cubicBezTo>
                <a:cubicBezTo>
                  <a:pt x="20" y="0"/>
                  <a:pt x="10" y="2"/>
                  <a:pt x="0" y="5"/>
                </a:cubicBezTo>
                <a:lnTo>
                  <a:pt x="2" y="2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7" name="Freeform 4"/>
          <p:cNvSpPr>
            <a:spLocks/>
          </p:cNvSpPr>
          <p:nvPr/>
        </p:nvSpPr>
        <p:spPr bwMode="auto">
          <a:xfrm flipH="1">
            <a:off x="1785926" y="2071670"/>
            <a:ext cx="1143008" cy="928694"/>
          </a:xfrm>
          <a:custGeom>
            <a:avLst/>
            <a:gdLst>
              <a:gd name="T0" fmla="*/ 5 w 543"/>
              <a:gd name="T1" fmla="*/ 416 h 416"/>
              <a:gd name="T2" fmla="*/ 151 w 543"/>
              <a:gd name="T3" fmla="*/ 397 h 416"/>
              <a:gd name="T4" fmla="*/ 173 w 543"/>
              <a:gd name="T5" fmla="*/ 339 h 416"/>
              <a:gd name="T6" fmla="*/ 234 w 543"/>
              <a:gd name="T7" fmla="*/ 305 h 416"/>
              <a:gd name="T8" fmla="*/ 302 w 543"/>
              <a:gd name="T9" fmla="*/ 322 h 416"/>
              <a:gd name="T10" fmla="*/ 339 w 543"/>
              <a:gd name="T11" fmla="*/ 372 h 416"/>
              <a:gd name="T12" fmla="*/ 491 w 543"/>
              <a:gd name="T13" fmla="*/ 352 h 416"/>
              <a:gd name="T14" fmla="*/ 469 w 543"/>
              <a:gd name="T15" fmla="*/ 188 h 416"/>
              <a:gd name="T16" fmla="*/ 477 w 543"/>
              <a:gd name="T17" fmla="*/ 186 h 416"/>
              <a:gd name="T18" fmla="*/ 538 w 543"/>
              <a:gd name="T19" fmla="*/ 99 h 416"/>
              <a:gd name="T20" fmla="*/ 456 w 543"/>
              <a:gd name="T21" fmla="*/ 29 h 416"/>
              <a:gd name="T22" fmla="*/ 448 w 543"/>
              <a:gd name="T23" fmla="*/ 30 h 416"/>
              <a:gd name="T24" fmla="*/ 445 w 543"/>
              <a:gd name="T25" fmla="*/ 3 h 416"/>
              <a:gd name="T26" fmla="*/ 411 w 543"/>
              <a:gd name="T27" fmla="*/ 0 h 416"/>
              <a:gd name="T28" fmla="*/ 310 w 543"/>
              <a:gd name="T29" fmla="*/ 35 h 416"/>
              <a:gd name="T30" fmla="*/ 300 w 543"/>
              <a:gd name="T31" fmla="*/ 35 h 416"/>
              <a:gd name="T32" fmla="*/ 177 w 543"/>
              <a:gd name="T33" fmla="*/ 91 h 416"/>
              <a:gd name="T34" fmla="*/ 69 w 543"/>
              <a:gd name="T35" fmla="*/ 217 h 416"/>
              <a:gd name="T36" fmla="*/ 27 w 543"/>
              <a:gd name="T37" fmla="*/ 278 h 416"/>
              <a:gd name="T38" fmla="*/ 28 w 543"/>
              <a:gd name="T39" fmla="*/ 287 h 416"/>
              <a:gd name="T40" fmla="*/ 0 w 543"/>
              <a:gd name="T41" fmla="*/ 377 h 416"/>
              <a:gd name="T42" fmla="*/ 5 w 543"/>
              <a:gd name="T43" fmla="*/ 41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43" h="416">
                <a:moveTo>
                  <a:pt x="5" y="416"/>
                </a:moveTo>
                <a:cubicBezTo>
                  <a:pt x="151" y="397"/>
                  <a:pt x="151" y="397"/>
                  <a:pt x="151" y="397"/>
                </a:cubicBezTo>
                <a:cubicBezTo>
                  <a:pt x="151" y="376"/>
                  <a:pt x="159" y="355"/>
                  <a:pt x="173" y="339"/>
                </a:cubicBezTo>
                <a:cubicBezTo>
                  <a:pt x="189" y="320"/>
                  <a:pt x="210" y="308"/>
                  <a:pt x="234" y="305"/>
                </a:cubicBezTo>
                <a:cubicBezTo>
                  <a:pt x="258" y="302"/>
                  <a:pt x="282" y="308"/>
                  <a:pt x="302" y="322"/>
                </a:cubicBezTo>
                <a:cubicBezTo>
                  <a:pt x="320" y="334"/>
                  <a:pt x="333" y="352"/>
                  <a:pt x="339" y="372"/>
                </a:cubicBezTo>
                <a:cubicBezTo>
                  <a:pt x="491" y="352"/>
                  <a:pt x="491" y="352"/>
                  <a:pt x="491" y="352"/>
                </a:cubicBezTo>
                <a:cubicBezTo>
                  <a:pt x="469" y="188"/>
                  <a:pt x="469" y="188"/>
                  <a:pt x="469" y="188"/>
                </a:cubicBezTo>
                <a:cubicBezTo>
                  <a:pt x="477" y="186"/>
                  <a:pt x="477" y="186"/>
                  <a:pt x="477" y="186"/>
                </a:cubicBezTo>
                <a:cubicBezTo>
                  <a:pt x="517" y="177"/>
                  <a:pt x="543" y="140"/>
                  <a:pt x="538" y="99"/>
                </a:cubicBezTo>
                <a:cubicBezTo>
                  <a:pt x="533" y="57"/>
                  <a:pt x="497" y="28"/>
                  <a:pt x="456" y="29"/>
                </a:cubicBezTo>
                <a:cubicBezTo>
                  <a:pt x="448" y="30"/>
                  <a:pt x="448" y="30"/>
                  <a:pt x="448" y="30"/>
                </a:cubicBezTo>
                <a:cubicBezTo>
                  <a:pt x="445" y="3"/>
                  <a:pt x="445" y="3"/>
                  <a:pt x="445" y="3"/>
                </a:cubicBezTo>
                <a:cubicBezTo>
                  <a:pt x="434" y="1"/>
                  <a:pt x="423" y="0"/>
                  <a:pt x="411" y="0"/>
                </a:cubicBezTo>
                <a:cubicBezTo>
                  <a:pt x="373" y="0"/>
                  <a:pt x="338" y="13"/>
                  <a:pt x="310" y="35"/>
                </a:cubicBezTo>
                <a:cubicBezTo>
                  <a:pt x="306" y="35"/>
                  <a:pt x="303" y="35"/>
                  <a:pt x="300" y="35"/>
                </a:cubicBezTo>
                <a:cubicBezTo>
                  <a:pt x="251" y="35"/>
                  <a:pt x="206" y="57"/>
                  <a:pt x="177" y="91"/>
                </a:cubicBezTo>
                <a:cubicBezTo>
                  <a:pt x="116" y="102"/>
                  <a:pt x="71" y="154"/>
                  <a:pt x="69" y="217"/>
                </a:cubicBezTo>
                <a:cubicBezTo>
                  <a:pt x="45" y="227"/>
                  <a:pt x="27" y="250"/>
                  <a:pt x="27" y="278"/>
                </a:cubicBezTo>
                <a:cubicBezTo>
                  <a:pt x="27" y="281"/>
                  <a:pt x="28" y="284"/>
                  <a:pt x="28" y="287"/>
                </a:cubicBezTo>
                <a:cubicBezTo>
                  <a:pt x="10" y="313"/>
                  <a:pt x="0" y="344"/>
                  <a:pt x="0" y="377"/>
                </a:cubicBezTo>
                <a:cubicBezTo>
                  <a:pt x="0" y="390"/>
                  <a:pt x="2" y="403"/>
                  <a:pt x="5" y="416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29" name="Freeform 7"/>
          <p:cNvSpPr>
            <a:spLocks/>
          </p:cNvSpPr>
          <p:nvPr/>
        </p:nvSpPr>
        <p:spPr bwMode="auto">
          <a:xfrm flipH="1">
            <a:off x="1785926" y="2714612"/>
            <a:ext cx="1143008" cy="1103113"/>
          </a:xfrm>
          <a:custGeom>
            <a:avLst/>
            <a:gdLst>
              <a:gd name="T0" fmla="*/ 524 w 527"/>
              <a:gd name="T1" fmla="*/ 386 h 416"/>
              <a:gd name="T2" fmla="*/ 466 w 527"/>
              <a:gd name="T3" fmla="*/ 363 h 416"/>
              <a:gd name="T4" fmla="*/ 433 w 527"/>
              <a:gd name="T5" fmla="*/ 302 h 416"/>
              <a:gd name="T6" fmla="*/ 450 w 527"/>
              <a:gd name="T7" fmla="*/ 234 h 416"/>
              <a:gd name="T8" fmla="*/ 500 w 527"/>
              <a:gd name="T9" fmla="*/ 198 h 416"/>
              <a:gd name="T10" fmla="*/ 481 w 527"/>
              <a:gd name="T11" fmla="*/ 53 h 416"/>
              <a:gd name="T12" fmla="*/ 316 w 527"/>
              <a:gd name="T13" fmla="*/ 75 h 416"/>
              <a:gd name="T14" fmla="*/ 314 w 527"/>
              <a:gd name="T15" fmla="*/ 67 h 416"/>
              <a:gd name="T16" fmla="*/ 226 w 527"/>
              <a:gd name="T17" fmla="*/ 6 h 416"/>
              <a:gd name="T18" fmla="*/ 157 w 527"/>
              <a:gd name="T19" fmla="*/ 88 h 416"/>
              <a:gd name="T20" fmla="*/ 158 w 527"/>
              <a:gd name="T21" fmla="*/ 95 h 416"/>
              <a:gd name="T22" fmla="*/ 0 w 527"/>
              <a:gd name="T23" fmla="*/ 116 h 416"/>
              <a:gd name="T24" fmla="*/ 62 w 527"/>
              <a:gd name="T25" fmla="*/ 193 h 416"/>
              <a:gd name="T26" fmla="*/ 180 w 527"/>
              <a:gd name="T27" fmla="*/ 278 h 416"/>
              <a:gd name="T28" fmla="*/ 239 w 527"/>
              <a:gd name="T29" fmla="*/ 263 h 416"/>
              <a:gd name="T30" fmla="*/ 315 w 527"/>
              <a:gd name="T31" fmla="*/ 309 h 416"/>
              <a:gd name="T32" fmla="*/ 469 w 527"/>
              <a:gd name="T33" fmla="*/ 416 h 416"/>
              <a:gd name="T34" fmla="*/ 527 w 527"/>
              <a:gd name="T35" fmla="*/ 405 h 416"/>
              <a:gd name="T36" fmla="*/ 524 w 527"/>
              <a:gd name="T37" fmla="*/ 386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527" h="416">
                <a:moveTo>
                  <a:pt x="524" y="386"/>
                </a:moveTo>
                <a:cubicBezTo>
                  <a:pt x="503" y="385"/>
                  <a:pt x="483" y="377"/>
                  <a:pt x="466" y="363"/>
                </a:cubicBezTo>
                <a:cubicBezTo>
                  <a:pt x="448" y="348"/>
                  <a:pt x="436" y="326"/>
                  <a:pt x="433" y="302"/>
                </a:cubicBezTo>
                <a:cubicBezTo>
                  <a:pt x="430" y="278"/>
                  <a:pt x="436" y="254"/>
                  <a:pt x="450" y="234"/>
                </a:cubicBezTo>
                <a:cubicBezTo>
                  <a:pt x="462" y="217"/>
                  <a:pt x="479" y="204"/>
                  <a:pt x="500" y="198"/>
                </a:cubicBezTo>
                <a:cubicBezTo>
                  <a:pt x="481" y="53"/>
                  <a:pt x="481" y="53"/>
                  <a:pt x="481" y="53"/>
                </a:cubicBezTo>
                <a:cubicBezTo>
                  <a:pt x="316" y="75"/>
                  <a:pt x="316" y="75"/>
                  <a:pt x="316" y="75"/>
                </a:cubicBezTo>
                <a:cubicBezTo>
                  <a:pt x="314" y="67"/>
                  <a:pt x="314" y="67"/>
                  <a:pt x="314" y="67"/>
                </a:cubicBezTo>
                <a:cubicBezTo>
                  <a:pt x="305" y="27"/>
                  <a:pt x="268" y="0"/>
                  <a:pt x="226" y="6"/>
                </a:cubicBezTo>
                <a:cubicBezTo>
                  <a:pt x="185" y="11"/>
                  <a:pt x="156" y="46"/>
                  <a:pt x="157" y="88"/>
                </a:cubicBezTo>
                <a:cubicBezTo>
                  <a:pt x="158" y="95"/>
                  <a:pt x="158" y="95"/>
                  <a:pt x="158" y="95"/>
                </a:cubicBezTo>
                <a:cubicBezTo>
                  <a:pt x="0" y="116"/>
                  <a:pt x="0" y="116"/>
                  <a:pt x="0" y="116"/>
                </a:cubicBezTo>
                <a:cubicBezTo>
                  <a:pt x="12" y="148"/>
                  <a:pt x="34" y="175"/>
                  <a:pt x="62" y="193"/>
                </a:cubicBezTo>
                <a:cubicBezTo>
                  <a:pt x="79" y="242"/>
                  <a:pt x="125" y="278"/>
                  <a:pt x="180" y="278"/>
                </a:cubicBezTo>
                <a:cubicBezTo>
                  <a:pt x="202" y="278"/>
                  <a:pt x="222" y="272"/>
                  <a:pt x="239" y="263"/>
                </a:cubicBezTo>
                <a:cubicBezTo>
                  <a:pt x="258" y="286"/>
                  <a:pt x="284" y="303"/>
                  <a:pt x="315" y="309"/>
                </a:cubicBezTo>
                <a:cubicBezTo>
                  <a:pt x="338" y="372"/>
                  <a:pt x="398" y="416"/>
                  <a:pt x="469" y="416"/>
                </a:cubicBezTo>
                <a:cubicBezTo>
                  <a:pt x="489" y="416"/>
                  <a:pt x="509" y="412"/>
                  <a:pt x="527" y="405"/>
                </a:cubicBezTo>
                <a:lnTo>
                  <a:pt x="524" y="38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0" name="Freeform 13"/>
          <p:cNvSpPr>
            <a:spLocks/>
          </p:cNvSpPr>
          <p:nvPr/>
        </p:nvSpPr>
        <p:spPr bwMode="auto">
          <a:xfrm flipH="1">
            <a:off x="857232" y="2714612"/>
            <a:ext cx="1214446" cy="1357322"/>
          </a:xfrm>
          <a:custGeom>
            <a:avLst/>
            <a:gdLst>
              <a:gd name="T0" fmla="*/ 567 w 567"/>
              <a:gd name="T1" fmla="*/ 124 h 524"/>
              <a:gd name="T2" fmla="*/ 533 w 567"/>
              <a:gd name="T3" fmla="*/ 34 h 524"/>
              <a:gd name="T4" fmla="*/ 534 w 567"/>
              <a:gd name="T5" fmla="*/ 13 h 524"/>
              <a:gd name="T6" fmla="*/ 534 w 567"/>
              <a:gd name="T7" fmla="*/ 0 h 524"/>
              <a:gd name="T8" fmla="*/ 393 w 567"/>
              <a:gd name="T9" fmla="*/ 19 h 524"/>
              <a:gd name="T10" fmla="*/ 370 w 567"/>
              <a:gd name="T11" fmla="*/ 77 h 524"/>
              <a:gd name="T12" fmla="*/ 309 w 567"/>
              <a:gd name="T13" fmla="*/ 110 h 524"/>
              <a:gd name="T14" fmla="*/ 297 w 567"/>
              <a:gd name="T15" fmla="*/ 111 h 524"/>
              <a:gd name="T16" fmla="*/ 241 w 567"/>
              <a:gd name="T17" fmla="*/ 94 h 524"/>
              <a:gd name="T18" fmla="*/ 205 w 567"/>
              <a:gd name="T19" fmla="*/ 43 h 524"/>
              <a:gd name="T20" fmla="*/ 53 w 567"/>
              <a:gd name="T21" fmla="*/ 63 h 524"/>
              <a:gd name="T22" fmla="*/ 74 w 567"/>
              <a:gd name="T23" fmla="*/ 227 h 524"/>
              <a:gd name="T24" fmla="*/ 67 w 567"/>
              <a:gd name="T25" fmla="*/ 229 h 524"/>
              <a:gd name="T26" fmla="*/ 5 w 567"/>
              <a:gd name="T27" fmla="*/ 317 h 524"/>
              <a:gd name="T28" fmla="*/ 87 w 567"/>
              <a:gd name="T29" fmla="*/ 386 h 524"/>
              <a:gd name="T30" fmla="*/ 95 w 567"/>
              <a:gd name="T31" fmla="*/ 386 h 524"/>
              <a:gd name="T32" fmla="*/ 102 w 567"/>
              <a:gd name="T33" fmla="*/ 438 h 524"/>
              <a:gd name="T34" fmla="*/ 266 w 567"/>
              <a:gd name="T35" fmla="*/ 524 h 524"/>
              <a:gd name="T36" fmla="*/ 452 w 567"/>
              <a:gd name="T37" fmla="*/ 396 h 524"/>
              <a:gd name="T38" fmla="*/ 556 w 567"/>
              <a:gd name="T39" fmla="*/ 220 h 524"/>
              <a:gd name="T40" fmla="*/ 553 w 567"/>
              <a:gd name="T41" fmla="*/ 184 h 524"/>
              <a:gd name="T42" fmla="*/ 567 w 567"/>
              <a:gd name="T43" fmla="*/ 124 h 5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567" h="524">
                <a:moveTo>
                  <a:pt x="567" y="124"/>
                </a:moveTo>
                <a:cubicBezTo>
                  <a:pt x="567" y="89"/>
                  <a:pt x="554" y="58"/>
                  <a:pt x="533" y="34"/>
                </a:cubicBezTo>
                <a:cubicBezTo>
                  <a:pt x="534" y="27"/>
                  <a:pt x="534" y="20"/>
                  <a:pt x="534" y="13"/>
                </a:cubicBezTo>
                <a:cubicBezTo>
                  <a:pt x="534" y="8"/>
                  <a:pt x="534" y="4"/>
                  <a:pt x="534" y="0"/>
                </a:cubicBezTo>
                <a:cubicBezTo>
                  <a:pt x="393" y="19"/>
                  <a:pt x="393" y="19"/>
                  <a:pt x="393" y="19"/>
                </a:cubicBezTo>
                <a:cubicBezTo>
                  <a:pt x="392" y="40"/>
                  <a:pt x="384" y="60"/>
                  <a:pt x="370" y="77"/>
                </a:cubicBezTo>
                <a:cubicBezTo>
                  <a:pt x="355" y="95"/>
                  <a:pt x="333" y="107"/>
                  <a:pt x="309" y="110"/>
                </a:cubicBezTo>
                <a:cubicBezTo>
                  <a:pt x="305" y="111"/>
                  <a:pt x="301" y="111"/>
                  <a:pt x="297" y="111"/>
                </a:cubicBezTo>
                <a:cubicBezTo>
                  <a:pt x="277" y="111"/>
                  <a:pt x="258" y="105"/>
                  <a:pt x="241" y="94"/>
                </a:cubicBezTo>
                <a:cubicBezTo>
                  <a:pt x="224" y="81"/>
                  <a:pt x="211" y="64"/>
                  <a:pt x="205" y="43"/>
                </a:cubicBezTo>
                <a:cubicBezTo>
                  <a:pt x="53" y="63"/>
                  <a:pt x="53" y="63"/>
                  <a:pt x="53" y="63"/>
                </a:cubicBezTo>
                <a:cubicBezTo>
                  <a:pt x="74" y="227"/>
                  <a:pt x="74" y="227"/>
                  <a:pt x="74" y="227"/>
                </a:cubicBezTo>
                <a:cubicBezTo>
                  <a:pt x="67" y="229"/>
                  <a:pt x="67" y="229"/>
                  <a:pt x="67" y="229"/>
                </a:cubicBezTo>
                <a:cubicBezTo>
                  <a:pt x="26" y="238"/>
                  <a:pt x="0" y="276"/>
                  <a:pt x="5" y="317"/>
                </a:cubicBezTo>
                <a:cubicBezTo>
                  <a:pt x="11" y="358"/>
                  <a:pt x="46" y="388"/>
                  <a:pt x="87" y="386"/>
                </a:cubicBezTo>
                <a:cubicBezTo>
                  <a:pt x="95" y="386"/>
                  <a:pt x="95" y="386"/>
                  <a:pt x="95" y="386"/>
                </a:cubicBezTo>
                <a:cubicBezTo>
                  <a:pt x="102" y="438"/>
                  <a:pt x="102" y="438"/>
                  <a:pt x="102" y="438"/>
                </a:cubicBezTo>
                <a:cubicBezTo>
                  <a:pt x="138" y="490"/>
                  <a:pt x="198" y="524"/>
                  <a:pt x="266" y="524"/>
                </a:cubicBezTo>
                <a:cubicBezTo>
                  <a:pt x="351" y="524"/>
                  <a:pt x="423" y="470"/>
                  <a:pt x="452" y="396"/>
                </a:cubicBezTo>
                <a:cubicBezTo>
                  <a:pt x="514" y="362"/>
                  <a:pt x="556" y="296"/>
                  <a:pt x="556" y="220"/>
                </a:cubicBezTo>
                <a:cubicBezTo>
                  <a:pt x="556" y="208"/>
                  <a:pt x="555" y="196"/>
                  <a:pt x="553" y="184"/>
                </a:cubicBezTo>
                <a:cubicBezTo>
                  <a:pt x="562" y="166"/>
                  <a:pt x="567" y="146"/>
                  <a:pt x="567" y="12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grpSp>
        <p:nvGrpSpPr>
          <p:cNvPr id="31" name="Group 39"/>
          <p:cNvGrpSpPr/>
          <p:nvPr/>
        </p:nvGrpSpPr>
        <p:grpSpPr>
          <a:xfrm>
            <a:off x="1285860" y="2285984"/>
            <a:ext cx="424898" cy="428625"/>
            <a:chOff x="7789863" y="165100"/>
            <a:chExt cx="723900" cy="730250"/>
          </a:xfrm>
          <a:solidFill>
            <a:schemeClr val="bg1"/>
          </a:solidFill>
        </p:grpSpPr>
        <p:sp>
          <p:nvSpPr>
            <p:cNvPr id="32" name="Freeform 5"/>
            <p:cNvSpPr>
              <a:spLocks noEditPoints="1"/>
            </p:cNvSpPr>
            <p:nvPr/>
          </p:nvSpPr>
          <p:spPr bwMode="auto">
            <a:xfrm>
              <a:off x="8042275" y="420688"/>
              <a:ext cx="219075" cy="220663"/>
            </a:xfrm>
            <a:custGeom>
              <a:avLst/>
              <a:gdLst>
                <a:gd name="T0" fmla="*/ 29 w 58"/>
                <a:gd name="T1" fmla="*/ 0 h 58"/>
                <a:gd name="T2" fmla="*/ 0 w 58"/>
                <a:gd name="T3" fmla="*/ 29 h 58"/>
                <a:gd name="T4" fmla="*/ 29 w 58"/>
                <a:gd name="T5" fmla="*/ 58 h 58"/>
                <a:gd name="T6" fmla="*/ 58 w 58"/>
                <a:gd name="T7" fmla="*/ 29 h 58"/>
                <a:gd name="T8" fmla="*/ 29 w 58"/>
                <a:gd name="T9" fmla="*/ 0 h 58"/>
                <a:gd name="T10" fmla="*/ 29 w 58"/>
                <a:gd name="T11" fmla="*/ 50 h 58"/>
                <a:gd name="T12" fmla="*/ 8 w 58"/>
                <a:gd name="T13" fmla="*/ 29 h 58"/>
                <a:gd name="T14" fmla="*/ 29 w 58"/>
                <a:gd name="T15" fmla="*/ 8 h 58"/>
                <a:gd name="T16" fmla="*/ 50 w 58"/>
                <a:gd name="T17" fmla="*/ 29 h 58"/>
                <a:gd name="T18" fmla="*/ 29 w 58"/>
                <a:gd name="T19" fmla="*/ 5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8" h="58">
                  <a:moveTo>
                    <a:pt x="29" y="0"/>
                  </a:moveTo>
                  <a:cubicBezTo>
                    <a:pt x="13" y="0"/>
                    <a:pt x="0" y="13"/>
                    <a:pt x="0" y="29"/>
                  </a:cubicBezTo>
                  <a:cubicBezTo>
                    <a:pt x="0" y="45"/>
                    <a:pt x="13" y="58"/>
                    <a:pt x="29" y="58"/>
                  </a:cubicBezTo>
                  <a:cubicBezTo>
                    <a:pt x="45" y="58"/>
                    <a:pt x="58" y="45"/>
                    <a:pt x="58" y="29"/>
                  </a:cubicBezTo>
                  <a:cubicBezTo>
                    <a:pt x="58" y="13"/>
                    <a:pt x="45" y="0"/>
                    <a:pt x="29" y="0"/>
                  </a:cubicBezTo>
                  <a:close/>
                  <a:moveTo>
                    <a:pt x="29" y="50"/>
                  </a:moveTo>
                  <a:cubicBezTo>
                    <a:pt x="18" y="50"/>
                    <a:pt x="8" y="40"/>
                    <a:pt x="8" y="29"/>
                  </a:cubicBezTo>
                  <a:cubicBezTo>
                    <a:pt x="8" y="18"/>
                    <a:pt x="18" y="8"/>
                    <a:pt x="29" y="8"/>
                  </a:cubicBezTo>
                  <a:cubicBezTo>
                    <a:pt x="40" y="8"/>
                    <a:pt x="50" y="18"/>
                    <a:pt x="50" y="29"/>
                  </a:cubicBezTo>
                  <a:cubicBezTo>
                    <a:pt x="50" y="40"/>
                    <a:pt x="40" y="50"/>
                    <a:pt x="29" y="5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3" name="Freeform 6"/>
            <p:cNvSpPr>
              <a:spLocks noEditPoints="1"/>
            </p:cNvSpPr>
            <p:nvPr/>
          </p:nvSpPr>
          <p:spPr bwMode="auto">
            <a:xfrm>
              <a:off x="7789863" y="165100"/>
              <a:ext cx="723900" cy="730250"/>
            </a:xfrm>
            <a:custGeom>
              <a:avLst/>
              <a:gdLst>
                <a:gd name="T0" fmla="*/ 192 w 192"/>
                <a:gd name="T1" fmla="*/ 90 h 192"/>
                <a:gd name="T2" fmla="*/ 167 w 192"/>
                <a:gd name="T3" fmla="*/ 90 h 192"/>
                <a:gd name="T4" fmla="*/ 102 w 192"/>
                <a:gd name="T5" fmla="*/ 25 h 192"/>
                <a:gd name="T6" fmla="*/ 102 w 192"/>
                <a:gd name="T7" fmla="*/ 0 h 192"/>
                <a:gd name="T8" fmla="*/ 90 w 192"/>
                <a:gd name="T9" fmla="*/ 0 h 192"/>
                <a:gd name="T10" fmla="*/ 90 w 192"/>
                <a:gd name="T11" fmla="*/ 25 h 192"/>
                <a:gd name="T12" fmla="*/ 25 w 192"/>
                <a:gd name="T13" fmla="*/ 90 h 192"/>
                <a:gd name="T14" fmla="*/ 0 w 192"/>
                <a:gd name="T15" fmla="*/ 90 h 192"/>
                <a:gd name="T16" fmla="*/ 0 w 192"/>
                <a:gd name="T17" fmla="*/ 102 h 192"/>
                <a:gd name="T18" fmla="*/ 25 w 192"/>
                <a:gd name="T19" fmla="*/ 102 h 192"/>
                <a:gd name="T20" fmla="*/ 90 w 192"/>
                <a:gd name="T21" fmla="*/ 167 h 192"/>
                <a:gd name="T22" fmla="*/ 90 w 192"/>
                <a:gd name="T23" fmla="*/ 192 h 192"/>
                <a:gd name="T24" fmla="*/ 102 w 192"/>
                <a:gd name="T25" fmla="*/ 192 h 192"/>
                <a:gd name="T26" fmla="*/ 102 w 192"/>
                <a:gd name="T27" fmla="*/ 167 h 192"/>
                <a:gd name="T28" fmla="*/ 167 w 192"/>
                <a:gd name="T29" fmla="*/ 102 h 192"/>
                <a:gd name="T30" fmla="*/ 192 w 192"/>
                <a:gd name="T31" fmla="*/ 102 h 192"/>
                <a:gd name="T32" fmla="*/ 192 w 192"/>
                <a:gd name="T33" fmla="*/ 90 h 192"/>
                <a:gd name="T34" fmla="*/ 102 w 192"/>
                <a:gd name="T35" fmla="*/ 151 h 192"/>
                <a:gd name="T36" fmla="*/ 102 w 192"/>
                <a:gd name="T37" fmla="*/ 140 h 192"/>
                <a:gd name="T38" fmla="*/ 97 w 192"/>
                <a:gd name="T39" fmla="*/ 135 h 192"/>
                <a:gd name="T40" fmla="*/ 95 w 192"/>
                <a:gd name="T41" fmla="*/ 135 h 192"/>
                <a:gd name="T42" fmla="*/ 90 w 192"/>
                <a:gd name="T43" fmla="*/ 140 h 192"/>
                <a:gd name="T44" fmla="*/ 90 w 192"/>
                <a:gd name="T45" fmla="*/ 151 h 192"/>
                <a:gd name="T46" fmla="*/ 41 w 192"/>
                <a:gd name="T47" fmla="*/ 102 h 192"/>
                <a:gd name="T48" fmla="*/ 52 w 192"/>
                <a:gd name="T49" fmla="*/ 102 h 192"/>
                <a:gd name="T50" fmla="*/ 57 w 192"/>
                <a:gd name="T51" fmla="*/ 97 h 192"/>
                <a:gd name="T52" fmla="*/ 57 w 192"/>
                <a:gd name="T53" fmla="*/ 95 h 192"/>
                <a:gd name="T54" fmla="*/ 52 w 192"/>
                <a:gd name="T55" fmla="*/ 90 h 192"/>
                <a:gd name="T56" fmla="*/ 41 w 192"/>
                <a:gd name="T57" fmla="*/ 90 h 192"/>
                <a:gd name="T58" fmla="*/ 90 w 192"/>
                <a:gd name="T59" fmla="*/ 41 h 192"/>
                <a:gd name="T60" fmla="*/ 90 w 192"/>
                <a:gd name="T61" fmla="*/ 52 h 192"/>
                <a:gd name="T62" fmla="*/ 95 w 192"/>
                <a:gd name="T63" fmla="*/ 57 h 192"/>
                <a:gd name="T64" fmla="*/ 97 w 192"/>
                <a:gd name="T65" fmla="*/ 57 h 192"/>
                <a:gd name="T66" fmla="*/ 102 w 192"/>
                <a:gd name="T67" fmla="*/ 52 h 192"/>
                <a:gd name="T68" fmla="*/ 102 w 192"/>
                <a:gd name="T69" fmla="*/ 41 h 192"/>
                <a:gd name="T70" fmla="*/ 151 w 192"/>
                <a:gd name="T71" fmla="*/ 90 h 192"/>
                <a:gd name="T72" fmla="*/ 140 w 192"/>
                <a:gd name="T73" fmla="*/ 90 h 192"/>
                <a:gd name="T74" fmla="*/ 135 w 192"/>
                <a:gd name="T75" fmla="*/ 95 h 192"/>
                <a:gd name="T76" fmla="*/ 135 w 192"/>
                <a:gd name="T77" fmla="*/ 97 h 192"/>
                <a:gd name="T78" fmla="*/ 140 w 192"/>
                <a:gd name="T79" fmla="*/ 102 h 192"/>
                <a:gd name="T80" fmla="*/ 151 w 192"/>
                <a:gd name="T81" fmla="*/ 102 h 192"/>
                <a:gd name="T82" fmla="*/ 102 w 192"/>
                <a:gd name="T83" fmla="*/ 151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2" h="192">
                  <a:moveTo>
                    <a:pt x="192" y="90"/>
                  </a:moveTo>
                  <a:cubicBezTo>
                    <a:pt x="167" y="90"/>
                    <a:pt x="167" y="90"/>
                    <a:pt x="167" y="90"/>
                  </a:cubicBezTo>
                  <a:cubicBezTo>
                    <a:pt x="164" y="55"/>
                    <a:pt x="137" y="28"/>
                    <a:pt x="102" y="25"/>
                  </a:cubicBezTo>
                  <a:cubicBezTo>
                    <a:pt x="102" y="0"/>
                    <a:pt x="102" y="0"/>
                    <a:pt x="102" y="0"/>
                  </a:cubicBezTo>
                  <a:cubicBezTo>
                    <a:pt x="90" y="0"/>
                    <a:pt x="90" y="0"/>
                    <a:pt x="90" y="0"/>
                  </a:cubicBezTo>
                  <a:cubicBezTo>
                    <a:pt x="90" y="25"/>
                    <a:pt x="90" y="25"/>
                    <a:pt x="90" y="25"/>
                  </a:cubicBezTo>
                  <a:cubicBezTo>
                    <a:pt x="55" y="28"/>
                    <a:pt x="28" y="55"/>
                    <a:pt x="25" y="90"/>
                  </a:cubicBezTo>
                  <a:cubicBezTo>
                    <a:pt x="0" y="90"/>
                    <a:pt x="0" y="90"/>
                    <a:pt x="0" y="90"/>
                  </a:cubicBezTo>
                  <a:cubicBezTo>
                    <a:pt x="0" y="102"/>
                    <a:pt x="0" y="102"/>
                    <a:pt x="0" y="102"/>
                  </a:cubicBezTo>
                  <a:cubicBezTo>
                    <a:pt x="25" y="102"/>
                    <a:pt x="25" y="102"/>
                    <a:pt x="25" y="102"/>
                  </a:cubicBezTo>
                  <a:cubicBezTo>
                    <a:pt x="28" y="137"/>
                    <a:pt x="55" y="164"/>
                    <a:pt x="90" y="167"/>
                  </a:cubicBezTo>
                  <a:cubicBezTo>
                    <a:pt x="90" y="192"/>
                    <a:pt x="90" y="192"/>
                    <a:pt x="90" y="192"/>
                  </a:cubicBezTo>
                  <a:cubicBezTo>
                    <a:pt x="102" y="192"/>
                    <a:pt x="102" y="192"/>
                    <a:pt x="102" y="192"/>
                  </a:cubicBezTo>
                  <a:cubicBezTo>
                    <a:pt x="102" y="167"/>
                    <a:pt x="102" y="167"/>
                    <a:pt x="102" y="167"/>
                  </a:cubicBezTo>
                  <a:cubicBezTo>
                    <a:pt x="137" y="164"/>
                    <a:pt x="164" y="137"/>
                    <a:pt x="167" y="102"/>
                  </a:cubicBezTo>
                  <a:cubicBezTo>
                    <a:pt x="192" y="102"/>
                    <a:pt x="192" y="102"/>
                    <a:pt x="192" y="102"/>
                  </a:cubicBezTo>
                  <a:lnTo>
                    <a:pt x="192" y="90"/>
                  </a:lnTo>
                  <a:close/>
                  <a:moveTo>
                    <a:pt x="102" y="151"/>
                  </a:moveTo>
                  <a:cubicBezTo>
                    <a:pt x="102" y="140"/>
                    <a:pt x="102" y="140"/>
                    <a:pt x="102" y="140"/>
                  </a:cubicBezTo>
                  <a:cubicBezTo>
                    <a:pt x="102" y="137"/>
                    <a:pt x="100" y="135"/>
                    <a:pt x="97" y="135"/>
                  </a:cubicBezTo>
                  <a:cubicBezTo>
                    <a:pt x="95" y="135"/>
                    <a:pt x="95" y="135"/>
                    <a:pt x="95" y="135"/>
                  </a:cubicBezTo>
                  <a:cubicBezTo>
                    <a:pt x="92" y="135"/>
                    <a:pt x="90" y="137"/>
                    <a:pt x="90" y="140"/>
                  </a:cubicBezTo>
                  <a:cubicBezTo>
                    <a:pt x="90" y="151"/>
                    <a:pt x="90" y="151"/>
                    <a:pt x="90" y="151"/>
                  </a:cubicBezTo>
                  <a:cubicBezTo>
                    <a:pt x="64" y="148"/>
                    <a:pt x="44" y="128"/>
                    <a:pt x="41" y="102"/>
                  </a:cubicBezTo>
                  <a:cubicBezTo>
                    <a:pt x="52" y="102"/>
                    <a:pt x="52" y="102"/>
                    <a:pt x="52" y="102"/>
                  </a:cubicBezTo>
                  <a:cubicBezTo>
                    <a:pt x="55" y="102"/>
                    <a:pt x="57" y="100"/>
                    <a:pt x="57" y="97"/>
                  </a:cubicBezTo>
                  <a:cubicBezTo>
                    <a:pt x="57" y="95"/>
                    <a:pt x="57" y="95"/>
                    <a:pt x="57" y="95"/>
                  </a:cubicBezTo>
                  <a:cubicBezTo>
                    <a:pt x="57" y="92"/>
                    <a:pt x="55" y="90"/>
                    <a:pt x="52" y="90"/>
                  </a:cubicBezTo>
                  <a:cubicBezTo>
                    <a:pt x="41" y="90"/>
                    <a:pt x="41" y="90"/>
                    <a:pt x="41" y="90"/>
                  </a:cubicBezTo>
                  <a:cubicBezTo>
                    <a:pt x="44" y="64"/>
                    <a:pt x="64" y="44"/>
                    <a:pt x="90" y="41"/>
                  </a:cubicBezTo>
                  <a:cubicBezTo>
                    <a:pt x="90" y="52"/>
                    <a:pt x="90" y="52"/>
                    <a:pt x="90" y="52"/>
                  </a:cubicBezTo>
                  <a:cubicBezTo>
                    <a:pt x="90" y="55"/>
                    <a:pt x="92" y="57"/>
                    <a:pt x="95" y="57"/>
                  </a:cubicBezTo>
                  <a:cubicBezTo>
                    <a:pt x="97" y="57"/>
                    <a:pt x="97" y="57"/>
                    <a:pt x="97" y="57"/>
                  </a:cubicBezTo>
                  <a:cubicBezTo>
                    <a:pt x="100" y="57"/>
                    <a:pt x="102" y="55"/>
                    <a:pt x="102" y="52"/>
                  </a:cubicBezTo>
                  <a:cubicBezTo>
                    <a:pt x="102" y="41"/>
                    <a:pt x="102" y="41"/>
                    <a:pt x="102" y="41"/>
                  </a:cubicBezTo>
                  <a:cubicBezTo>
                    <a:pt x="128" y="44"/>
                    <a:pt x="148" y="64"/>
                    <a:pt x="151" y="90"/>
                  </a:cubicBezTo>
                  <a:cubicBezTo>
                    <a:pt x="140" y="90"/>
                    <a:pt x="140" y="90"/>
                    <a:pt x="140" y="90"/>
                  </a:cubicBezTo>
                  <a:cubicBezTo>
                    <a:pt x="137" y="90"/>
                    <a:pt x="135" y="92"/>
                    <a:pt x="135" y="95"/>
                  </a:cubicBezTo>
                  <a:cubicBezTo>
                    <a:pt x="135" y="97"/>
                    <a:pt x="135" y="97"/>
                    <a:pt x="135" y="97"/>
                  </a:cubicBezTo>
                  <a:cubicBezTo>
                    <a:pt x="135" y="100"/>
                    <a:pt x="137" y="102"/>
                    <a:pt x="140" y="102"/>
                  </a:cubicBezTo>
                  <a:cubicBezTo>
                    <a:pt x="151" y="102"/>
                    <a:pt x="151" y="102"/>
                    <a:pt x="151" y="102"/>
                  </a:cubicBezTo>
                  <a:cubicBezTo>
                    <a:pt x="148" y="128"/>
                    <a:pt x="128" y="148"/>
                    <a:pt x="102" y="151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34" name="Group 42"/>
          <p:cNvGrpSpPr/>
          <p:nvPr/>
        </p:nvGrpSpPr>
        <p:grpSpPr>
          <a:xfrm>
            <a:off x="2143116" y="2357422"/>
            <a:ext cx="439724" cy="262919"/>
            <a:chOff x="7037388" y="3643313"/>
            <a:chExt cx="762000" cy="455613"/>
          </a:xfrm>
          <a:solidFill>
            <a:schemeClr val="bg1"/>
          </a:solidFill>
        </p:grpSpPr>
        <p:sp>
          <p:nvSpPr>
            <p:cNvPr id="35" name="Freeform 43"/>
            <p:cNvSpPr>
              <a:spLocks/>
            </p:cNvSpPr>
            <p:nvPr/>
          </p:nvSpPr>
          <p:spPr bwMode="auto">
            <a:xfrm>
              <a:off x="7037388" y="3643313"/>
              <a:ext cx="601663" cy="455613"/>
            </a:xfrm>
            <a:custGeom>
              <a:avLst/>
              <a:gdLst>
                <a:gd name="T0" fmla="*/ 110 w 158"/>
                <a:gd name="T1" fmla="*/ 55 h 118"/>
                <a:gd name="T2" fmla="*/ 109 w 158"/>
                <a:gd name="T3" fmla="*/ 50 h 118"/>
                <a:gd name="T4" fmla="*/ 119 w 158"/>
                <a:gd name="T5" fmla="*/ 33 h 118"/>
                <a:gd name="T6" fmla="*/ 119 w 158"/>
                <a:gd name="T7" fmla="*/ 24 h 118"/>
                <a:gd name="T8" fmla="*/ 119 w 158"/>
                <a:gd name="T9" fmla="*/ 16 h 118"/>
                <a:gd name="T10" fmla="*/ 118 w 158"/>
                <a:gd name="T11" fmla="*/ 15 h 118"/>
                <a:gd name="T12" fmla="*/ 117 w 158"/>
                <a:gd name="T13" fmla="*/ 8 h 118"/>
                <a:gd name="T14" fmla="*/ 99 w 158"/>
                <a:gd name="T15" fmla="*/ 0 h 118"/>
                <a:gd name="T16" fmla="*/ 81 w 158"/>
                <a:gd name="T17" fmla="*/ 5 h 118"/>
                <a:gd name="T18" fmla="*/ 78 w 158"/>
                <a:gd name="T19" fmla="*/ 13 h 118"/>
                <a:gd name="T20" fmla="*/ 77 w 158"/>
                <a:gd name="T21" fmla="*/ 15 h 118"/>
                <a:gd name="T22" fmla="*/ 77 w 158"/>
                <a:gd name="T23" fmla="*/ 23 h 118"/>
                <a:gd name="T24" fmla="*/ 77 w 158"/>
                <a:gd name="T25" fmla="*/ 32 h 118"/>
                <a:gd name="T26" fmla="*/ 87 w 158"/>
                <a:gd name="T27" fmla="*/ 49 h 118"/>
                <a:gd name="T28" fmla="*/ 86 w 158"/>
                <a:gd name="T29" fmla="*/ 55 h 118"/>
                <a:gd name="T30" fmla="*/ 69 w 158"/>
                <a:gd name="T31" fmla="*/ 63 h 118"/>
                <a:gd name="T32" fmla="*/ 52 w 158"/>
                <a:gd name="T33" fmla="*/ 56 h 118"/>
                <a:gd name="T34" fmla="*/ 51 w 158"/>
                <a:gd name="T35" fmla="*/ 52 h 118"/>
                <a:gd name="T36" fmla="*/ 58 w 158"/>
                <a:gd name="T37" fmla="*/ 38 h 118"/>
                <a:gd name="T38" fmla="*/ 59 w 158"/>
                <a:gd name="T39" fmla="*/ 32 h 118"/>
                <a:gd name="T40" fmla="*/ 58 w 158"/>
                <a:gd name="T41" fmla="*/ 18 h 118"/>
                <a:gd name="T42" fmla="*/ 44 w 158"/>
                <a:gd name="T43" fmla="*/ 12 h 118"/>
                <a:gd name="T44" fmla="*/ 29 w 158"/>
                <a:gd name="T45" fmla="*/ 16 h 118"/>
                <a:gd name="T46" fmla="*/ 26 w 158"/>
                <a:gd name="T47" fmla="*/ 31 h 118"/>
                <a:gd name="T48" fmla="*/ 27 w 158"/>
                <a:gd name="T49" fmla="*/ 38 h 118"/>
                <a:gd name="T50" fmla="*/ 34 w 158"/>
                <a:gd name="T51" fmla="*/ 51 h 118"/>
                <a:gd name="T52" fmla="*/ 33 w 158"/>
                <a:gd name="T53" fmla="*/ 56 h 118"/>
                <a:gd name="T54" fmla="*/ 8 w 158"/>
                <a:gd name="T55" fmla="*/ 70 h 118"/>
                <a:gd name="T56" fmla="*/ 3 w 158"/>
                <a:gd name="T57" fmla="*/ 89 h 118"/>
                <a:gd name="T58" fmla="*/ 41 w 158"/>
                <a:gd name="T59" fmla="*/ 99 h 118"/>
                <a:gd name="T60" fmla="*/ 48 w 158"/>
                <a:gd name="T61" fmla="*/ 76 h 118"/>
                <a:gd name="T62" fmla="*/ 57 w 158"/>
                <a:gd name="T63" fmla="*/ 70 h 118"/>
                <a:gd name="T64" fmla="*/ 53 w 158"/>
                <a:gd name="T65" fmla="*/ 73 h 118"/>
                <a:gd name="T66" fmla="*/ 47 w 158"/>
                <a:gd name="T67" fmla="*/ 99 h 118"/>
                <a:gd name="T68" fmla="*/ 155 w 158"/>
                <a:gd name="T69" fmla="*/ 99 h 118"/>
                <a:gd name="T70" fmla="*/ 150 w 158"/>
                <a:gd name="T71" fmla="*/ 78 h 118"/>
                <a:gd name="T72" fmla="*/ 110 w 158"/>
                <a:gd name="T73" fmla="*/ 55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8" h="118">
                  <a:moveTo>
                    <a:pt x="110" y="55"/>
                  </a:moveTo>
                  <a:cubicBezTo>
                    <a:pt x="109" y="50"/>
                    <a:pt x="109" y="50"/>
                    <a:pt x="109" y="50"/>
                  </a:cubicBezTo>
                  <a:cubicBezTo>
                    <a:pt x="113" y="47"/>
                    <a:pt x="117" y="42"/>
                    <a:pt x="119" y="33"/>
                  </a:cubicBezTo>
                  <a:cubicBezTo>
                    <a:pt x="122" y="27"/>
                    <a:pt x="119" y="24"/>
                    <a:pt x="119" y="24"/>
                  </a:cubicBezTo>
                  <a:cubicBezTo>
                    <a:pt x="119" y="16"/>
                    <a:pt x="119" y="16"/>
                    <a:pt x="119" y="16"/>
                  </a:cubicBezTo>
                  <a:cubicBezTo>
                    <a:pt x="119" y="16"/>
                    <a:pt x="118" y="15"/>
                    <a:pt x="118" y="15"/>
                  </a:cubicBezTo>
                  <a:cubicBezTo>
                    <a:pt x="118" y="13"/>
                    <a:pt x="118" y="10"/>
                    <a:pt x="117" y="8"/>
                  </a:cubicBezTo>
                  <a:cubicBezTo>
                    <a:pt x="114" y="5"/>
                    <a:pt x="110" y="1"/>
                    <a:pt x="99" y="0"/>
                  </a:cubicBezTo>
                  <a:cubicBezTo>
                    <a:pt x="92" y="0"/>
                    <a:pt x="84" y="3"/>
                    <a:pt x="81" y="5"/>
                  </a:cubicBezTo>
                  <a:cubicBezTo>
                    <a:pt x="80" y="7"/>
                    <a:pt x="79" y="10"/>
                    <a:pt x="78" y="13"/>
                  </a:cubicBezTo>
                  <a:cubicBezTo>
                    <a:pt x="78" y="13"/>
                    <a:pt x="78" y="14"/>
                    <a:pt x="77" y="15"/>
                  </a:cubicBezTo>
                  <a:cubicBezTo>
                    <a:pt x="77" y="23"/>
                    <a:pt x="77" y="23"/>
                    <a:pt x="77" y="23"/>
                  </a:cubicBezTo>
                  <a:cubicBezTo>
                    <a:pt x="77" y="23"/>
                    <a:pt x="74" y="27"/>
                    <a:pt x="77" y="32"/>
                  </a:cubicBezTo>
                  <a:cubicBezTo>
                    <a:pt x="79" y="41"/>
                    <a:pt x="83" y="46"/>
                    <a:pt x="87" y="49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4" y="56"/>
                    <a:pt x="76" y="60"/>
                    <a:pt x="69" y="63"/>
                  </a:cubicBezTo>
                  <a:cubicBezTo>
                    <a:pt x="61" y="59"/>
                    <a:pt x="52" y="56"/>
                    <a:pt x="52" y="56"/>
                  </a:cubicBezTo>
                  <a:cubicBezTo>
                    <a:pt x="51" y="52"/>
                    <a:pt x="51" y="52"/>
                    <a:pt x="51" y="52"/>
                  </a:cubicBezTo>
                  <a:cubicBezTo>
                    <a:pt x="54" y="50"/>
                    <a:pt x="57" y="46"/>
                    <a:pt x="58" y="38"/>
                  </a:cubicBezTo>
                  <a:cubicBezTo>
                    <a:pt x="59" y="37"/>
                    <a:pt x="59" y="34"/>
                    <a:pt x="59" y="32"/>
                  </a:cubicBezTo>
                  <a:cubicBezTo>
                    <a:pt x="59" y="30"/>
                    <a:pt x="60" y="23"/>
                    <a:pt x="58" y="18"/>
                  </a:cubicBezTo>
                  <a:cubicBezTo>
                    <a:pt x="56" y="16"/>
                    <a:pt x="52" y="13"/>
                    <a:pt x="44" y="12"/>
                  </a:cubicBezTo>
                  <a:cubicBezTo>
                    <a:pt x="38" y="12"/>
                    <a:pt x="32" y="14"/>
                    <a:pt x="29" y="16"/>
                  </a:cubicBezTo>
                  <a:cubicBezTo>
                    <a:pt x="26" y="20"/>
                    <a:pt x="26" y="27"/>
                    <a:pt x="26" y="31"/>
                  </a:cubicBezTo>
                  <a:cubicBezTo>
                    <a:pt x="25" y="33"/>
                    <a:pt x="25" y="36"/>
                    <a:pt x="27" y="38"/>
                  </a:cubicBezTo>
                  <a:cubicBezTo>
                    <a:pt x="28" y="45"/>
                    <a:pt x="31" y="49"/>
                    <a:pt x="34" y="51"/>
                  </a:cubicBezTo>
                  <a:cubicBezTo>
                    <a:pt x="33" y="56"/>
                    <a:pt x="33" y="56"/>
                    <a:pt x="33" y="56"/>
                  </a:cubicBezTo>
                  <a:cubicBezTo>
                    <a:pt x="33" y="56"/>
                    <a:pt x="13" y="65"/>
                    <a:pt x="8" y="70"/>
                  </a:cubicBezTo>
                  <a:cubicBezTo>
                    <a:pt x="4" y="73"/>
                    <a:pt x="0" y="85"/>
                    <a:pt x="3" y="89"/>
                  </a:cubicBezTo>
                  <a:cubicBezTo>
                    <a:pt x="14" y="94"/>
                    <a:pt x="27" y="98"/>
                    <a:pt x="41" y="99"/>
                  </a:cubicBezTo>
                  <a:cubicBezTo>
                    <a:pt x="40" y="91"/>
                    <a:pt x="44" y="80"/>
                    <a:pt x="48" y="76"/>
                  </a:cubicBezTo>
                  <a:cubicBezTo>
                    <a:pt x="50" y="75"/>
                    <a:pt x="53" y="73"/>
                    <a:pt x="57" y="70"/>
                  </a:cubicBezTo>
                  <a:cubicBezTo>
                    <a:pt x="55" y="72"/>
                    <a:pt x="54" y="73"/>
                    <a:pt x="53" y="73"/>
                  </a:cubicBezTo>
                  <a:cubicBezTo>
                    <a:pt x="47" y="78"/>
                    <a:pt x="43" y="93"/>
                    <a:pt x="47" y="99"/>
                  </a:cubicBezTo>
                  <a:cubicBezTo>
                    <a:pt x="75" y="113"/>
                    <a:pt x="119" y="118"/>
                    <a:pt x="155" y="99"/>
                  </a:cubicBezTo>
                  <a:cubicBezTo>
                    <a:pt x="158" y="94"/>
                    <a:pt x="153" y="82"/>
                    <a:pt x="150" y="78"/>
                  </a:cubicBezTo>
                  <a:cubicBezTo>
                    <a:pt x="144" y="69"/>
                    <a:pt x="121" y="57"/>
                    <a:pt x="110" y="55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6" name="Freeform 44"/>
            <p:cNvSpPr>
              <a:spLocks/>
            </p:cNvSpPr>
            <p:nvPr/>
          </p:nvSpPr>
          <p:spPr bwMode="auto">
            <a:xfrm>
              <a:off x="7532688" y="3686176"/>
              <a:ext cx="266700" cy="331788"/>
            </a:xfrm>
            <a:custGeom>
              <a:avLst/>
              <a:gdLst>
                <a:gd name="T0" fmla="*/ 62 w 70"/>
                <a:gd name="T1" fmla="*/ 57 h 86"/>
                <a:gd name="T2" fmla="*/ 37 w 70"/>
                <a:gd name="T3" fmla="*/ 44 h 86"/>
                <a:gd name="T4" fmla="*/ 36 w 70"/>
                <a:gd name="T5" fmla="*/ 39 h 86"/>
                <a:gd name="T6" fmla="*/ 43 w 70"/>
                <a:gd name="T7" fmla="*/ 26 h 86"/>
                <a:gd name="T8" fmla="*/ 44 w 70"/>
                <a:gd name="T9" fmla="*/ 19 h 86"/>
                <a:gd name="T10" fmla="*/ 41 w 70"/>
                <a:gd name="T11" fmla="*/ 4 h 86"/>
                <a:gd name="T12" fmla="*/ 26 w 70"/>
                <a:gd name="T13" fmla="*/ 0 h 86"/>
                <a:gd name="T14" fmla="*/ 12 w 70"/>
                <a:gd name="T15" fmla="*/ 6 h 86"/>
                <a:gd name="T16" fmla="*/ 11 w 70"/>
                <a:gd name="T17" fmla="*/ 20 h 86"/>
                <a:gd name="T18" fmla="*/ 12 w 70"/>
                <a:gd name="T19" fmla="*/ 26 h 86"/>
                <a:gd name="T20" fmla="*/ 19 w 70"/>
                <a:gd name="T21" fmla="*/ 40 h 86"/>
                <a:gd name="T22" fmla="*/ 18 w 70"/>
                <a:gd name="T23" fmla="*/ 44 h 86"/>
                <a:gd name="T24" fmla="*/ 0 w 70"/>
                <a:gd name="T25" fmla="*/ 52 h 86"/>
                <a:gd name="T26" fmla="*/ 22 w 70"/>
                <a:gd name="T27" fmla="*/ 64 h 86"/>
                <a:gd name="T28" fmla="*/ 29 w 70"/>
                <a:gd name="T29" fmla="*/ 86 h 86"/>
                <a:gd name="T30" fmla="*/ 67 w 70"/>
                <a:gd name="T31" fmla="*/ 77 h 86"/>
                <a:gd name="T32" fmla="*/ 62 w 70"/>
                <a:gd name="T33" fmla="*/ 57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70" h="86">
                  <a:moveTo>
                    <a:pt x="62" y="57"/>
                  </a:moveTo>
                  <a:cubicBezTo>
                    <a:pt x="57" y="53"/>
                    <a:pt x="37" y="44"/>
                    <a:pt x="37" y="44"/>
                  </a:cubicBezTo>
                  <a:cubicBezTo>
                    <a:pt x="36" y="39"/>
                    <a:pt x="36" y="39"/>
                    <a:pt x="36" y="39"/>
                  </a:cubicBezTo>
                  <a:cubicBezTo>
                    <a:pt x="39" y="37"/>
                    <a:pt x="42" y="33"/>
                    <a:pt x="43" y="26"/>
                  </a:cubicBezTo>
                  <a:cubicBezTo>
                    <a:pt x="45" y="24"/>
                    <a:pt x="45" y="21"/>
                    <a:pt x="44" y="19"/>
                  </a:cubicBezTo>
                  <a:cubicBezTo>
                    <a:pt x="44" y="15"/>
                    <a:pt x="44" y="8"/>
                    <a:pt x="41" y="4"/>
                  </a:cubicBezTo>
                  <a:cubicBezTo>
                    <a:pt x="39" y="2"/>
                    <a:pt x="32" y="0"/>
                    <a:pt x="26" y="0"/>
                  </a:cubicBezTo>
                  <a:cubicBezTo>
                    <a:pt x="18" y="0"/>
                    <a:pt x="14" y="4"/>
                    <a:pt x="12" y="6"/>
                  </a:cubicBezTo>
                  <a:cubicBezTo>
                    <a:pt x="10" y="11"/>
                    <a:pt x="11" y="18"/>
                    <a:pt x="11" y="20"/>
                  </a:cubicBezTo>
                  <a:cubicBezTo>
                    <a:pt x="11" y="22"/>
                    <a:pt x="11" y="25"/>
                    <a:pt x="12" y="26"/>
                  </a:cubicBezTo>
                  <a:cubicBezTo>
                    <a:pt x="13" y="34"/>
                    <a:pt x="16" y="37"/>
                    <a:pt x="19" y="40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18" y="44"/>
                    <a:pt x="9" y="47"/>
                    <a:pt x="0" y="52"/>
                  </a:cubicBezTo>
                  <a:cubicBezTo>
                    <a:pt x="8" y="56"/>
                    <a:pt x="18" y="61"/>
                    <a:pt x="22" y="64"/>
                  </a:cubicBezTo>
                  <a:cubicBezTo>
                    <a:pt x="26" y="68"/>
                    <a:pt x="30" y="79"/>
                    <a:pt x="29" y="86"/>
                  </a:cubicBezTo>
                  <a:cubicBezTo>
                    <a:pt x="43" y="86"/>
                    <a:pt x="56" y="82"/>
                    <a:pt x="67" y="77"/>
                  </a:cubicBezTo>
                  <a:cubicBezTo>
                    <a:pt x="70" y="73"/>
                    <a:pt x="66" y="61"/>
                    <a:pt x="62" y="5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7" name="Freeform 9"/>
          <p:cNvSpPr>
            <a:spLocks noEditPoints="1"/>
          </p:cNvSpPr>
          <p:nvPr/>
        </p:nvSpPr>
        <p:spPr bwMode="auto">
          <a:xfrm>
            <a:off x="1285860" y="3214678"/>
            <a:ext cx="358799" cy="358800"/>
          </a:xfrm>
          <a:custGeom>
            <a:avLst/>
            <a:gdLst>
              <a:gd name="T0" fmla="*/ 64 w 128"/>
              <a:gd name="T1" fmla="*/ 0 h 128"/>
              <a:gd name="T2" fmla="*/ 0 w 128"/>
              <a:gd name="T3" fmla="*/ 64 h 128"/>
              <a:gd name="T4" fmla="*/ 64 w 128"/>
              <a:gd name="T5" fmla="*/ 128 h 128"/>
              <a:gd name="T6" fmla="*/ 128 w 128"/>
              <a:gd name="T7" fmla="*/ 64 h 128"/>
              <a:gd name="T8" fmla="*/ 64 w 128"/>
              <a:gd name="T9" fmla="*/ 0 h 128"/>
              <a:gd name="T10" fmla="*/ 118 w 128"/>
              <a:gd name="T11" fmla="*/ 48 h 128"/>
              <a:gd name="T12" fmla="*/ 97 w 128"/>
              <a:gd name="T13" fmla="*/ 33 h 128"/>
              <a:gd name="T14" fmla="*/ 82 w 128"/>
              <a:gd name="T15" fmla="*/ 11 h 128"/>
              <a:gd name="T16" fmla="*/ 118 w 128"/>
              <a:gd name="T17" fmla="*/ 48 h 128"/>
              <a:gd name="T18" fmla="*/ 96 w 128"/>
              <a:gd name="T19" fmla="*/ 64 h 128"/>
              <a:gd name="T20" fmla="*/ 94 w 128"/>
              <a:gd name="T21" fmla="*/ 81 h 128"/>
              <a:gd name="T22" fmla="*/ 65 w 128"/>
              <a:gd name="T23" fmla="*/ 75 h 128"/>
              <a:gd name="T24" fmla="*/ 36 w 128"/>
              <a:gd name="T25" fmla="*/ 81 h 128"/>
              <a:gd name="T26" fmla="*/ 34 w 128"/>
              <a:gd name="T27" fmla="*/ 64 h 128"/>
              <a:gd name="T28" fmla="*/ 39 w 128"/>
              <a:gd name="T29" fmla="*/ 39 h 128"/>
              <a:gd name="T30" fmla="*/ 65 w 128"/>
              <a:gd name="T31" fmla="*/ 33 h 128"/>
              <a:gd name="T32" fmla="*/ 91 w 128"/>
              <a:gd name="T33" fmla="*/ 39 h 128"/>
              <a:gd name="T34" fmla="*/ 96 w 128"/>
              <a:gd name="T35" fmla="*/ 64 h 128"/>
              <a:gd name="T36" fmla="*/ 65 w 128"/>
              <a:gd name="T37" fmla="*/ 8 h 128"/>
              <a:gd name="T38" fmla="*/ 68 w 128"/>
              <a:gd name="T39" fmla="*/ 8 h 128"/>
              <a:gd name="T40" fmla="*/ 87 w 128"/>
              <a:gd name="T41" fmla="*/ 29 h 128"/>
              <a:gd name="T42" fmla="*/ 65 w 128"/>
              <a:gd name="T43" fmla="*/ 26 h 128"/>
              <a:gd name="T44" fmla="*/ 45 w 128"/>
              <a:gd name="T45" fmla="*/ 29 h 128"/>
              <a:gd name="T46" fmla="*/ 65 w 128"/>
              <a:gd name="T47" fmla="*/ 8 h 128"/>
              <a:gd name="T48" fmla="*/ 50 w 128"/>
              <a:gd name="T49" fmla="*/ 10 h 128"/>
              <a:gd name="T50" fmla="*/ 34 w 128"/>
              <a:gd name="T51" fmla="*/ 33 h 128"/>
              <a:gd name="T52" fmla="*/ 10 w 128"/>
              <a:gd name="T53" fmla="*/ 51 h 128"/>
              <a:gd name="T54" fmla="*/ 50 w 128"/>
              <a:gd name="T55" fmla="*/ 10 h 128"/>
              <a:gd name="T56" fmla="*/ 16 w 128"/>
              <a:gd name="T57" fmla="*/ 93 h 128"/>
              <a:gd name="T58" fmla="*/ 8 w 128"/>
              <a:gd name="T59" fmla="*/ 65 h 128"/>
              <a:gd name="T60" fmla="*/ 30 w 128"/>
              <a:gd name="T61" fmla="*/ 44 h 128"/>
              <a:gd name="T62" fmla="*/ 27 w 128"/>
              <a:gd name="T63" fmla="*/ 64 h 128"/>
              <a:gd name="T64" fmla="*/ 29 w 128"/>
              <a:gd name="T65" fmla="*/ 84 h 128"/>
              <a:gd name="T66" fmla="*/ 16 w 128"/>
              <a:gd name="T67" fmla="*/ 93 h 128"/>
              <a:gd name="T68" fmla="*/ 20 w 128"/>
              <a:gd name="T69" fmla="*/ 99 h 128"/>
              <a:gd name="T70" fmla="*/ 32 w 128"/>
              <a:gd name="T71" fmla="*/ 91 h 128"/>
              <a:gd name="T72" fmla="*/ 50 w 128"/>
              <a:gd name="T73" fmla="*/ 119 h 128"/>
              <a:gd name="T74" fmla="*/ 20 w 128"/>
              <a:gd name="T75" fmla="*/ 99 h 128"/>
              <a:gd name="T76" fmla="*/ 68 w 128"/>
              <a:gd name="T77" fmla="*/ 121 h 128"/>
              <a:gd name="T78" fmla="*/ 65 w 128"/>
              <a:gd name="T79" fmla="*/ 121 h 128"/>
              <a:gd name="T80" fmla="*/ 39 w 128"/>
              <a:gd name="T81" fmla="*/ 88 h 128"/>
              <a:gd name="T82" fmla="*/ 65 w 128"/>
              <a:gd name="T83" fmla="*/ 83 h 128"/>
              <a:gd name="T84" fmla="*/ 92 w 128"/>
              <a:gd name="T85" fmla="*/ 88 h 128"/>
              <a:gd name="T86" fmla="*/ 68 w 128"/>
              <a:gd name="T87" fmla="*/ 121 h 128"/>
              <a:gd name="T88" fmla="*/ 82 w 128"/>
              <a:gd name="T89" fmla="*/ 118 h 128"/>
              <a:gd name="T90" fmla="*/ 99 w 128"/>
              <a:gd name="T91" fmla="*/ 91 h 128"/>
              <a:gd name="T92" fmla="*/ 109 w 128"/>
              <a:gd name="T93" fmla="*/ 98 h 128"/>
              <a:gd name="T94" fmla="*/ 82 w 128"/>
              <a:gd name="T95" fmla="*/ 118 h 128"/>
              <a:gd name="T96" fmla="*/ 101 w 128"/>
              <a:gd name="T97" fmla="*/ 84 h 128"/>
              <a:gd name="T98" fmla="*/ 104 w 128"/>
              <a:gd name="T99" fmla="*/ 64 h 128"/>
              <a:gd name="T100" fmla="*/ 101 w 128"/>
              <a:gd name="T101" fmla="*/ 44 h 128"/>
              <a:gd name="T102" fmla="*/ 121 w 128"/>
              <a:gd name="T103" fmla="*/ 62 h 128"/>
              <a:gd name="T104" fmla="*/ 121 w 128"/>
              <a:gd name="T105" fmla="*/ 64 h 128"/>
              <a:gd name="T106" fmla="*/ 114 w 128"/>
              <a:gd name="T107" fmla="*/ 92 h 128"/>
              <a:gd name="T108" fmla="*/ 101 w 128"/>
              <a:gd name="T109" fmla="*/ 84 h 1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128" h="128">
                <a:moveTo>
                  <a:pt x="64" y="0"/>
                </a:moveTo>
                <a:cubicBezTo>
                  <a:pt x="29" y="0"/>
                  <a:pt x="0" y="29"/>
                  <a:pt x="0" y="64"/>
                </a:cubicBezTo>
                <a:cubicBezTo>
                  <a:pt x="0" y="100"/>
                  <a:pt x="29" y="128"/>
                  <a:pt x="64" y="128"/>
                </a:cubicBezTo>
                <a:cubicBezTo>
                  <a:pt x="100" y="128"/>
                  <a:pt x="128" y="100"/>
                  <a:pt x="128" y="64"/>
                </a:cubicBezTo>
                <a:cubicBezTo>
                  <a:pt x="128" y="29"/>
                  <a:pt x="100" y="0"/>
                  <a:pt x="64" y="0"/>
                </a:cubicBezTo>
                <a:close/>
                <a:moveTo>
                  <a:pt x="118" y="48"/>
                </a:moveTo>
                <a:cubicBezTo>
                  <a:pt x="112" y="42"/>
                  <a:pt x="105" y="37"/>
                  <a:pt x="97" y="33"/>
                </a:cubicBezTo>
                <a:cubicBezTo>
                  <a:pt x="93" y="25"/>
                  <a:pt x="88" y="17"/>
                  <a:pt x="82" y="11"/>
                </a:cubicBezTo>
                <a:cubicBezTo>
                  <a:pt x="99" y="17"/>
                  <a:pt x="113" y="30"/>
                  <a:pt x="118" y="48"/>
                </a:cubicBezTo>
                <a:close/>
                <a:moveTo>
                  <a:pt x="96" y="64"/>
                </a:moveTo>
                <a:cubicBezTo>
                  <a:pt x="96" y="70"/>
                  <a:pt x="96" y="76"/>
                  <a:pt x="94" y="81"/>
                </a:cubicBezTo>
                <a:cubicBezTo>
                  <a:pt x="85" y="77"/>
                  <a:pt x="76" y="75"/>
                  <a:pt x="65" y="75"/>
                </a:cubicBezTo>
                <a:cubicBezTo>
                  <a:pt x="55" y="75"/>
                  <a:pt x="45" y="77"/>
                  <a:pt x="36" y="81"/>
                </a:cubicBezTo>
                <a:cubicBezTo>
                  <a:pt x="35" y="76"/>
                  <a:pt x="34" y="70"/>
                  <a:pt x="34" y="64"/>
                </a:cubicBezTo>
                <a:cubicBezTo>
                  <a:pt x="34" y="55"/>
                  <a:pt x="36" y="47"/>
                  <a:pt x="39" y="39"/>
                </a:cubicBezTo>
                <a:cubicBezTo>
                  <a:pt x="47" y="35"/>
                  <a:pt x="56" y="33"/>
                  <a:pt x="65" y="33"/>
                </a:cubicBezTo>
                <a:cubicBezTo>
                  <a:pt x="75" y="33"/>
                  <a:pt x="83" y="35"/>
                  <a:pt x="91" y="39"/>
                </a:cubicBezTo>
                <a:cubicBezTo>
                  <a:pt x="95" y="47"/>
                  <a:pt x="96" y="55"/>
                  <a:pt x="96" y="64"/>
                </a:cubicBezTo>
                <a:close/>
                <a:moveTo>
                  <a:pt x="65" y="8"/>
                </a:moveTo>
                <a:cubicBezTo>
                  <a:pt x="66" y="8"/>
                  <a:pt x="67" y="8"/>
                  <a:pt x="68" y="8"/>
                </a:cubicBezTo>
                <a:cubicBezTo>
                  <a:pt x="75" y="14"/>
                  <a:pt x="82" y="21"/>
                  <a:pt x="87" y="29"/>
                </a:cubicBezTo>
                <a:cubicBezTo>
                  <a:pt x="80" y="27"/>
                  <a:pt x="73" y="26"/>
                  <a:pt x="65" y="26"/>
                </a:cubicBezTo>
                <a:cubicBezTo>
                  <a:pt x="58" y="26"/>
                  <a:pt x="51" y="27"/>
                  <a:pt x="45" y="29"/>
                </a:cubicBezTo>
                <a:cubicBezTo>
                  <a:pt x="50" y="20"/>
                  <a:pt x="57" y="13"/>
                  <a:pt x="65" y="8"/>
                </a:cubicBezTo>
                <a:close/>
                <a:moveTo>
                  <a:pt x="50" y="10"/>
                </a:moveTo>
                <a:cubicBezTo>
                  <a:pt x="43" y="16"/>
                  <a:pt x="38" y="24"/>
                  <a:pt x="34" y="33"/>
                </a:cubicBezTo>
                <a:cubicBezTo>
                  <a:pt x="25" y="37"/>
                  <a:pt x="16" y="43"/>
                  <a:pt x="10" y="51"/>
                </a:cubicBezTo>
                <a:cubicBezTo>
                  <a:pt x="15" y="31"/>
                  <a:pt x="30" y="15"/>
                  <a:pt x="50" y="10"/>
                </a:cubicBezTo>
                <a:close/>
                <a:moveTo>
                  <a:pt x="16" y="93"/>
                </a:moveTo>
                <a:cubicBezTo>
                  <a:pt x="11" y="85"/>
                  <a:pt x="8" y="75"/>
                  <a:pt x="8" y="65"/>
                </a:cubicBezTo>
                <a:cubicBezTo>
                  <a:pt x="13" y="57"/>
                  <a:pt x="21" y="49"/>
                  <a:pt x="30" y="44"/>
                </a:cubicBezTo>
                <a:cubicBezTo>
                  <a:pt x="28" y="50"/>
                  <a:pt x="27" y="57"/>
                  <a:pt x="27" y="64"/>
                </a:cubicBezTo>
                <a:cubicBezTo>
                  <a:pt x="27" y="71"/>
                  <a:pt x="28" y="78"/>
                  <a:pt x="29" y="84"/>
                </a:cubicBezTo>
                <a:cubicBezTo>
                  <a:pt x="25" y="87"/>
                  <a:pt x="20" y="90"/>
                  <a:pt x="16" y="93"/>
                </a:cubicBezTo>
                <a:close/>
                <a:moveTo>
                  <a:pt x="20" y="99"/>
                </a:moveTo>
                <a:cubicBezTo>
                  <a:pt x="24" y="96"/>
                  <a:pt x="28" y="94"/>
                  <a:pt x="32" y="91"/>
                </a:cubicBezTo>
                <a:cubicBezTo>
                  <a:pt x="36" y="102"/>
                  <a:pt x="42" y="111"/>
                  <a:pt x="50" y="119"/>
                </a:cubicBezTo>
                <a:cubicBezTo>
                  <a:pt x="38" y="116"/>
                  <a:pt x="28" y="109"/>
                  <a:pt x="20" y="99"/>
                </a:cubicBezTo>
                <a:close/>
                <a:moveTo>
                  <a:pt x="68" y="121"/>
                </a:moveTo>
                <a:cubicBezTo>
                  <a:pt x="67" y="121"/>
                  <a:pt x="66" y="121"/>
                  <a:pt x="65" y="121"/>
                </a:cubicBezTo>
                <a:cubicBezTo>
                  <a:pt x="53" y="113"/>
                  <a:pt x="44" y="102"/>
                  <a:pt x="39" y="88"/>
                </a:cubicBezTo>
                <a:cubicBezTo>
                  <a:pt x="47" y="85"/>
                  <a:pt x="56" y="83"/>
                  <a:pt x="65" y="83"/>
                </a:cubicBezTo>
                <a:cubicBezTo>
                  <a:pt x="75" y="83"/>
                  <a:pt x="84" y="85"/>
                  <a:pt x="92" y="88"/>
                </a:cubicBezTo>
                <a:cubicBezTo>
                  <a:pt x="87" y="101"/>
                  <a:pt x="79" y="113"/>
                  <a:pt x="68" y="121"/>
                </a:cubicBezTo>
                <a:close/>
                <a:moveTo>
                  <a:pt x="82" y="118"/>
                </a:moveTo>
                <a:cubicBezTo>
                  <a:pt x="89" y="110"/>
                  <a:pt x="95" y="101"/>
                  <a:pt x="99" y="91"/>
                </a:cubicBezTo>
                <a:cubicBezTo>
                  <a:pt x="103" y="93"/>
                  <a:pt x="106" y="96"/>
                  <a:pt x="109" y="98"/>
                </a:cubicBezTo>
                <a:cubicBezTo>
                  <a:pt x="103" y="107"/>
                  <a:pt x="93" y="114"/>
                  <a:pt x="82" y="118"/>
                </a:cubicBezTo>
                <a:close/>
                <a:moveTo>
                  <a:pt x="101" y="84"/>
                </a:moveTo>
                <a:cubicBezTo>
                  <a:pt x="103" y="78"/>
                  <a:pt x="104" y="71"/>
                  <a:pt x="104" y="64"/>
                </a:cubicBezTo>
                <a:cubicBezTo>
                  <a:pt x="104" y="57"/>
                  <a:pt x="103" y="50"/>
                  <a:pt x="101" y="44"/>
                </a:cubicBezTo>
                <a:cubicBezTo>
                  <a:pt x="109" y="48"/>
                  <a:pt x="116" y="55"/>
                  <a:pt x="121" y="62"/>
                </a:cubicBezTo>
                <a:cubicBezTo>
                  <a:pt x="121" y="63"/>
                  <a:pt x="121" y="64"/>
                  <a:pt x="121" y="64"/>
                </a:cubicBezTo>
                <a:cubicBezTo>
                  <a:pt x="121" y="75"/>
                  <a:pt x="118" y="84"/>
                  <a:pt x="114" y="92"/>
                </a:cubicBezTo>
                <a:cubicBezTo>
                  <a:pt x="110" y="89"/>
                  <a:pt x="106" y="86"/>
                  <a:pt x="101" y="8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8" name="Freeform 20"/>
          <p:cNvSpPr>
            <a:spLocks/>
          </p:cNvSpPr>
          <p:nvPr/>
        </p:nvSpPr>
        <p:spPr bwMode="auto">
          <a:xfrm>
            <a:off x="2143116" y="3071802"/>
            <a:ext cx="324785" cy="270401"/>
          </a:xfrm>
          <a:custGeom>
            <a:avLst/>
            <a:gdLst>
              <a:gd name="T0" fmla="*/ 83 w 88"/>
              <a:gd name="T1" fmla="*/ 64 h 73"/>
              <a:gd name="T2" fmla="*/ 79 w 88"/>
              <a:gd name="T3" fmla="*/ 64 h 73"/>
              <a:gd name="T4" fmla="*/ 79 w 88"/>
              <a:gd name="T5" fmla="*/ 22 h 73"/>
              <a:gd name="T6" fmla="*/ 66 w 88"/>
              <a:gd name="T7" fmla="*/ 22 h 73"/>
              <a:gd name="T8" fmla="*/ 66 w 88"/>
              <a:gd name="T9" fmla="*/ 64 h 73"/>
              <a:gd name="T10" fmla="*/ 60 w 88"/>
              <a:gd name="T11" fmla="*/ 64 h 73"/>
              <a:gd name="T12" fmla="*/ 60 w 88"/>
              <a:gd name="T13" fmla="*/ 40 h 73"/>
              <a:gd name="T14" fmla="*/ 47 w 88"/>
              <a:gd name="T15" fmla="*/ 40 h 73"/>
              <a:gd name="T16" fmla="*/ 47 w 88"/>
              <a:gd name="T17" fmla="*/ 64 h 73"/>
              <a:gd name="T18" fmla="*/ 41 w 88"/>
              <a:gd name="T19" fmla="*/ 64 h 73"/>
              <a:gd name="T20" fmla="*/ 41 w 88"/>
              <a:gd name="T21" fmla="*/ 0 h 73"/>
              <a:gd name="T22" fmla="*/ 28 w 88"/>
              <a:gd name="T23" fmla="*/ 0 h 73"/>
              <a:gd name="T24" fmla="*/ 28 w 88"/>
              <a:gd name="T25" fmla="*/ 64 h 73"/>
              <a:gd name="T26" fmla="*/ 22 w 88"/>
              <a:gd name="T27" fmla="*/ 64 h 73"/>
              <a:gd name="T28" fmla="*/ 22 w 88"/>
              <a:gd name="T29" fmla="*/ 24 h 73"/>
              <a:gd name="T30" fmla="*/ 9 w 88"/>
              <a:gd name="T31" fmla="*/ 24 h 73"/>
              <a:gd name="T32" fmla="*/ 9 w 88"/>
              <a:gd name="T33" fmla="*/ 64 h 73"/>
              <a:gd name="T34" fmla="*/ 5 w 88"/>
              <a:gd name="T35" fmla="*/ 64 h 73"/>
              <a:gd name="T36" fmla="*/ 0 w 88"/>
              <a:gd name="T37" fmla="*/ 68 h 73"/>
              <a:gd name="T38" fmla="*/ 5 w 88"/>
              <a:gd name="T39" fmla="*/ 73 h 73"/>
              <a:gd name="T40" fmla="*/ 83 w 88"/>
              <a:gd name="T41" fmla="*/ 73 h 73"/>
              <a:gd name="T42" fmla="*/ 88 w 88"/>
              <a:gd name="T43" fmla="*/ 68 h 73"/>
              <a:gd name="T44" fmla="*/ 83 w 88"/>
              <a:gd name="T45" fmla="*/ 64 h 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88" h="73">
                <a:moveTo>
                  <a:pt x="83" y="64"/>
                </a:moveTo>
                <a:cubicBezTo>
                  <a:pt x="79" y="64"/>
                  <a:pt x="79" y="64"/>
                  <a:pt x="79" y="64"/>
                </a:cubicBezTo>
                <a:cubicBezTo>
                  <a:pt x="79" y="22"/>
                  <a:pt x="79" y="22"/>
                  <a:pt x="79" y="22"/>
                </a:cubicBezTo>
                <a:cubicBezTo>
                  <a:pt x="66" y="22"/>
                  <a:pt x="66" y="22"/>
                  <a:pt x="66" y="22"/>
                </a:cubicBezTo>
                <a:cubicBezTo>
                  <a:pt x="66" y="64"/>
                  <a:pt x="66" y="64"/>
                  <a:pt x="66" y="64"/>
                </a:cubicBezTo>
                <a:cubicBezTo>
                  <a:pt x="60" y="64"/>
                  <a:pt x="60" y="64"/>
                  <a:pt x="60" y="64"/>
                </a:cubicBezTo>
                <a:cubicBezTo>
                  <a:pt x="60" y="40"/>
                  <a:pt x="60" y="40"/>
                  <a:pt x="60" y="40"/>
                </a:cubicBezTo>
                <a:cubicBezTo>
                  <a:pt x="47" y="40"/>
                  <a:pt x="47" y="40"/>
                  <a:pt x="47" y="40"/>
                </a:cubicBezTo>
                <a:cubicBezTo>
                  <a:pt x="47" y="64"/>
                  <a:pt x="47" y="64"/>
                  <a:pt x="47" y="64"/>
                </a:cubicBezTo>
                <a:cubicBezTo>
                  <a:pt x="41" y="64"/>
                  <a:pt x="41" y="64"/>
                  <a:pt x="41" y="64"/>
                </a:cubicBezTo>
                <a:cubicBezTo>
                  <a:pt x="41" y="0"/>
                  <a:pt x="41" y="0"/>
                  <a:pt x="41" y="0"/>
                </a:cubicBezTo>
                <a:cubicBezTo>
                  <a:pt x="28" y="0"/>
                  <a:pt x="28" y="0"/>
                  <a:pt x="28" y="0"/>
                </a:cubicBezTo>
                <a:cubicBezTo>
                  <a:pt x="28" y="64"/>
                  <a:pt x="28" y="64"/>
                  <a:pt x="28" y="64"/>
                </a:cubicBezTo>
                <a:cubicBezTo>
                  <a:pt x="22" y="64"/>
                  <a:pt x="22" y="64"/>
                  <a:pt x="22" y="64"/>
                </a:cubicBezTo>
                <a:cubicBezTo>
                  <a:pt x="22" y="24"/>
                  <a:pt x="22" y="24"/>
                  <a:pt x="22" y="24"/>
                </a:cubicBezTo>
                <a:cubicBezTo>
                  <a:pt x="9" y="24"/>
                  <a:pt x="9" y="24"/>
                  <a:pt x="9" y="24"/>
                </a:cubicBezTo>
                <a:cubicBezTo>
                  <a:pt x="9" y="64"/>
                  <a:pt x="9" y="64"/>
                  <a:pt x="9" y="64"/>
                </a:cubicBezTo>
                <a:cubicBezTo>
                  <a:pt x="5" y="64"/>
                  <a:pt x="5" y="64"/>
                  <a:pt x="5" y="64"/>
                </a:cubicBezTo>
                <a:cubicBezTo>
                  <a:pt x="2" y="64"/>
                  <a:pt x="0" y="66"/>
                  <a:pt x="0" y="68"/>
                </a:cubicBezTo>
                <a:cubicBezTo>
                  <a:pt x="0" y="71"/>
                  <a:pt x="2" y="73"/>
                  <a:pt x="5" y="73"/>
                </a:cubicBezTo>
                <a:cubicBezTo>
                  <a:pt x="83" y="73"/>
                  <a:pt x="83" y="73"/>
                  <a:pt x="83" y="73"/>
                </a:cubicBezTo>
                <a:cubicBezTo>
                  <a:pt x="86" y="73"/>
                  <a:pt x="88" y="71"/>
                  <a:pt x="88" y="68"/>
                </a:cubicBezTo>
                <a:cubicBezTo>
                  <a:pt x="88" y="66"/>
                  <a:pt x="86" y="64"/>
                  <a:pt x="83" y="6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9" name="TextBox 29"/>
          <p:cNvSpPr txBox="1"/>
          <p:nvPr/>
        </p:nvSpPr>
        <p:spPr>
          <a:xfrm>
            <a:off x="3643314" y="1857356"/>
            <a:ext cx="2873298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id-ID" sz="1600" b="1" dirty="0">
                <a:latin typeface="+mj-lt"/>
              </a:rPr>
              <a:t>Odaklanamama</a:t>
            </a:r>
            <a:r>
              <a:rPr lang="tr-TR" sz="1600" b="1" dirty="0">
                <a:latin typeface="+mj-lt"/>
              </a:rPr>
              <a:t>, dikkatin dağılması</a:t>
            </a:r>
            <a:endParaRPr lang="id-ID" sz="1600" b="1" dirty="0">
              <a:latin typeface="+mj-lt"/>
            </a:endParaRPr>
          </a:p>
        </p:txBody>
      </p:sp>
      <p:sp>
        <p:nvSpPr>
          <p:cNvPr id="40" name="TextBox 31"/>
          <p:cNvSpPr txBox="1"/>
          <p:nvPr/>
        </p:nvSpPr>
        <p:spPr>
          <a:xfrm>
            <a:off x="3571876" y="2928926"/>
            <a:ext cx="302670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id-ID" sz="1600" b="1" dirty="0">
                <a:latin typeface="+mj-lt"/>
              </a:rPr>
              <a:t>İyi bildiklerini bile hatırlayamama</a:t>
            </a:r>
            <a:r>
              <a:rPr lang="id-ID" sz="1200" b="1" dirty="0">
                <a:latin typeface="+mj-lt"/>
              </a:rPr>
              <a:t>,</a:t>
            </a:r>
          </a:p>
        </p:txBody>
      </p:sp>
      <p:sp>
        <p:nvSpPr>
          <p:cNvPr id="41" name="TextBox 33"/>
          <p:cNvSpPr txBox="1"/>
          <p:nvPr/>
        </p:nvSpPr>
        <p:spPr>
          <a:xfrm>
            <a:off x="3500438" y="4000496"/>
            <a:ext cx="3071834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id-ID" sz="1600" b="1" dirty="0">
                <a:latin typeface="+mj-lt"/>
              </a:rPr>
              <a:t>Soruların yerine sınav sonucunu düşünme,</a:t>
            </a:r>
          </a:p>
        </p:txBody>
      </p:sp>
      <p:sp>
        <p:nvSpPr>
          <p:cNvPr id="42" name="TextBox 35"/>
          <p:cNvSpPr txBox="1"/>
          <p:nvPr/>
        </p:nvSpPr>
        <p:spPr>
          <a:xfrm>
            <a:off x="3214686" y="5072066"/>
            <a:ext cx="3214710" cy="56169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id-ID" sz="1600" b="1" dirty="0">
                <a:latin typeface="+mj-lt"/>
              </a:rPr>
              <a:t>Okuduğunu anlamama,</a:t>
            </a:r>
            <a:r>
              <a:rPr lang="tr-TR" sz="1600" b="1" dirty="0">
                <a:latin typeface="+mj-lt"/>
              </a:rPr>
              <a:t> yanlış okuma</a:t>
            </a:r>
            <a:endParaRPr lang="id-ID" sz="1600" b="1" dirty="0">
              <a:latin typeface="+mj-lt"/>
            </a:endParaRPr>
          </a:p>
        </p:txBody>
      </p:sp>
      <p:sp>
        <p:nvSpPr>
          <p:cNvPr id="44" name="TextBox 35"/>
          <p:cNvSpPr txBox="1"/>
          <p:nvPr/>
        </p:nvSpPr>
        <p:spPr>
          <a:xfrm>
            <a:off x="642918" y="6000760"/>
            <a:ext cx="2743380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tr-TR" sz="1600" b="1" dirty="0">
                <a:latin typeface="+mj-lt"/>
              </a:rPr>
              <a:t>Basit işlem hataları yapma</a:t>
            </a:r>
            <a:endParaRPr lang="id-ID" sz="1600" b="1" dirty="0">
              <a:latin typeface="+mj-lt"/>
            </a:endParaRPr>
          </a:p>
        </p:txBody>
      </p:sp>
      <p:pic>
        <p:nvPicPr>
          <p:cNvPr id="45" name="Picture 4" descr="D:\Users\Hp\Desktop\sinav-kaygisi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4686" y="5929322"/>
            <a:ext cx="2664296" cy="267309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45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7" grpId="0" animBg="1"/>
      <p:bldP spid="38" grpId="0" animBg="1"/>
      <p:bldP spid="39" grpId="0"/>
      <p:bldP spid="40" grpId="0"/>
      <p:bldP spid="41" grpId="0"/>
      <p:bldP spid="42" grpId="0"/>
      <p:bldP spid="4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KAYGISI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285728" y="2714612"/>
            <a:ext cx="6286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pPr algn="ctr"/>
            <a:r>
              <a:rPr lang="tr-TR" b="1" dirty="0" smtClean="0">
                <a:solidFill>
                  <a:srgbClr val="FF0000"/>
                </a:solidFill>
              </a:rPr>
              <a:t>YÜKSEK SINAV KAYGISININ SEBEP OLDUĞU DUYGULAR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6" name="Freeform 2"/>
          <p:cNvSpPr>
            <a:spLocks/>
          </p:cNvSpPr>
          <p:nvPr/>
        </p:nvSpPr>
        <p:spPr bwMode="auto">
          <a:xfrm>
            <a:off x="2071678" y="3929058"/>
            <a:ext cx="990968" cy="1050015"/>
          </a:xfrm>
          <a:custGeom>
            <a:avLst/>
            <a:gdLst>
              <a:gd name="T0" fmla="*/ 134 w 150"/>
              <a:gd name="T1" fmla="*/ 55 h 159"/>
              <a:gd name="T2" fmla="*/ 136 w 150"/>
              <a:gd name="T3" fmla="*/ 55 h 159"/>
              <a:gd name="T4" fmla="*/ 147 w 150"/>
              <a:gd name="T5" fmla="*/ 34 h 159"/>
              <a:gd name="T6" fmla="*/ 127 w 150"/>
              <a:gd name="T7" fmla="*/ 23 h 159"/>
              <a:gd name="T8" fmla="*/ 125 w 150"/>
              <a:gd name="T9" fmla="*/ 23 h 159"/>
              <a:gd name="T10" fmla="*/ 124 w 150"/>
              <a:gd name="T11" fmla="*/ 21 h 159"/>
              <a:gd name="T12" fmla="*/ 118 w 150"/>
              <a:gd name="T13" fmla="*/ 0 h 159"/>
              <a:gd name="T14" fmla="*/ 56 w 150"/>
              <a:gd name="T15" fmla="*/ 36 h 159"/>
              <a:gd name="T16" fmla="*/ 0 w 150"/>
              <a:gd name="T17" fmla="*/ 147 h 159"/>
              <a:gd name="T18" fmla="*/ 95 w 150"/>
              <a:gd name="T19" fmla="*/ 159 h 159"/>
              <a:gd name="T20" fmla="*/ 131 w 150"/>
              <a:gd name="T21" fmla="*/ 91 h 159"/>
              <a:gd name="T22" fmla="*/ 142 w 150"/>
              <a:gd name="T23" fmla="*/ 83 h 159"/>
              <a:gd name="T24" fmla="*/ 134 w 150"/>
              <a:gd name="T25" fmla="*/ 55 h 1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50" h="159">
                <a:moveTo>
                  <a:pt x="134" y="55"/>
                </a:moveTo>
                <a:cubicBezTo>
                  <a:pt x="136" y="55"/>
                  <a:pt x="136" y="55"/>
                  <a:pt x="136" y="55"/>
                </a:cubicBezTo>
                <a:cubicBezTo>
                  <a:pt x="145" y="52"/>
                  <a:pt x="150" y="43"/>
                  <a:pt x="147" y="34"/>
                </a:cubicBezTo>
                <a:cubicBezTo>
                  <a:pt x="145" y="25"/>
                  <a:pt x="136" y="20"/>
                  <a:pt x="127" y="23"/>
                </a:cubicBezTo>
                <a:cubicBezTo>
                  <a:pt x="125" y="23"/>
                  <a:pt x="125" y="23"/>
                  <a:pt x="125" y="23"/>
                </a:cubicBezTo>
                <a:cubicBezTo>
                  <a:pt x="124" y="21"/>
                  <a:pt x="124" y="21"/>
                  <a:pt x="124" y="21"/>
                </a:cubicBezTo>
                <a:cubicBezTo>
                  <a:pt x="118" y="0"/>
                  <a:pt x="118" y="0"/>
                  <a:pt x="118" y="0"/>
                </a:cubicBezTo>
                <a:cubicBezTo>
                  <a:pt x="95" y="8"/>
                  <a:pt x="74" y="20"/>
                  <a:pt x="56" y="36"/>
                </a:cubicBezTo>
                <a:cubicBezTo>
                  <a:pt x="21" y="66"/>
                  <a:pt x="2" y="103"/>
                  <a:pt x="0" y="147"/>
                </a:cubicBezTo>
                <a:cubicBezTo>
                  <a:pt x="95" y="159"/>
                  <a:pt x="95" y="159"/>
                  <a:pt x="95" y="159"/>
                </a:cubicBezTo>
                <a:cubicBezTo>
                  <a:pt x="101" y="128"/>
                  <a:pt x="113" y="106"/>
                  <a:pt x="131" y="91"/>
                </a:cubicBezTo>
                <a:cubicBezTo>
                  <a:pt x="134" y="88"/>
                  <a:pt x="138" y="85"/>
                  <a:pt x="142" y="83"/>
                </a:cubicBezTo>
                <a:lnTo>
                  <a:pt x="134" y="5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7" name="Freeform 3"/>
          <p:cNvSpPr>
            <a:spLocks/>
          </p:cNvSpPr>
          <p:nvPr/>
        </p:nvSpPr>
        <p:spPr bwMode="auto">
          <a:xfrm>
            <a:off x="2857496" y="3857620"/>
            <a:ext cx="1216888" cy="600743"/>
          </a:xfrm>
          <a:custGeom>
            <a:avLst/>
            <a:gdLst>
              <a:gd name="T0" fmla="*/ 6 w 184"/>
              <a:gd name="T1" fmla="*/ 29 h 91"/>
              <a:gd name="T2" fmla="*/ 29 w 184"/>
              <a:gd name="T3" fmla="*/ 43 h 91"/>
              <a:gd name="T4" fmla="*/ 17 w 184"/>
              <a:gd name="T5" fmla="*/ 68 h 91"/>
              <a:gd name="T6" fmla="*/ 23 w 184"/>
              <a:gd name="T7" fmla="*/ 91 h 91"/>
              <a:gd name="T8" fmla="*/ 75 w 184"/>
              <a:gd name="T9" fmla="*/ 78 h 91"/>
              <a:gd name="T10" fmla="*/ 124 w 184"/>
              <a:gd name="T11" fmla="*/ 89 h 91"/>
              <a:gd name="T12" fmla="*/ 143 w 184"/>
              <a:gd name="T13" fmla="*/ 69 h 91"/>
              <a:gd name="T14" fmla="*/ 145 w 184"/>
              <a:gd name="T15" fmla="*/ 70 h 91"/>
              <a:gd name="T16" fmla="*/ 157 w 184"/>
              <a:gd name="T17" fmla="*/ 75 h 91"/>
              <a:gd name="T18" fmla="*/ 168 w 184"/>
              <a:gd name="T19" fmla="*/ 70 h 91"/>
              <a:gd name="T20" fmla="*/ 173 w 184"/>
              <a:gd name="T21" fmla="*/ 58 h 91"/>
              <a:gd name="T22" fmla="*/ 168 w 184"/>
              <a:gd name="T23" fmla="*/ 46 h 91"/>
              <a:gd name="T24" fmla="*/ 166 w 184"/>
              <a:gd name="T25" fmla="*/ 45 h 91"/>
              <a:gd name="T26" fmla="*/ 168 w 184"/>
              <a:gd name="T27" fmla="*/ 43 h 91"/>
              <a:gd name="T28" fmla="*/ 184 w 184"/>
              <a:gd name="T29" fmla="*/ 26 h 91"/>
              <a:gd name="T30" fmla="*/ 70 w 184"/>
              <a:gd name="T31" fmla="*/ 0 h 91"/>
              <a:gd name="T32" fmla="*/ 0 w 184"/>
              <a:gd name="T33" fmla="*/ 9 h 91"/>
              <a:gd name="T34" fmla="*/ 6 w 184"/>
              <a:gd name="T35" fmla="*/ 29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184" h="91">
                <a:moveTo>
                  <a:pt x="6" y="29"/>
                </a:moveTo>
                <a:cubicBezTo>
                  <a:pt x="16" y="27"/>
                  <a:pt x="26" y="33"/>
                  <a:pt x="29" y="43"/>
                </a:cubicBezTo>
                <a:cubicBezTo>
                  <a:pt x="32" y="53"/>
                  <a:pt x="27" y="64"/>
                  <a:pt x="17" y="68"/>
                </a:cubicBezTo>
                <a:cubicBezTo>
                  <a:pt x="23" y="91"/>
                  <a:pt x="23" y="91"/>
                  <a:pt x="23" y="91"/>
                </a:cubicBezTo>
                <a:cubicBezTo>
                  <a:pt x="38" y="82"/>
                  <a:pt x="55" y="78"/>
                  <a:pt x="75" y="78"/>
                </a:cubicBezTo>
                <a:cubicBezTo>
                  <a:pt x="94" y="78"/>
                  <a:pt x="110" y="82"/>
                  <a:pt x="124" y="89"/>
                </a:cubicBezTo>
                <a:cubicBezTo>
                  <a:pt x="143" y="69"/>
                  <a:pt x="143" y="69"/>
                  <a:pt x="143" y="69"/>
                </a:cubicBezTo>
                <a:cubicBezTo>
                  <a:pt x="145" y="70"/>
                  <a:pt x="145" y="70"/>
                  <a:pt x="145" y="70"/>
                </a:cubicBezTo>
                <a:cubicBezTo>
                  <a:pt x="148" y="73"/>
                  <a:pt x="152" y="75"/>
                  <a:pt x="157" y="75"/>
                </a:cubicBezTo>
                <a:cubicBezTo>
                  <a:pt x="161" y="75"/>
                  <a:pt x="165" y="73"/>
                  <a:pt x="168" y="70"/>
                </a:cubicBezTo>
                <a:cubicBezTo>
                  <a:pt x="171" y="67"/>
                  <a:pt x="173" y="62"/>
                  <a:pt x="173" y="58"/>
                </a:cubicBezTo>
                <a:cubicBezTo>
                  <a:pt x="173" y="54"/>
                  <a:pt x="171" y="49"/>
                  <a:pt x="168" y="46"/>
                </a:cubicBezTo>
                <a:cubicBezTo>
                  <a:pt x="166" y="45"/>
                  <a:pt x="166" y="45"/>
                  <a:pt x="166" y="45"/>
                </a:cubicBezTo>
                <a:cubicBezTo>
                  <a:pt x="168" y="43"/>
                  <a:pt x="168" y="43"/>
                  <a:pt x="168" y="43"/>
                </a:cubicBezTo>
                <a:cubicBezTo>
                  <a:pt x="184" y="26"/>
                  <a:pt x="184" y="26"/>
                  <a:pt x="184" y="26"/>
                </a:cubicBezTo>
                <a:cubicBezTo>
                  <a:pt x="153" y="9"/>
                  <a:pt x="115" y="0"/>
                  <a:pt x="70" y="0"/>
                </a:cubicBezTo>
                <a:cubicBezTo>
                  <a:pt x="45" y="0"/>
                  <a:pt x="21" y="3"/>
                  <a:pt x="0" y="9"/>
                </a:cubicBezTo>
                <a:lnTo>
                  <a:pt x="6" y="2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Freeform 4"/>
          <p:cNvSpPr>
            <a:spLocks/>
          </p:cNvSpPr>
          <p:nvPr/>
        </p:nvSpPr>
        <p:spPr bwMode="auto">
          <a:xfrm>
            <a:off x="3643314" y="4000496"/>
            <a:ext cx="906248" cy="1180946"/>
          </a:xfrm>
          <a:custGeom>
            <a:avLst/>
            <a:gdLst>
              <a:gd name="T0" fmla="*/ 45 w 137"/>
              <a:gd name="T1" fmla="*/ 17 h 179"/>
              <a:gd name="T2" fmla="*/ 50 w 137"/>
              <a:gd name="T3" fmla="*/ 30 h 179"/>
              <a:gd name="T4" fmla="*/ 44 w 137"/>
              <a:gd name="T5" fmla="*/ 45 h 179"/>
              <a:gd name="T6" fmla="*/ 30 w 137"/>
              <a:gd name="T7" fmla="*/ 51 h 179"/>
              <a:gd name="T8" fmla="*/ 16 w 137"/>
              <a:gd name="T9" fmla="*/ 46 h 179"/>
              <a:gd name="T10" fmla="*/ 0 w 137"/>
              <a:gd name="T11" fmla="*/ 63 h 179"/>
              <a:gd name="T12" fmla="*/ 13 w 137"/>
              <a:gd name="T13" fmla="*/ 72 h 179"/>
              <a:gd name="T14" fmla="*/ 37 w 137"/>
              <a:gd name="T15" fmla="*/ 123 h 179"/>
              <a:gd name="T16" fmla="*/ 32 w 137"/>
              <a:gd name="T17" fmla="*/ 146 h 179"/>
              <a:gd name="T18" fmla="*/ 61 w 137"/>
              <a:gd name="T19" fmla="*/ 155 h 179"/>
              <a:gd name="T20" fmla="*/ 60 w 137"/>
              <a:gd name="T21" fmla="*/ 157 h 179"/>
              <a:gd name="T22" fmla="*/ 62 w 137"/>
              <a:gd name="T23" fmla="*/ 170 h 179"/>
              <a:gd name="T24" fmla="*/ 72 w 137"/>
              <a:gd name="T25" fmla="*/ 178 h 179"/>
              <a:gd name="T26" fmla="*/ 84 w 137"/>
              <a:gd name="T27" fmla="*/ 176 h 179"/>
              <a:gd name="T28" fmla="*/ 92 w 137"/>
              <a:gd name="T29" fmla="*/ 167 h 179"/>
              <a:gd name="T30" fmla="*/ 93 w 137"/>
              <a:gd name="T31" fmla="*/ 165 h 179"/>
              <a:gd name="T32" fmla="*/ 95 w 137"/>
              <a:gd name="T33" fmla="*/ 165 h 179"/>
              <a:gd name="T34" fmla="*/ 127 w 137"/>
              <a:gd name="T35" fmla="*/ 175 h 179"/>
              <a:gd name="T36" fmla="*/ 137 w 137"/>
              <a:gd name="T37" fmla="*/ 126 h 179"/>
              <a:gd name="T38" fmla="*/ 85 w 137"/>
              <a:gd name="T39" fmla="*/ 18 h 179"/>
              <a:gd name="T40" fmla="*/ 61 w 137"/>
              <a:gd name="T41" fmla="*/ 0 h 179"/>
              <a:gd name="T42" fmla="*/ 45 w 137"/>
              <a:gd name="T43" fmla="*/ 17 h 1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37" h="179">
                <a:moveTo>
                  <a:pt x="45" y="17"/>
                </a:moveTo>
                <a:cubicBezTo>
                  <a:pt x="48" y="21"/>
                  <a:pt x="50" y="25"/>
                  <a:pt x="50" y="30"/>
                </a:cubicBezTo>
                <a:cubicBezTo>
                  <a:pt x="50" y="35"/>
                  <a:pt x="48" y="41"/>
                  <a:pt x="44" y="45"/>
                </a:cubicBezTo>
                <a:cubicBezTo>
                  <a:pt x="40" y="49"/>
                  <a:pt x="35" y="51"/>
                  <a:pt x="30" y="51"/>
                </a:cubicBezTo>
                <a:cubicBezTo>
                  <a:pt x="25" y="51"/>
                  <a:pt x="20" y="49"/>
                  <a:pt x="16" y="46"/>
                </a:cubicBezTo>
                <a:cubicBezTo>
                  <a:pt x="0" y="63"/>
                  <a:pt x="0" y="63"/>
                  <a:pt x="0" y="63"/>
                </a:cubicBezTo>
                <a:cubicBezTo>
                  <a:pt x="5" y="66"/>
                  <a:pt x="9" y="68"/>
                  <a:pt x="13" y="72"/>
                </a:cubicBezTo>
                <a:cubicBezTo>
                  <a:pt x="29" y="86"/>
                  <a:pt x="37" y="103"/>
                  <a:pt x="37" y="123"/>
                </a:cubicBezTo>
                <a:cubicBezTo>
                  <a:pt x="37" y="132"/>
                  <a:pt x="35" y="139"/>
                  <a:pt x="32" y="146"/>
                </a:cubicBezTo>
                <a:cubicBezTo>
                  <a:pt x="61" y="155"/>
                  <a:pt x="61" y="155"/>
                  <a:pt x="61" y="155"/>
                </a:cubicBezTo>
                <a:cubicBezTo>
                  <a:pt x="60" y="157"/>
                  <a:pt x="60" y="157"/>
                  <a:pt x="60" y="157"/>
                </a:cubicBezTo>
                <a:cubicBezTo>
                  <a:pt x="59" y="161"/>
                  <a:pt x="60" y="166"/>
                  <a:pt x="62" y="170"/>
                </a:cubicBezTo>
                <a:cubicBezTo>
                  <a:pt x="64" y="174"/>
                  <a:pt x="67" y="176"/>
                  <a:pt x="72" y="178"/>
                </a:cubicBezTo>
                <a:cubicBezTo>
                  <a:pt x="76" y="179"/>
                  <a:pt x="80" y="179"/>
                  <a:pt x="84" y="176"/>
                </a:cubicBezTo>
                <a:cubicBezTo>
                  <a:pt x="88" y="174"/>
                  <a:pt x="91" y="171"/>
                  <a:pt x="92" y="167"/>
                </a:cubicBezTo>
                <a:cubicBezTo>
                  <a:pt x="93" y="165"/>
                  <a:pt x="93" y="165"/>
                  <a:pt x="93" y="165"/>
                </a:cubicBezTo>
                <a:cubicBezTo>
                  <a:pt x="95" y="165"/>
                  <a:pt x="95" y="165"/>
                  <a:pt x="95" y="165"/>
                </a:cubicBezTo>
                <a:cubicBezTo>
                  <a:pt x="127" y="175"/>
                  <a:pt x="127" y="175"/>
                  <a:pt x="127" y="175"/>
                </a:cubicBezTo>
                <a:cubicBezTo>
                  <a:pt x="134" y="159"/>
                  <a:pt x="137" y="143"/>
                  <a:pt x="137" y="126"/>
                </a:cubicBezTo>
                <a:cubicBezTo>
                  <a:pt x="137" y="85"/>
                  <a:pt x="120" y="49"/>
                  <a:pt x="85" y="18"/>
                </a:cubicBezTo>
                <a:cubicBezTo>
                  <a:pt x="77" y="12"/>
                  <a:pt x="69" y="6"/>
                  <a:pt x="61" y="0"/>
                </a:cubicBezTo>
                <a:lnTo>
                  <a:pt x="45" y="1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0" name="Freeform 5"/>
          <p:cNvSpPr>
            <a:spLocks/>
          </p:cNvSpPr>
          <p:nvPr/>
        </p:nvSpPr>
        <p:spPr bwMode="auto">
          <a:xfrm>
            <a:off x="3357562" y="4929190"/>
            <a:ext cx="1137302" cy="818960"/>
          </a:xfrm>
          <a:custGeom>
            <a:avLst/>
            <a:gdLst>
              <a:gd name="T0" fmla="*/ 142 w 172"/>
              <a:gd name="T1" fmla="*/ 20 h 124"/>
              <a:gd name="T2" fmla="*/ 133 w 172"/>
              <a:gd name="T3" fmla="*/ 30 h 124"/>
              <a:gd name="T4" fmla="*/ 123 w 172"/>
              <a:gd name="T5" fmla="*/ 32 h 124"/>
              <a:gd name="T6" fmla="*/ 117 w 172"/>
              <a:gd name="T7" fmla="*/ 32 h 124"/>
              <a:gd name="T8" fmla="*/ 105 w 172"/>
              <a:gd name="T9" fmla="*/ 22 h 124"/>
              <a:gd name="T10" fmla="*/ 103 w 172"/>
              <a:gd name="T11" fmla="*/ 8 h 124"/>
              <a:gd name="T12" fmla="*/ 78 w 172"/>
              <a:gd name="T13" fmla="*/ 0 h 124"/>
              <a:gd name="T14" fmla="*/ 70 w 172"/>
              <a:gd name="T15" fmla="*/ 13 h 124"/>
              <a:gd name="T16" fmla="*/ 16 w 172"/>
              <a:gd name="T17" fmla="*/ 61 h 124"/>
              <a:gd name="T18" fmla="*/ 0 w 172"/>
              <a:gd name="T19" fmla="*/ 75 h 124"/>
              <a:gd name="T20" fmla="*/ 26 w 172"/>
              <a:gd name="T21" fmla="*/ 91 h 124"/>
              <a:gd name="T22" fmla="*/ 25 w 172"/>
              <a:gd name="T23" fmla="*/ 92 h 124"/>
              <a:gd name="T24" fmla="*/ 23 w 172"/>
              <a:gd name="T25" fmla="*/ 105 h 124"/>
              <a:gd name="T26" fmla="*/ 31 w 172"/>
              <a:gd name="T27" fmla="*/ 115 h 124"/>
              <a:gd name="T28" fmla="*/ 43 w 172"/>
              <a:gd name="T29" fmla="*/ 117 h 124"/>
              <a:gd name="T30" fmla="*/ 54 w 172"/>
              <a:gd name="T31" fmla="*/ 109 h 124"/>
              <a:gd name="T32" fmla="*/ 55 w 172"/>
              <a:gd name="T33" fmla="*/ 107 h 124"/>
              <a:gd name="T34" fmla="*/ 56 w 172"/>
              <a:gd name="T35" fmla="*/ 108 h 124"/>
              <a:gd name="T36" fmla="*/ 83 w 172"/>
              <a:gd name="T37" fmla="*/ 124 h 124"/>
              <a:gd name="T38" fmla="*/ 165 w 172"/>
              <a:gd name="T39" fmla="*/ 41 h 124"/>
              <a:gd name="T40" fmla="*/ 172 w 172"/>
              <a:gd name="T41" fmla="*/ 28 h 124"/>
              <a:gd name="T42" fmla="*/ 142 w 172"/>
              <a:gd name="T43" fmla="*/ 20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172" h="124">
                <a:moveTo>
                  <a:pt x="142" y="20"/>
                </a:moveTo>
                <a:cubicBezTo>
                  <a:pt x="141" y="24"/>
                  <a:pt x="137" y="28"/>
                  <a:pt x="133" y="30"/>
                </a:cubicBezTo>
                <a:cubicBezTo>
                  <a:pt x="130" y="32"/>
                  <a:pt x="127" y="32"/>
                  <a:pt x="123" y="32"/>
                </a:cubicBezTo>
                <a:cubicBezTo>
                  <a:pt x="121" y="32"/>
                  <a:pt x="119" y="32"/>
                  <a:pt x="117" y="32"/>
                </a:cubicBezTo>
                <a:cubicBezTo>
                  <a:pt x="112" y="30"/>
                  <a:pt x="108" y="26"/>
                  <a:pt x="105" y="22"/>
                </a:cubicBezTo>
                <a:cubicBezTo>
                  <a:pt x="103" y="17"/>
                  <a:pt x="102" y="13"/>
                  <a:pt x="103" y="8"/>
                </a:cubicBezTo>
                <a:cubicBezTo>
                  <a:pt x="78" y="0"/>
                  <a:pt x="78" y="0"/>
                  <a:pt x="78" y="0"/>
                </a:cubicBezTo>
                <a:cubicBezTo>
                  <a:pt x="76" y="5"/>
                  <a:pt x="73" y="9"/>
                  <a:pt x="70" y="13"/>
                </a:cubicBezTo>
                <a:cubicBezTo>
                  <a:pt x="64" y="21"/>
                  <a:pt x="46" y="37"/>
                  <a:pt x="16" y="61"/>
                </a:cubicBezTo>
                <a:cubicBezTo>
                  <a:pt x="10" y="66"/>
                  <a:pt x="5" y="71"/>
                  <a:pt x="0" y="75"/>
                </a:cubicBezTo>
                <a:cubicBezTo>
                  <a:pt x="26" y="91"/>
                  <a:pt x="26" y="91"/>
                  <a:pt x="26" y="91"/>
                </a:cubicBezTo>
                <a:cubicBezTo>
                  <a:pt x="25" y="92"/>
                  <a:pt x="25" y="92"/>
                  <a:pt x="25" y="92"/>
                </a:cubicBezTo>
                <a:cubicBezTo>
                  <a:pt x="23" y="96"/>
                  <a:pt x="22" y="101"/>
                  <a:pt x="23" y="105"/>
                </a:cubicBezTo>
                <a:cubicBezTo>
                  <a:pt x="24" y="109"/>
                  <a:pt x="27" y="113"/>
                  <a:pt x="31" y="115"/>
                </a:cubicBezTo>
                <a:cubicBezTo>
                  <a:pt x="35" y="117"/>
                  <a:pt x="39" y="118"/>
                  <a:pt x="43" y="117"/>
                </a:cubicBezTo>
                <a:cubicBezTo>
                  <a:pt x="48" y="116"/>
                  <a:pt x="51" y="113"/>
                  <a:pt x="54" y="109"/>
                </a:cubicBezTo>
                <a:cubicBezTo>
                  <a:pt x="55" y="107"/>
                  <a:pt x="55" y="107"/>
                  <a:pt x="55" y="107"/>
                </a:cubicBezTo>
                <a:cubicBezTo>
                  <a:pt x="56" y="108"/>
                  <a:pt x="56" y="108"/>
                  <a:pt x="56" y="108"/>
                </a:cubicBezTo>
                <a:cubicBezTo>
                  <a:pt x="83" y="124"/>
                  <a:pt x="83" y="124"/>
                  <a:pt x="83" y="124"/>
                </a:cubicBezTo>
                <a:cubicBezTo>
                  <a:pt x="125" y="89"/>
                  <a:pt x="152" y="61"/>
                  <a:pt x="165" y="41"/>
                </a:cubicBezTo>
                <a:cubicBezTo>
                  <a:pt x="168" y="37"/>
                  <a:pt x="170" y="33"/>
                  <a:pt x="172" y="28"/>
                </a:cubicBezTo>
                <a:lnTo>
                  <a:pt x="142" y="2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1" name="Freeform 7"/>
          <p:cNvSpPr>
            <a:spLocks/>
          </p:cNvSpPr>
          <p:nvPr/>
        </p:nvSpPr>
        <p:spPr bwMode="auto">
          <a:xfrm>
            <a:off x="3071810" y="5357818"/>
            <a:ext cx="919085" cy="983266"/>
          </a:xfrm>
          <a:custGeom>
            <a:avLst/>
            <a:gdLst>
              <a:gd name="T0" fmla="*/ 115 w 139"/>
              <a:gd name="T1" fmla="*/ 35 h 149"/>
              <a:gd name="T2" fmla="*/ 104 w 139"/>
              <a:gd name="T3" fmla="*/ 43 h 149"/>
              <a:gd name="T4" fmla="*/ 88 w 139"/>
              <a:gd name="T5" fmla="*/ 40 h 149"/>
              <a:gd name="T6" fmla="*/ 78 w 139"/>
              <a:gd name="T7" fmla="*/ 28 h 149"/>
              <a:gd name="T8" fmla="*/ 80 w 139"/>
              <a:gd name="T9" fmla="*/ 14 h 149"/>
              <a:gd name="T10" fmla="*/ 56 w 139"/>
              <a:gd name="T11" fmla="*/ 0 h 149"/>
              <a:gd name="T12" fmla="*/ 15 w 139"/>
              <a:gd name="T13" fmla="*/ 49 h 149"/>
              <a:gd name="T14" fmla="*/ 0 w 139"/>
              <a:gd name="T15" fmla="*/ 124 h 149"/>
              <a:gd name="T16" fmla="*/ 0 w 139"/>
              <a:gd name="T17" fmla="*/ 149 h 149"/>
              <a:gd name="T18" fmla="*/ 94 w 139"/>
              <a:gd name="T19" fmla="*/ 149 h 149"/>
              <a:gd name="T20" fmla="*/ 101 w 139"/>
              <a:gd name="T21" fmla="*/ 90 h 149"/>
              <a:gd name="T22" fmla="*/ 139 w 139"/>
              <a:gd name="T23" fmla="*/ 48 h 149"/>
              <a:gd name="T24" fmla="*/ 115 w 139"/>
              <a:gd name="T25" fmla="*/ 35 h 14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139" h="149">
                <a:moveTo>
                  <a:pt x="115" y="35"/>
                </a:moveTo>
                <a:cubicBezTo>
                  <a:pt x="112" y="39"/>
                  <a:pt x="108" y="41"/>
                  <a:pt x="104" y="43"/>
                </a:cubicBezTo>
                <a:cubicBezTo>
                  <a:pt x="98" y="44"/>
                  <a:pt x="93" y="43"/>
                  <a:pt x="88" y="40"/>
                </a:cubicBezTo>
                <a:cubicBezTo>
                  <a:pt x="83" y="38"/>
                  <a:pt x="80" y="33"/>
                  <a:pt x="78" y="28"/>
                </a:cubicBezTo>
                <a:cubicBezTo>
                  <a:pt x="77" y="23"/>
                  <a:pt x="78" y="18"/>
                  <a:pt x="80" y="14"/>
                </a:cubicBezTo>
                <a:cubicBezTo>
                  <a:pt x="56" y="0"/>
                  <a:pt x="56" y="0"/>
                  <a:pt x="56" y="0"/>
                </a:cubicBezTo>
                <a:cubicBezTo>
                  <a:pt x="36" y="18"/>
                  <a:pt x="22" y="34"/>
                  <a:pt x="15" y="49"/>
                </a:cubicBezTo>
                <a:cubicBezTo>
                  <a:pt x="5" y="69"/>
                  <a:pt x="0" y="94"/>
                  <a:pt x="0" y="124"/>
                </a:cubicBezTo>
                <a:cubicBezTo>
                  <a:pt x="0" y="127"/>
                  <a:pt x="0" y="135"/>
                  <a:pt x="0" y="149"/>
                </a:cubicBezTo>
                <a:cubicBezTo>
                  <a:pt x="94" y="149"/>
                  <a:pt x="94" y="149"/>
                  <a:pt x="94" y="149"/>
                </a:cubicBezTo>
                <a:cubicBezTo>
                  <a:pt x="93" y="120"/>
                  <a:pt x="96" y="101"/>
                  <a:pt x="101" y="90"/>
                </a:cubicBezTo>
                <a:cubicBezTo>
                  <a:pt x="106" y="79"/>
                  <a:pt x="119" y="65"/>
                  <a:pt x="139" y="48"/>
                </a:cubicBezTo>
                <a:lnTo>
                  <a:pt x="115" y="35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3071810" y="6643702"/>
            <a:ext cx="641819" cy="61357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13" name="TextBox 17"/>
          <p:cNvSpPr txBox="1"/>
          <p:nvPr/>
        </p:nvSpPr>
        <p:spPr>
          <a:xfrm>
            <a:off x="928670" y="4429124"/>
            <a:ext cx="784510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id-ID" sz="1600" b="1" dirty="0" smtClean="0"/>
              <a:t>Endişe</a:t>
            </a:r>
            <a:endParaRPr lang="id-ID" sz="1600" b="1" dirty="0"/>
          </a:p>
        </p:txBody>
      </p:sp>
      <p:sp>
        <p:nvSpPr>
          <p:cNvPr id="14" name="TextBox 19"/>
          <p:cNvSpPr txBox="1"/>
          <p:nvPr/>
        </p:nvSpPr>
        <p:spPr>
          <a:xfrm>
            <a:off x="1214422" y="5214942"/>
            <a:ext cx="1177245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tr-TR" sz="1600" b="1" dirty="0" smtClean="0"/>
              <a:t>Mutsuzluk</a:t>
            </a:r>
            <a:endParaRPr lang="tr-TR" sz="1600" b="1" dirty="0"/>
          </a:p>
        </p:txBody>
      </p:sp>
      <p:sp>
        <p:nvSpPr>
          <p:cNvPr id="15" name="TextBox 21"/>
          <p:cNvSpPr txBox="1"/>
          <p:nvPr/>
        </p:nvSpPr>
        <p:spPr>
          <a:xfrm>
            <a:off x="1071546" y="5929322"/>
            <a:ext cx="1403269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id-ID" sz="1600" b="1" dirty="0" smtClean="0"/>
              <a:t>Huzursuzluk</a:t>
            </a:r>
            <a:endParaRPr lang="id-ID" sz="1600" b="1" dirty="0"/>
          </a:p>
        </p:txBody>
      </p:sp>
      <p:sp>
        <p:nvSpPr>
          <p:cNvPr id="16" name="TextBox 26"/>
          <p:cNvSpPr txBox="1"/>
          <p:nvPr/>
        </p:nvSpPr>
        <p:spPr>
          <a:xfrm>
            <a:off x="4714884" y="4357686"/>
            <a:ext cx="1857388" cy="31547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id-ID" sz="1600" b="1" dirty="0" smtClean="0"/>
              <a:t>Korku</a:t>
            </a:r>
            <a:endParaRPr lang="id-ID" sz="1600" b="1" dirty="0" smtClean="0"/>
          </a:p>
        </p:txBody>
      </p:sp>
      <p:sp>
        <p:nvSpPr>
          <p:cNvPr id="17" name="TextBox 28"/>
          <p:cNvSpPr txBox="1"/>
          <p:nvPr/>
        </p:nvSpPr>
        <p:spPr>
          <a:xfrm>
            <a:off x="4643446" y="5072066"/>
            <a:ext cx="1512273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Hayal Kırıklığı</a:t>
            </a:r>
            <a:endParaRPr lang="id-ID" sz="1600" b="1" dirty="0">
              <a:latin typeface="+mj-lt"/>
            </a:endParaRPr>
          </a:p>
        </p:txBody>
      </p:sp>
      <p:sp>
        <p:nvSpPr>
          <p:cNvPr id="18" name="TextBox 30"/>
          <p:cNvSpPr txBox="1"/>
          <p:nvPr/>
        </p:nvSpPr>
        <p:spPr>
          <a:xfrm>
            <a:off x="4286256" y="6072198"/>
            <a:ext cx="1129155" cy="315471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tr-TR" sz="1600" b="1" dirty="0" smtClean="0">
                <a:latin typeface="+mj-lt"/>
              </a:rPr>
              <a:t>Ümitsizlik</a:t>
            </a:r>
            <a:endParaRPr lang="id-ID" sz="1600" b="1" dirty="0">
              <a:latin typeface="+mj-lt"/>
            </a:endParaRPr>
          </a:p>
        </p:txBody>
      </p:sp>
      <p:sp>
        <p:nvSpPr>
          <p:cNvPr id="19" name="18 Dikdörtgen"/>
          <p:cNvSpPr/>
          <p:nvPr/>
        </p:nvSpPr>
        <p:spPr>
          <a:xfrm>
            <a:off x="2357430" y="4214810"/>
            <a:ext cx="4507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latin typeface="Entypo" pitchFamily="2" charset="0"/>
                <a:ea typeface="Entypo" pitchFamily="2" charset="0"/>
              </a:rPr>
              <a:t>K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0" name="19 Dikdörtgen"/>
          <p:cNvSpPr/>
          <p:nvPr/>
        </p:nvSpPr>
        <p:spPr>
          <a:xfrm>
            <a:off x="3214686" y="3857620"/>
            <a:ext cx="4683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A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1" name="20 Dikdörtgen"/>
          <p:cNvSpPr/>
          <p:nvPr/>
        </p:nvSpPr>
        <p:spPr>
          <a:xfrm>
            <a:off x="3929066" y="4357686"/>
            <a:ext cx="441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Y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2" name="21 Dikdörtgen"/>
          <p:cNvSpPr/>
          <p:nvPr/>
        </p:nvSpPr>
        <p:spPr>
          <a:xfrm>
            <a:off x="3714752" y="5072066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G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3" name="22 Dikdörtgen"/>
          <p:cNvSpPr/>
          <p:nvPr/>
        </p:nvSpPr>
        <p:spPr>
          <a:xfrm>
            <a:off x="3286124" y="5643570"/>
            <a:ext cx="30328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I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4" name="23 Dikdörtgen"/>
          <p:cNvSpPr/>
          <p:nvPr/>
        </p:nvSpPr>
        <p:spPr>
          <a:xfrm>
            <a:off x="3214686" y="6643702"/>
            <a:ext cx="31451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tr-TR" sz="3200" b="1" dirty="0" smtClean="0">
                <a:ea typeface="Entypo" pitchFamily="2" charset="0"/>
              </a:rPr>
              <a:t>.</a:t>
            </a:r>
            <a:endParaRPr lang="ru-RU" sz="3200" b="1" dirty="0">
              <a:ea typeface="Entypo" pitchFamily="2" charset="0"/>
            </a:endParaRPr>
          </a:p>
        </p:txBody>
      </p:sp>
      <p:sp>
        <p:nvSpPr>
          <p:cNvPr id="25" name="24 Dikdörtgen"/>
          <p:cNvSpPr/>
          <p:nvPr/>
        </p:nvSpPr>
        <p:spPr>
          <a:xfrm>
            <a:off x="642918" y="6643702"/>
            <a:ext cx="16385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1600" b="1" dirty="0" smtClean="0"/>
              <a:t>Öfke-Kızgınlık</a:t>
            </a:r>
            <a:endParaRPr lang="id-ID" sz="1600" b="1" dirty="0"/>
          </a:p>
        </p:txBody>
      </p:sp>
      <p:sp>
        <p:nvSpPr>
          <p:cNvPr id="26" name="25 Dikdörtgen"/>
          <p:cNvSpPr/>
          <p:nvPr/>
        </p:nvSpPr>
        <p:spPr>
          <a:xfrm>
            <a:off x="3929066" y="6715140"/>
            <a:ext cx="132440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b="1" dirty="0" smtClean="0"/>
              <a:t>Mahcubiyet</a:t>
            </a:r>
            <a:endParaRPr lang="id-ID" sz="1600" b="1" dirty="0"/>
          </a:p>
        </p:txBody>
      </p:sp>
      <p:pic>
        <p:nvPicPr>
          <p:cNvPr id="27" name="Picture 2" descr="D:\Users\Hp\Desktop\Sinav-Kaygisi-Nedir,-Nasil-Bas-Edilir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16" y="1071538"/>
            <a:ext cx="2736304" cy="216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KAYGISI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57166" y="1142976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YÜKSEK SINAV KAYGISININ NEDENLERİ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6" name="35 Dikdörtgen"/>
          <p:cNvSpPr/>
          <p:nvPr/>
        </p:nvSpPr>
        <p:spPr>
          <a:xfrm>
            <a:off x="357166" y="1643042"/>
            <a:ext cx="2857520" cy="25853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 smtClean="0"/>
              <a:t>Verimli  Çalışmadığınızda;</a:t>
            </a:r>
          </a:p>
          <a:p>
            <a:endParaRPr lang="tr-TR" b="1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İyi </a:t>
            </a:r>
            <a:r>
              <a:rPr lang="tr-TR" dirty="0" smtClean="0">
                <a:solidFill>
                  <a:schemeClr val="bg1"/>
                </a:solidFill>
              </a:rPr>
              <a:t>öğrenemezsiniz.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Sınavla ilgili </a:t>
            </a:r>
            <a:r>
              <a:rPr lang="tr-TR" dirty="0" smtClean="0">
                <a:solidFill>
                  <a:schemeClr val="bg1"/>
                </a:solidFill>
              </a:rPr>
              <a:t>kendinize güvenemezsiniz.</a:t>
            </a:r>
            <a:endParaRPr lang="id-ID" dirty="0" smtClean="0">
              <a:solidFill>
                <a:schemeClr val="bg1"/>
              </a:solidFill>
            </a:endParaRPr>
          </a:p>
          <a:p>
            <a:endParaRPr lang="id-ID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Çabuk </a:t>
            </a:r>
            <a:r>
              <a:rPr lang="tr-TR" dirty="0" smtClean="0">
                <a:solidFill>
                  <a:schemeClr val="bg1"/>
                </a:solidFill>
              </a:rPr>
              <a:t>unutursunuz</a:t>
            </a:r>
            <a:endParaRPr lang="id-ID" dirty="0" smtClean="0">
              <a:solidFill>
                <a:schemeClr val="bg1"/>
              </a:solidFill>
            </a:endParaRPr>
          </a:p>
        </p:txBody>
      </p:sp>
      <p:sp>
        <p:nvSpPr>
          <p:cNvPr id="37" name="36 Dikdörtgen"/>
          <p:cNvSpPr/>
          <p:nvPr/>
        </p:nvSpPr>
        <p:spPr>
          <a:xfrm>
            <a:off x="3500438" y="5143504"/>
            <a:ext cx="2857520" cy="34163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 smtClean="0"/>
              <a:t>Çevre (aile-öğretmen-arkadaş)</a:t>
            </a:r>
            <a:endParaRPr lang="id-ID" b="1" dirty="0" smtClean="0"/>
          </a:p>
          <a:p>
            <a:endParaRPr lang="tr-TR" b="1" dirty="0" smtClean="0">
              <a:solidFill>
                <a:schemeClr val="bg1"/>
              </a:solidFill>
            </a:endParaRPr>
          </a:p>
          <a:p>
            <a:r>
              <a:rPr lang="tr-TR" dirty="0" smtClean="0"/>
              <a:t>Ailenin sınav sonucu ile ilgili beklentileri ve </a:t>
            </a:r>
          </a:p>
          <a:p>
            <a:r>
              <a:rPr lang="tr-TR" dirty="0" smtClean="0"/>
              <a:t>tepkileri</a:t>
            </a:r>
            <a:r>
              <a:rPr lang="tr-TR" dirty="0" smtClean="0"/>
              <a:t>,</a:t>
            </a:r>
          </a:p>
          <a:p>
            <a:endParaRPr lang="tr-TR" dirty="0" smtClean="0"/>
          </a:p>
          <a:p>
            <a:r>
              <a:rPr lang="tr-TR" dirty="0" smtClean="0"/>
              <a:t>Arkadaşları tarafından alay edilmesi,</a:t>
            </a:r>
            <a:endParaRPr lang="id-ID" dirty="0" smtClean="0"/>
          </a:p>
          <a:p>
            <a:endParaRPr lang="id-ID" dirty="0" smtClean="0">
              <a:solidFill>
                <a:schemeClr val="bg1"/>
              </a:solidFill>
            </a:endParaRPr>
          </a:p>
          <a:p>
            <a:r>
              <a:rPr lang="tr-TR" dirty="0" smtClean="0"/>
              <a:t>Öğretmenlerin beklentisi,</a:t>
            </a:r>
            <a:endParaRPr lang="id-ID" dirty="0"/>
          </a:p>
        </p:txBody>
      </p:sp>
      <p:sp>
        <p:nvSpPr>
          <p:cNvPr id="38" name="37 Dikdörtgen"/>
          <p:cNvSpPr/>
          <p:nvPr/>
        </p:nvSpPr>
        <p:spPr>
          <a:xfrm>
            <a:off x="3500438" y="1643042"/>
            <a:ext cx="2857520" cy="3354765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 smtClean="0"/>
              <a:t>Sınavda </a:t>
            </a:r>
            <a:r>
              <a:rPr lang="tr-TR" b="1" dirty="0" smtClean="0"/>
              <a:t>Zamanı Verimli </a:t>
            </a:r>
            <a:r>
              <a:rPr lang="tr-TR" b="1" dirty="0" smtClean="0"/>
              <a:t>Kullanmadığınızda</a:t>
            </a:r>
          </a:p>
          <a:p>
            <a:endParaRPr lang="id-ID" sz="1400" b="1" dirty="0" smtClean="0"/>
          </a:p>
          <a:p>
            <a:r>
              <a:rPr lang="tr-TR" dirty="0" smtClean="0"/>
              <a:t>Bazı sorular için yeterli </a:t>
            </a:r>
            <a:r>
              <a:rPr lang="tr-TR" dirty="0" smtClean="0"/>
              <a:t>zamanınız </a:t>
            </a:r>
            <a:r>
              <a:rPr lang="tr-TR" dirty="0" smtClean="0"/>
              <a:t>kalmaz.</a:t>
            </a:r>
            <a:endParaRPr lang="id-ID" dirty="0" smtClean="0"/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/>
              <a:t>Yetiştiremeyeceğinizi düşünürsünüz.</a:t>
            </a:r>
            <a:endParaRPr lang="id-ID" dirty="0" smtClean="0"/>
          </a:p>
          <a:p>
            <a:endParaRPr lang="id-ID" dirty="0" smtClean="0">
              <a:solidFill>
                <a:schemeClr val="bg1"/>
              </a:solidFill>
            </a:endParaRPr>
          </a:p>
          <a:p>
            <a:r>
              <a:rPr lang="tr-TR" dirty="0" smtClean="0"/>
              <a:t>Bazı soruları hızlı yapmak zorunda </a:t>
            </a:r>
            <a:r>
              <a:rPr lang="tr-TR" dirty="0" smtClean="0"/>
              <a:t>kalırsınız.</a:t>
            </a:r>
            <a:endParaRPr lang="id-ID" dirty="0"/>
          </a:p>
        </p:txBody>
      </p:sp>
      <p:sp>
        <p:nvSpPr>
          <p:cNvPr id="39" name="38 Dikdörtgen"/>
          <p:cNvSpPr/>
          <p:nvPr/>
        </p:nvSpPr>
        <p:spPr>
          <a:xfrm>
            <a:off x="357166" y="4572000"/>
            <a:ext cx="2857520" cy="3970318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 smtClean="0"/>
              <a:t>Yüksek Hedef Belirlediğinizde</a:t>
            </a:r>
            <a:endParaRPr lang="id-ID" b="1" dirty="0" smtClean="0"/>
          </a:p>
          <a:p>
            <a:endParaRPr lang="tr-TR" b="1" dirty="0" smtClean="0">
              <a:solidFill>
                <a:schemeClr val="bg1"/>
              </a:solidFill>
            </a:endParaRPr>
          </a:p>
          <a:p>
            <a:r>
              <a:rPr lang="tr-TR" dirty="0" smtClean="0"/>
              <a:t>Hedeflerinize ulaşmanız </a:t>
            </a:r>
            <a:r>
              <a:rPr lang="tr-TR" dirty="0" smtClean="0"/>
              <a:t>uzun zaman alabilir</a:t>
            </a:r>
            <a:r>
              <a:rPr lang="tr-TR" dirty="0" smtClean="0">
                <a:solidFill>
                  <a:schemeClr val="tx2"/>
                </a:solidFill>
              </a:rPr>
              <a:t>, </a:t>
            </a:r>
            <a:endParaRPr lang="id-ID" dirty="0" smtClean="0">
              <a:solidFill>
                <a:schemeClr val="tx2"/>
              </a:solidFill>
            </a:endParaRPr>
          </a:p>
          <a:p>
            <a:endParaRPr lang="tr-TR" dirty="0" smtClean="0"/>
          </a:p>
          <a:p>
            <a:r>
              <a:rPr lang="tr-TR" dirty="0" smtClean="0"/>
              <a:t>Hedeflerinize </a:t>
            </a:r>
            <a:r>
              <a:rPr lang="tr-TR" dirty="0" smtClean="0"/>
              <a:t>ulaşmak çok zor veya imkansız olabilir.</a:t>
            </a:r>
            <a:endParaRPr lang="id-ID" dirty="0" smtClean="0"/>
          </a:p>
          <a:p>
            <a:endParaRPr lang="id-ID" dirty="0" smtClean="0"/>
          </a:p>
          <a:p>
            <a:r>
              <a:rPr lang="tr-TR" dirty="0" smtClean="0"/>
              <a:t>Zamanla hedeflerinize ulaşamayacağınıza inanmaya başlarsınız.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2"/>
          <p:cNvSpPr txBox="1"/>
          <p:nvPr/>
        </p:nvSpPr>
        <p:spPr>
          <a:xfrm>
            <a:off x="0" y="195486"/>
            <a:ext cx="6858000" cy="523220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tr-TR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KAYGISI</a:t>
            </a:r>
            <a:endParaRPr lang="tr-TR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357166" y="1142976"/>
            <a:ext cx="628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b="1" dirty="0" smtClean="0">
                <a:solidFill>
                  <a:srgbClr val="FF0000"/>
                </a:solidFill>
              </a:rPr>
              <a:t>YÜKSEK SINAV KAYGISININ NEDENLERİ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6" name="35 Dikdörtgen"/>
          <p:cNvSpPr/>
          <p:nvPr/>
        </p:nvSpPr>
        <p:spPr>
          <a:xfrm>
            <a:off x="357166" y="1643043"/>
            <a:ext cx="2857520" cy="729430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 smtClean="0"/>
              <a:t>Sınav Hakkında Olumsuz Düşünceler</a:t>
            </a:r>
            <a:endParaRPr lang="id-ID" sz="1400" b="1" dirty="0" smtClean="0"/>
          </a:p>
          <a:p>
            <a:endParaRPr lang="tr-TR" b="1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Sınavın </a:t>
            </a:r>
            <a:r>
              <a:rPr lang="tr-TR" dirty="0" smtClean="0">
                <a:solidFill>
                  <a:schemeClr val="bg1"/>
                </a:solidFill>
              </a:rPr>
              <a:t>hayatınızı </a:t>
            </a:r>
            <a:r>
              <a:rPr lang="tr-TR" dirty="0" smtClean="0">
                <a:solidFill>
                  <a:schemeClr val="bg1"/>
                </a:solidFill>
              </a:rPr>
              <a:t>değiştireceği düşüncesi,</a:t>
            </a:r>
            <a:endParaRPr lang="id-ID" dirty="0" smtClean="0">
              <a:solidFill>
                <a:schemeClr val="bg1"/>
              </a:solidFill>
            </a:endParaRP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Aile, öğretmen ve arkadaşlara rezil olacakları düşüncesi</a:t>
            </a:r>
            <a:r>
              <a:rPr lang="tr-TR" dirty="0" smtClean="0">
                <a:solidFill>
                  <a:schemeClr val="bg1"/>
                </a:solidFill>
              </a:rPr>
              <a:t>,</a:t>
            </a:r>
          </a:p>
          <a:p>
            <a:endParaRPr lang="id-ID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Soruların zor olacağı düşüncesi</a:t>
            </a:r>
            <a:r>
              <a:rPr lang="tr-TR" dirty="0" smtClean="0">
                <a:solidFill>
                  <a:schemeClr val="bg1"/>
                </a:solidFill>
              </a:rPr>
              <a:t>,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Sınavın kötü geçeceğine inanma</a:t>
            </a:r>
            <a:r>
              <a:rPr lang="tr-TR" dirty="0" smtClean="0">
                <a:solidFill>
                  <a:schemeClr val="bg1"/>
                </a:solidFill>
              </a:rPr>
              <a:t>,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Ailenizin </a:t>
            </a:r>
            <a:r>
              <a:rPr lang="tr-TR" dirty="0" smtClean="0">
                <a:solidFill>
                  <a:schemeClr val="bg1"/>
                </a:solidFill>
              </a:rPr>
              <a:t>hayal kırıklığına uğrayacağı düşüncesi</a:t>
            </a:r>
            <a:r>
              <a:rPr lang="tr-TR" dirty="0" smtClean="0">
                <a:solidFill>
                  <a:schemeClr val="bg1"/>
                </a:solidFill>
              </a:rPr>
              <a:t>,</a:t>
            </a:r>
          </a:p>
          <a:p>
            <a:endParaRPr lang="tr-TR" dirty="0" smtClean="0">
              <a:solidFill>
                <a:schemeClr val="bg1"/>
              </a:solidFill>
            </a:endParaRPr>
          </a:p>
          <a:p>
            <a:r>
              <a:rPr lang="tr-TR" dirty="0" smtClean="0">
                <a:solidFill>
                  <a:schemeClr val="bg1"/>
                </a:solidFill>
              </a:rPr>
              <a:t>Düşük </a:t>
            </a:r>
            <a:r>
              <a:rPr lang="tr-TR" dirty="0" smtClean="0">
                <a:solidFill>
                  <a:schemeClr val="bg1"/>
                </a:solidFill>
              </a:rPr>
              <a:t>not ya da puan aldığınızda</a:t>
            </a:r>
            <a:r>
              <a:rPr lang="tr-TR" dirty="0" smtClean="0">
                <a:solidFill>
                  <a:schemeClr val="bg1"/>
                </a:solidFill>
              </a:rPr>
              <a:t>, iyi bir lise veya üniversiteye </a:t>
            </a:r>
            <a:r>
              <a:rPr lang="tr-TR" dirty="0" smtClean="0">
                <a:solidFill>
                  <a:schemeClr val="bg1"/>
                </a:solidFill>
              </a:rPr>
              <a:t>gidemeyeceğiniz düşüncesi.</a:t>
            </a:r>
            <a:endParaRPr lang="id-ID" dirty="0" smtClean="0">
              <a:solidFill>
                <a:schemeClr val="bg1"/>
              </a:solidFill>
            </a:endParaRPr>
          </a:p>
        </p:txBody>
      </p:sp>
      <p:sp>
        <p:nvSpPr>
          <p:cNvPr id="38" name="37 Dikdörtgen"/>
          <p:cNvSpPr/>
          <p:nvPr/>
        </p:nvSpPr>
        <p:spPr>
          <a:xfrm>
            <a:off x="3500438" y="1643042"/>
            <a:ext cx="2857520" cy="4739759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tr-TR" b="1" dirty="0" smtClean="0"/>
              <a:t>Yanlış Başarı </a:t>
            </a:r>
            <a:r>
              <a:rPr lang="tr-TR" b="1" dirty="0" smtClean="0"/>
              <a:t>Algısı</a:t>
            </a:r>
          </a:p>
          <a:p>
            <a:r>
              <a:rPr lang="tr-TR" b="1" dirty="0" smtClean="0"/>
              <a:t>(Ya </a:t>
            </a:r>
            <a:r>
              <a:rPr lang="tr-TR" b="1" dirty="0" smtClean="0"/>
              <a:t>Hep-Ya Hiç Tarzı Düşünme</a:t>
            </a:r>
            <a:r>
              <a:rPr lang="tr-TR" b="1" dirty="0" smtClean="0"/>
              <a:t>)</a:t>
            </a:r>
          </a:p>
          <a:p>
            <a:endParaRPr lang="tr-TR" sz="1400" b="1" dirty="0" smtClean="0"/>
          </a:p>
          <a:p>
            <a:r>
              <a:rPr lang="tr-TR" dirty="0" smtClean="0"/>
              <a:t>Kendinize sınav </a:t>
            </a:r>
            <a:r>
              <a:rPr lang="tr-TR" dirty="0" smtClean="0"/>
              <a:t>sonucu ile ilgili </a:t>
            </a:r>
            <a:r>
              <a:rPr lang="tr-TR" dirty="0" smtClean="0"/>
              <a:t>koyduğunuz hedefin </a:t>
            </a:r>
            <a:r>
              <a:rPr lang="tr-TR" dirty="0" smtClean="0"/>
              <a:t>üstünde puan </a:t>
            </a:r>
            <a:r>
              <a:rPr lang="tr-TR" dirty="0" smtClean="0"/>
              <a:t>aldığınızda </a:t>
            </a:r>
            <a:r>
              <a:rPr lang="tr-TR" b="1" dirty="0" smtClean="0"/>
              <a:t>“</a:t>
            </a:r>
            <a:r>
              <a:rPr lang="tr-TR" b="1" dirty="0" smtClean="0"/>
              <a:t>Kendinizi Çok Başarılı</a:t>
            </a:r>
            <a:r>
              <a:rPr lang="tr-TR" dirty="0" smtClean="0"/>
              <a:t>”; altında  bir puan aldığınızda </a:t>
            </a:r>
            <a:r>
              <a:rPr lang="tr-TR" b="1" dirty="0" smtClean="0"/>
              <a:t>“Çok Başarısız”</a:t>
            </a:r>
            <a:r>
              <a:rPr lang="tr-TR" dirty="0" smtClean="0"/>
              <a:t> olarak </a:t>
            </a:r>
            <a:r>
              <a:rPr lang="tr-TR" dirty="0" smtClean="0"/>
              <a:t>görmeniz.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rgbClr val="FF0000"/>
                </a:solidFill>
              </a:rPr>
              <a:t>Örnek: </a:t>
            </a:r>
            <a:r>
              <a:rPr lang="tr-TR" dirty="0" smtClean="0"/>
              <a:t>90 üzerini “Çok İyi Not” </a:t>
            </a:r>
            <a:r>
              <a:rPr lang="tr-TR" dirty="0" smtClean="0"/>
              <a:t>;altını </a:t>
            </a:r>
            <a:r>
              <a:rPr lang="tr-TR" dirty="0" smtClean="0"/>
              <a:t>ise “Kötü Bir Not” olarak düşünme</a:t>
            </a:r>
            <a:r>
              <a:rPr lang="tr-TR" dirty="0" smtClean="0"/>
              <a:t>.</a:t>
            </a:r>
            <a:endParaRPr lang="tr-TR" dirty="0" smtClean="0"/>
          </a:p>
        </p:txBody>
      </p:sp>
      <p:pic>
        <p:nvPicPr>
          <p:cNvPr id="8" name="Picture 2" descr="D:\Users\Hp\Desktop\58fa16a87152d8191c10cadf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2" y="6572264"/>
            <a:ext cx="2728435" cy="227063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0"/>
          <p:cNvGrpSpPr/>
          <p:nvPr/>
        </p:nvGrpSpPr>
        <p:grpSpPr>
          <a:xfrm>
            <a:off x="88835" y="1755866"/>
            <a:ext cx="3095174" cy="361822"/>
            <a:chOff x="4437053" y="2292645"/>
            <a:chExt cx="1515768" cy="1640028"/>
          </a:xfrm>
          <a:solidFill>
            <a:srgbClr val="FF0000"/>
          </a:solidFill>
        </p:grpSpPr>
        <p:grpSp>
          <p:nvGrpSpPr>
            <p:cNvPr id="6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  <a:grpFill/>
          </p:grpSpPr>
          <p:sp>
            <p:nvSpPr>
              <p:cNvPr id="25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26" name="Rounded Rectangle 7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24" name="TextBox 9"/>
            <p:cNvSpPr txBox="1"/>
            <p:nvPr/>
          </p:nvSpPr>
          <p:spPr>
            <a:xfrm>
              <a:off x="4551966" y="2292645"/>
              <a:ext cx="1283193" cy="1389121"/>
            </a:xfrm>
            <a:prstGeom prst="round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200" b="1" dirty="0">
                  <a:solidFill>
                    <a:schemeClr val="bg1"/>
                  </a:solidFill>
                </a:rPr>
                <a:t>Sınavda başarısız olacağım</a:t>
              </a:r>
            </a:p>
          </p:txBody>
        </p:sp>
      </p:grpSp>
      <p:sp>
        <p:nvSpPr>
          <p:cNvPr id="27" name="Metin kutusu 26"/>
          <p:cNvSpPr txBox="1"/>
          <p:nvPr/>
        </p:nvSpPr>
        <p:spPr>
          <a:xfrm>
            <a:off x="1000108" y="785786"/>
            <a:ext cx="46805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solidFill>
                  <a:srgbClr val="002060"/>
                </a:solidFill>
              </a:rPr>
              <a:t>Düşüncelerinizi Değiştirin!</a:t>
            </a:r>
            <a:endParaRPr lang="tr-TR" sz="2000" b="1" dirty="0">
              <a:solidFill>
                <a:srgbClr val="002060"/>
              </a:solidFill>
            </a:endParaRPr>
          </a:p>
        </p:txBody>
      </p:sp>
      <p:pic>
        <p:nvPicPr>
          <p:cNvPr id="28" name="Picture 3" descr="D:\MUHAMMED\afiş-broşür-bülten\psd\deneme\şekiller\icon\toplu 48\cros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2516" y="1292248"/>
            <a:ext cx="342900" cy="342900"/>
          </a:xfrm>
          <a:prstGeom prst="rect">
            <a:avLst/>
          </a:prstGeom>
          <a:noFill/>
        </p:spPr>
      </p:pic>
      <p:grpSp>
        <p:nvGrpSpPr>
          <p:cNvPr id="7" name="Group 30"/>
          <p:cNvGrpSpPr/>
          <p:nvPr/>
        </p:nvGrpSpPr>
        <p:grpSpPr>
          <a:xfrm>
            <a:off x="69335" y="2167976"/>
            <a:ext cx="3118906" cy="394805"/>
            <a:chOff x="4437053" y="2292645"/>
            <a:chExt cx="1515769" cy="1640028"/>
          </a:xfrm>
          <a:solidFill>
            <a:srgbClr val="FF0000"/>
          </a:solidFill>
        </p:grpSpPr>
        <p:grpSp>
          <p:nvGrpSpPr>
            <p:cNvPr id="8" name="Group 8"/>
            <p:cNvGrpSpPr/>
            <p:nvPr/>
          </p:nvGrpSpPr>
          <p:grpSpPr>
            <a:xfrm>
              <a:off x="4437053" y="2361719"/>
              <a:ext cx="1515769" cy="1570954"/>
              <a:chOff x="1934066" y="2570684"/>
              <a:chExt cx="1941922" cy="2012622"/>
            </a:xfrm>
            <a:grpFill/>
          </p:grpSpPr>
          <p:sp>
            <p:nvSpPr>
              <p:cNvPr id="33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4" name="Rounded Rectangle 7"/>
              <p:cNvSpPr/>
              <p:nvPr/>
            </p:nvSpPr>
            <p:spPr>
              <a:xfrm>
                <a:off x="1934066" y="2570684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32" name="TextBox 9"/>
            <p:cNvSpPr txBox="1"/>
            <p:nvPr/>
          </p:nvSpPr>
          <p:spPr>
            <a:xfrm>
              <a:off x="4551966" y="2292645"/>
              <a:ext cx="1283193" cy="1273070"/>
            </a:xfrm>
            <a:prstGeom prst="round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200" b="1" dirty="0">
                  <a:solidFill>
                    <a:schemeClr val="bg1"/>
                  </a:solidFill>
                </a:rPr>
                <a:t>Sınav zor </a:t>
              </a:r>
              <a:r>
                <a:rPr lang="id-ID" sz="1200" b="1" dirty="0" smtClean="0">
                  <a:solidFill>
                    <a:schemeClr val="bg1"/>
                  </a:solidFill>
                </a:rPr>
                <a:t>olacak</a:t>
              </a:r>
              <a:endParaRPr lang="id-ID" sz="15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Group 30"/>
          <p:cNvGrpSpPr/>
          <p:nvPr/>
        </p:nvGrpSpPr>
        <p:grpSpPr>
          <a:xfrm>
            <a:off x="157559" y="2623029"/>
            <a:ext cx="3118904" cy="550349"/>
            <a:chOff x="4437053" y="2361719"/>
            <a:chExt cx="1515768" cy="1611071"/>
          </a:xfrm>
          <a:solidFill>
            <a:srgbClr val="FF0000"/>
          </a:solidFill>
        </p:grpSpPr>
        <p:grpSp>
          <p:nvGrpSpPr>
            <p:cNvPr id="10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  <a:grpFill/>
          </p:grpSpPr>
          <p:sp>
            <p:nvSpPr>
              <p:cNvPr id="38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39" name="Rounded Rectangle 7"/>
              <p:cNvSpPr/>
              <p:nvPr/>
            </p:nvSpPr>
            <p:spPr>
              <a:xfrm>
                <a:off x="1934067" y="2570684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37" name="TextBox 9"/>
            <p:cNvSpPr txBox="1"/>
            <p:nvPr/>
          </p:nvSpPr>
          <p:spPr>
            <a:xfrm>
              <a:off x="4437053" y="2477558"/>
              <a:ext cx="1513019" cy="1495232"/>
            </a:xfrm>
            <a:prstGeom prst="round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1200" b="1" dirty="0">
                  <a:solidFill>
                    <a:schemeClr val="bg1"/>
                  </a:solidFill>
                </a:rPr>
                <a:t>Anem-babam </a:t>
              </a:r>
              <a:r>
                <a:rPr lang="tr-TR" sz="1200" b="1" dirty="0">
                  <a:solidFill>
                    <a:schemeClr val="bg1"/>
                  </a:solidFill>
                </a:rPr>
                <a:t>üzülür ve hayal kırıklığı yaşar.</a:t>
              </a:r>
              <a:endParaRPr lang="id-ID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1" name="Group 30"/>
          <p:cNvGrpSpPr/>
          <p:nvPr/>
        </p:nvGrpSpPr>
        <p:grpSpPr>
          <a:xfrm>
            <a:off x="101154" y="3189347"/>
            <a:ext cx="3110187" cy="408623"/>
            <a:chOff x="4437053" y="2292645"/>
            <a:chExt cx="1531728" cy="1697424"/>
          </a:xfrm>
          <a:solidFill>
            <a:srgbClr val="FF0000"/>
          </a:solidFill>
        </p:grpSpPr>
        <p:grpSp>
          <p:nvGrpSpPr>
            <p:cNvPr id="12" name="Group 8"/>
            <p:cNvGrpSpPr/>
            <p:nvPr/>
          </p:nvGrpSpPr>
          <p:grpSpPr>
            <a:xfrm>
              <a:off x="4437053" y="2361719"/>
              <a:ext cx="1531728" cy="1570954"/>
              <a:chOff x="1934067" y="2570684"/>
              <a:chExt cx="1962368" cy="2012622"/>
            </a:xfrm>
            <a:grpFill/>
          </p:grpSpPr>
          <p:sp>
            <p:nvSpPr>
              <p:cNvPr id="44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45" name="Rounded Rectangle 7"/>
              <p:cNvSpPr/>
              <p:nvPr/>
            </p:nvSpPr>
            <p:spPr>
              <a:xfrm>
                <a:off x="1954514" y="2570684"/>
                <a:ext cx="1941921" cy="1941920"/>
              </a:xfrm>
              <a:prstGeom prst="round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43" name="TextBox 9"/>
            <p:cNvSpPr txBox="1"/>
            <p:nvPr/>
          </p:nvSpPr>
          <p:spPr>
            <a:xfrm>
              <a:off x="4551966" y="2292645"/>
              <a:ext cx="1283193" cy="1697424"/>
            </a:xfrm>
            <a:prstGeom prst="round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>
                  <a:solidFill>
                    <a:schemeClr val="bg1"/>
                  </a:solidFill>
                </a:rPr>
                <a:t>İyi bir liseye gidemeyeceğim</a:t>
              </a:r>
              <a:r>
                <a:rPr lang="tr-TR" b="1" dirty="0">
                  <a:solidFill>
                    <a:schemeClr val="bg1"/>
                  </a:solidFill>
                </a:rPr>
                <a:t>.</a:t>
              </a:r>
              <a:endParaRPr lang="id-ID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3" name="Group 30"/>
          <p:cNvGrpSpPr/>
          <p:nvPr/>
        </p:nvGrpSpPr>
        <p:grpSpPr>
          <a:xfrm>
            <a:off x="176244" y="3665699"/>
            <a:ext cx="3127939" cy="518133"/>
            <a:chOff x="4418963" y="2292645"/>
            <a:chExt cx="1533858" cy="2152331"/>
          </a:xfrm>
          <a:solidFill>
            <a:srgbClr val="FF0000"/>
          </a:solidFill>
        </p:grpSpPr>
        <p:grpSp>
          <p:nvGrpSpPr>
            <p:cNvPr id="14" name="Group 8"/>
            <p:cNvGrpSpPr/>
            <p:nvPr/>
          </p:nvGrpSpPr>
          <p:grpSpPr>
            <a:xfrm>
              <a:off x="4437053" y="2361719"/>
              <a:ext cx="1515768" cy="2083257"/>
              <a:chOff x="1934067" y="2570684"/>
              <a:chExt cx="1941921" cy="2668957"/>
            </a:xfrm>
            <a:grpFill/>
          </p:grpSpPr>
          <p:sp>
            <p:nvSpPr>
              <p:cNvPr id="49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50" name="Rounded Rectangle 7"/>
              <p:cNvSpPr/>
              <p:nvPr/>
            </p:nvSpPr>
            <p:spPr>
              <a:xfrm>
                <a:off x="1934067" y="2570684"/>
                <a:ext cx="1941921" cy="2668957"/>
              </a:xfrm>
              <a:prstGeom prst="round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48" name="TextBox 9"/>
            <p:cNvSpPr txBox="1"/>
            <p:nvPr/>
          </p:nvSpPr>
          <p:spPr>
            <a:xfrm>
              <a:off x="4418963" y="2292645"/>
              <a:ext cx="1509827" cy="2121778"/>
            </a:xfrm>
            <a:prstGeom prst="round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>
                  <a:solidFill>
                    <a:schemeClr val="bg1"/>
                  </a:solidFill>
                </a:rPr>
                <a:t>Sınavda heyecanlanacağım, dikkatsizlikten hata yapacağım.</a:t>
              </a:r>
              <a:endParaRPr lang="id-ID" sz="12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" name="Group 30"/>
          <p:cNvGrpSpPr/>
          <p:nvPr/>
        </p:nvGrpSpPr>
        <p:grpSpPr>
          <a:xfrm>
            <a:off x="153041" y="4262939"/>
            <a:ext cx="3127939" cy="394805"/>
            <a:chOff x="4418963" y="2292645"/>
            <a:chExt cx="1533858" cy="1640028"/>
          </a:xfrm>
          <a:solidFill>
            <a:srgbClr val="FF0000"/>
          </a:solidFill>
        </p:grpSpPr>
        <p:grpSp>
          <p:nvGrpSpPr>
            <p:cNvPr id="16" name="Group 8"/>
            <p:cNvGrpSpPr/>
            <p:nvPr/>
          </p:nvGrpSpPr>
          <p:grpSpPr>
            <a:xfrm>
              <a:off x="4437053" y="2361719"/>
              <a:ext cx="1515768" cy="1570954"/>
              <a:chOff x="1934067" y="2570684"/>
              <a:chExt cx="1941921" cy="2012622"/>
            </a:xfrm>
            <a:grpFill/>
          </p:grpSpPr>
          <p:sp>
            <p:nvSpPr>
              <p:cNvPr id="54" name="Rounded Rectangle 6"/>
              <p:cNvSpPr/>
              <p:nvPr/>
            </p:nvSpPr>
            <p:spPr>
              <a:xfrm>
                <a:off x="1934067" y="2641385"/>
                <a:ext cx="1941921" cy="1941921"/>
              </a:xfrm>
              <a:prstGeom prst="roundRect">
                <a:avLst/>
              </a:prstGeom>
              <a:grpFill/>
              <a:ln/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55" name="Rounded Rectangle 7"/>
              <p:cNvSpPr/>
              <p:nvPr/>
            </p:nvSpPr>
            <p:spPr>
              <a:xfrm>
                <a:off x="1934067" y="2570684"/>
                <a:ext cx="1941921" cy="1868632"/>
              </a:xfrm>
              <a:prstGeom prst="roundRect">
                <a:avLst/>
              </a:prstGeom>
              <a:grpFill/>
              <a:ln/>
            </p:spPr>
            <p:style>
              <a:lnRef idx="3">
                <a:schemeClr val="lt1"/>
              </a:lnRef>
              <a:fillRef idx="1">
                <a:schemeClr val="accent6"/>
              </a:fillRef>
              <a:effectRef idx="1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</p:grpSp>
        <p:sp>
          <p:nvSpPr>
            <p:cNvPr id="53" name="TextBox 9"/>
            <p:cNvSpPr txBox="1"/>
            <p:nvPr/>
          </p:nvSpPr>
          <p:spPr>
            <a:xfrm>
              <a:off x="4418963" y="2292645"/>
              <a:ext cx="1509827" cy="1273070"/>
            </a:xfrm>
            <a:prstGeom prst="round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200" b="1" dirty="0">
                  <a:solidFill>
                    <a:schemeClr val="bg1"/>
                  </a:solidFill>
                </a:rPr>
                <a:t>Sınav geleceğimi belirleyecek</a:t>
              </a:r>
              <a:endParaRPr lang="id-ID" sz="1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56" name="Picture 2" descr="D:\MUHAMMED\afiş-broşür-bülten\psd\deneme\şekiller\icon\toplu 48\tic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5929" y="1292248"/>
            <a:ext cx="442349" cy="442349"/>
          </a:xfrm>
          <a:prstGeom prst="rect">
            <a:avLst/>
          </a:prstGeom>
          <a:noFill/>
        </p:spPr>
      </p:pic>
      <p:grpSp>
        <p:nvGrpSpPr>
          <p:cNvPr id="17" name="Group 27"/>
          <p:cNvGrpSpPr/>
          <p:nvPr/>
        </p:nvGrpSpPr>
        <p:grpSpPr>
          <a:xfrm>
            <a:off x="3357562" y="2571736"/>
            <a:ext cx="3396516" cy="664012"/>
            <a:chOff x="6344078" y="1940014"/>
            <a:chExt cx="1533245" cy="1825432"/>
          </a:xfrm>
        </p:grpSpPr>
        <p:grpSp>
          <p:nvGrpSpPr>
            <p:cNvPr id="18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70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rgbClr val="3891A7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71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gradFill rotWithShape="1">
                <a:gsLst>
                  <a:gs pos="0">
                    <a:srgbClr val="3891A7">
                      <a:tint val="92000"/>
                      <a:satMod val="170000"/>
                    </a:srgbClr>
                  </a:gs>
                  <a:gs pos="15000">
                    <a:srgbClr val="3891A7">
                      <a:tint val="92000"/>
                      <a:shade val="99000"/>
                      <a:satMod val="170000"/>
                    </a:srgbClr>
                  </a:gs>
                  <a:gs pos="62000">
                    <a:srgbClr val="3891A7">
                      <a:tint val="96000"/>
                      <a:shade val="80000"/>
                      <a:satMod val="170000"/>
                    </a:srgbClr>
                  </a:gs>
                  <a:gs pos="97000">
                    <a:srgbClr val="3891A7">
                      <a:tint val="98000"/>
                      <a:shade val="63000"/>
                      <a:satMod val="170000"/>
                    </a:srgbClr>
                  </a:gs>
                  <a:gs pos="100000">
                    <a:srgbClr val="3891A7">
                      <a:shade val="62000"/>
                      <a:satMod val="170000"/>
                    </a:srgb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rgbClr val="3891A7"/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sp>
          <p:nvSpPr>
            <p:cNvPr id="69" name="TextBox 14"/>
            <p:cNvSpPr txBox="1"/>
            <p:nvPr/>
          </p:nvSpPr>
          <p:spPr>
            <a:xfrm>
              <a:off x="6344078" y="1940014"/>
              <a:ext cx="1468982" cy="1825432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05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</a:rPr>
                <a:t>Annem-babam benim çalıştığımı biliyorlar. Biraz üzülebilirler ama bu çok büyük sorun olmayacaktır</a:t>
              </a:r>
              <a:endParaRPr kumimoji="0" lang="id-ID" sz="105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19" name="Group 27"/>
          <p:cNvGrpSpPr/>
          <p:nvPr/>
        </p:nvGrpSpPr>
        <p:grpSpPr>
          <a:xfrm>
            <a:off x="3219904" y="2165053"/>
            <a:ext cx="3534175" cy="527804"/>
            <a:chOff x="6279813" y="2129498"/>
            <a:chExt cx="1597510" cy="2084734"/>
          </a:xfrm>
        </p:grpSpPr>
        <p:grpSp>
          <p:nvGrpSpPr>
            <p:cNvPr id="20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75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rgbClr val="3891A7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76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gradFill rotWithShape="1">
                <a:gsLst>
                  <a:gs pos="0">
                    <a:srgbClr val="3891A7">
                      <a:tint val="92000"/>
                      <a:satMod val="170000"/>
                    </a:srgbClr>
                  </a:gs>
                  <a:gs pos="15000">
                    <a:srgbClr val="3891A7">
                      <a:tint val="92000"/>
                      <a:shade val="99000"/>
                      <a:satMod val="170000"/>
                    </a:srgbClr>
                  </a:gs>
                  <a:gs pos="62000">
                    <a:srgbClr val="3891A7">
                      <a:tint val="96000"/>
                      <a:shade val="80000"/>
                      <a:satMod val="170000"/>
                    </a:srgbClr>
                  </a:gs>
                  <a:gs pos="97000">
                    <a:srgbClr val="3891A7">
                      <a:tint val="98000"/>
                      <a:shade val="63000"/>
                      <a:satMod val="170000"/>
                    </a:srgbClr>
                  </a:gs>
                  <a:gs pos="100000">
                    <a:srgbClr val="3891A7">
                      <a:shade val="62000"/>
                      <a:satMod val="170000"/>
                    </a:srgb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rgbClr val="3891A7"/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sp>
          <p:nvSpPr>
            <p:cNvPr id="74" name="TextBox 14"/>
            <p:cNvSpPr txBox="1"/>
            <p:nvPr/>
          </p:nvSpPr>
          <p:spPr>
            <a:xfrm>
              <a:off x="6279813" y="2129498"/>
              <a:ext cx="1567428" cy="2084734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</a:rPr>
                <a:t>Sınavın zor yada kolay olacağını bilemem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1" name="Group 27"/>
          <p:cNvGrpSpPr/>
          <p:nvPr/>
        </p:nvGrpSpPr>
        <p:grpSpPr>
          <a:xfrm>
            <a:off x="3357561" y="1785918"/>
            <a:ext cx="3375003" cy="527804"/>
            <a:chOff x="6349182" y="2126320"/>
            <a:chExt cx="1528140" cy="2420301"/>
          </a:xfrm>
        </p:grpSpPr>
        <p:grpSp>
          <p:nvGrpSpPr>
            <p:cNvPr id="22" name="Group 13"/>
            <p:cNvGrpSpPr/>
            <p:nvPr/>
          </p:nvGrpSpPr>
          <p:grpSpPr>
            <a:xfrm>
              <a:off x="6361552" y="2129498"/>
              <a:ext cx="1515770" cy="1570954"/>
              <a:chOff x="3979683" y="2570684"/>
              <a:chExt cx="1941925" cy="2012622"/>
            </a:xfrm>
          </p:grpSpPr>
          <p:sp>
            <p:nvSpPr>
              <p:cNvPr id="80" name="Rounded Rectangle 11"/>
              <p:cNvSpPr/>
              <p:nvPr/>
            </p:nvSpPr>
            <p:spPr>
              <a:xfrm>
                <a:off x="3979686" y="2641388"/>
                <a:ext cx="1941922" cy="1941918"/>
              </a:xfrm>
              <a:prstGeom prst="roundRect">
                <a:avLst/>
              </a:prstGeom>
              <a:solidFill>
                <a:srgbClr val="3891A7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1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gradFill rotWithShape="1">
                <a:gsLst>
                  <a:gs pos="0">
                    <a:srgbClr val="3891A7">
                      <a:tint val="92000"/>
                      <a:satMod val="170000"/>
                    </a:srgbClr>
                  </a:gs>
                  <a:gs pos="15000">
                    <a:srgbClr val="3891A7">
                      <a:tint val="92000"/>
                      <a:shade val="99000"/>
                      <a:satMod val="170000"/>
                    </a:srgbClr>
                  </a:gs>
                  <a:gs pos="62000">
                    <a:srgbClr val="3891A7">
                      <a:tint val="96000"/>
                      <a:shade val="80000"/>
                      <a:satMod val="170000"/>
                    </a:srgbClr>
                  </a:gs>
                  <a:gs pos="97000">
                    <a:srgbClr val="3891A7">
                      <a:tint val="98000"/>
                      <a:shade val="63000"/>
                      <a:satMod val="170000"/>
                    </a:srgbClr>
                  </a:gs>
                  <a:gs pos="100000">
                    <a:srgbClr val="3891A7">
                      <a:shade val="62000"/>
                      <a:satMod val="170000"/>
                    </a:srgb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rgbClr val="3891A7"/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sp>
          <p:nvSpPr>
            <p:cNvPr id="79" name="TextBox 14"/>
            <p:cNvSpPr txBox="1"/>
            <p:nvPr/>
          </p:nvSpPr>
          <p:spPr>
            <a:xfrm>
              <a:off x="6349182" y="2126320"/>
              <a:ext cx="1494387" cy="2420301"/>
            </a:xfrm>
            <a:prstGeom prst="round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id-ID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</a:rPr>
                <a:t>Sınavda elimden gelenin en iyisini yapaca</a:t>
              </a:r>
              <a:r>
                <a:rPr kumimoji="0" lang="tr-T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</a:rPr>
                <a:t>ğım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3" name="Group 27"/>
          <p:cNvGrpSpPr/>
          <p:nvPr/>
        </p:nvGrpSpPr>
        <p:grpSpPr>
          <a:xfrm>
            <a:off x="3357562" y="3214678"/>
            <a:ext cx="3286125" cy="681038"/>
            <a:chOff x="6337066" y="1996566"/>
            <a:chExt cx="1540257" cy="3122969"/>
          </a:xfrm>
        </p:grpSpPr>
        <p:grpSp>
          <p:nvGrpSpPr>
            <p:cNvPr id="29" name="Group 13"/>
            <p:cNvGrpSpPr/>
            <p:nvPr/>
          </p:nvGrpSpPr>
          <p:grpSpPr>
            <a:xfrm>
              <a:off x="6361555" y="2129498"/>
              <a:ext cx="1515768" cy="1859549"/>
              <a:chOff x="3979683" y="2570684"/>
              <a:chExt cx="1941921" cy="2382354"/>
            </a:xfrm>
          </p:grpSpPr>
          <p:sp>
            <p:nvSpPr>
              <p:cNvPr id="85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rgbClr val="3891A7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86" name="Rounded Rectangle 12"/>
              <p:cNvSpPr/>
              <p:nvPr/>
            </p:nvSpPr>
            <p:spPr>
              <a:xfrm>
                <a:off x="3979683" y="2570684"/>
                <a:ext cx="1941921" cy="2382354"/>
              </a:xfrm>
              <a:prstGeom prst="roundRect">
                <a:avLst/>
              </a:prstGeom>
              <a:gradFill rotWithShape="1">
                <a:gsLst>
                  <a:gs pos="0">
                    <a:srgbClr val="3891A7">
                      <a:tint val="92000"/>
                      <a:satMod val="170000"/>
                    </a:srgbClr>
                  </a:gs>
                  <a:gs pos="15000">
                    <a:srgbClr val="3891A7">
                      <a:tint val="92000"/>
                      <a:shade val="99000"/>
                      <a:satMod val="170000"/>
                    </a:srgbClr>
                  </a:gs>
                  <a:gs pos="62000">
                    <a:srgbClr val="3891A7">
                      <a:tint val="96000"/>
                      <a:shade val="80000"/>
                      <a:satMod val="170000"/>
                    </a:srgbClr>
                  </a:gs>
                  <a:gs pos="97000">
                    <a:srgbClr val="3891A7">
                      <a:tint val="98000"/>
                      <a:shade val="63000"/>
                      <a:satMod val="170000"/>
                    </a:srgbClr>
                  </a:gs>
                  <a:gs pos="100000">
                    <a:srgbClr val="3891A7">
                      <a:shade val="62000"/>
                      <a:satMod val="170000"/>
                    </a:srgb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rgbClr val="3891A7"/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sp>
          <p:nvSpPr>
            <p:cNvPr id="84" name="TextBox 14"/>
            <p:cNvSpPr txBox="1"/>
            <p:nvPr/>
          </p:nvSpPr>
          <p:spPr>
            <a:xfrm>
              <a:off x="6337066" y="1996566"/>
              <a:ext cx="1365201" cy="3122969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</a:rPr>
                <a:t>Ben çalıştığım sürece her lisede/üniversitede</a:t>
              </a:r>
              <a:r>
                <a:rPr kumimoji="0" lang="tr-TR" sz="1100" b="1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</a:rPr>
                <a:t> </a:t>
              </a:r>
              <a:r>
                <a:rPr kumimoji="0" lang="tr-T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</a:rPr>
                <a:t>başarılı olabilirim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0" name="Group 27"/>
          <p:cNvGrpSpPr/>
          <p:nvPr/>
        </p:nvGrpSpPr>
        <p:grpSpPr>
          <a:xfrm>
            <a:off x="3416932" y="3749567"/>
            <a:ext cx="3353337" cy="518955"/>
            <a:chOff x="6361555" y="2129498"/>
            <a:chExt cx="1515768" cy="1772654"/>
          </a:xfrm>
        </p:grpSpPr>
        <p:grpSp>
          <p:nvGrpSpPr>
            <p:cNvPr id="31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90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rgbClr val="3891A7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1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gradFill rotWithShape="1">
                <a:gsLst>
                  <a:gs pos="0">
                    <a:srgbClr val="3891A7">
                      <a:tint val="92000"/>
                      <a:satMod val="170000"/>
                    </a:srgbClr>
                  </a:gs>
                  <a:gs pos="15000">
                    <a:srgbClr val="3891A7">
                      <a:tint val="92000"/>
                      <a:shade val="99000"/>
                      <a:satMod val="170000"/>
                    </a:srgbClr>
                  </a:gs>
                  <a:gs pos="62000">
                    <a:srgbClr val="3891A7">
                      <a:tint val="96000"/>
                      <a:shade val="80000"/>
                      <a:satMod val="170000"/>
                    </a:srgbClr>
                  </a:gs>
                  <a:gs pos="97000">
                    <a:srgbClr val="3891A7">
                      <a:tint val="98000"/>
                      <a:shade val="63000"/>
                      <a:satMod val="170000"/>
                    </a:srgbClr>
                  </a:gs>
                  <a:gs pos="100000">
                    <a:srgbClr val="3891A7">
                      <a:shade val="62000"/>
                      <a:satMod val="170000"/>
                    </a:srgb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rgbClr val="3891A7"/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sp>
          <p:nvSpPr>
            <p:cNvPr id="89" name="TextBox 14"/>
            <p:cNvSpPr txBox="1"/>
            <p:nvPr/>
          </p:nvSpPr>
          <p:spPr>
            <a:xfrm>
              <a:off x="6384232" y="2273744"/>
              <a:ext cx="1483238" cy="1628408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</a:rPr>
                <a:t>Heyecanımı kontrol edebilirim ve dikkatli olabilirim</a:t>
              </a:r>
              <a:endParaRPr kumimoji="0" lang="id-ID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5" name="Group 27"/>
          <p:cNvGrpSpPr/>
          <p:nvPr/>
        </p:nvGrpSpPr>
        <p:grpSpPr>
          <a:xfrm>
            <a:off x="3357560" y="4230939"/>
            <a:ext cx="3405849" cy="399749"/>
            <a:chOff x="6350393" y="2129498"/>
            <a:chExt cx="1526930" cy="1570954"/>
          </a:xfrm>
        </p:grpSpPr>
        <p:grpSp>
          <p:nvGrpSpPr>
            <p:cNvPr id="36" name="Group 13"/>
            <p:cNvGrpSpPr/>
            <p:nvPr/>
          </p:nvGrpSpPr>
          <p:grpSpPr>
            <a:xfrm>
              <a:off x="6361555" y="2129498"/>
              <a:ext cx="1515768" cy="1570954"/>
              <a:chOff x="3979683" y="2570684"/>
              <a:chExt cx="1941921" cy="2012622"/>
            </a:xfrm>
          </p:grpSpPr>
          <p:sp>
            <p:nvSpPr>
              <p:cNvPr id="95" name="Rounded Rectangle 11"/>
              <p:cNvSpPr/>
              <p:nvPr/>
            </p:nvSpPr>
            <p:spPr>
              <a:xfrm>
                <a:off x="3979683" y="2641385"/>
                <a:ext cx="1941921" cy="1941921"/>
              </a:xfrm>
              <a:prstGeom prst="roundRect">
                <a:avLst/>
              </a:prstGeom>
              <a:solidFill>
                <a:srgbClr val="3891A7">
                  <a:lumMod val="75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  <p:sp>
            <p:nvSpPr>
              <p:cNvPr id="96" name="Rounded Rectangle 12"/>
              <p:cNvSpPr/>
              <p:nvPr/>
            </p:nvSpPr>
            <p:spPr>
              <a:xfrm>
                <a:off x="3979683" y="2570684"/>
                <a:ext cx="1941921" cy="1941921"/>
              </a:xfrm>
              <a:prstGeom prst="roundRect">
                <a:avLst/>
              </a:prstGeom>
              <a:gradFill rotWithShape="1">
                <a:gsLst>
                  <a:gs pos="0">
                    <a:srgbClr val="3891A7">
                      <a:tint val="92000"/>
                      <a:satMod val="170000"/>
                    </a:srgbClr>
                  </a:gs>
                  <a:gs pos="15000">
                    <a:srgbClr val="3891A7">
                      <a:tint val="92000"/>
                      <a:shade val="99000"/>
                      <a:satMod val="170000"/>
                    </a:srgbClr>
                  </a:gs>
                  <a:gs pos="62000">
                    <a:srgbClr val="3891A7">
                      <a:tint val="96000"/>
                      <a:shade val="80000"/>
                      <a:satMod val="170000"/>
                    </a:srgbClr>
                  </a:gs>
                  <a:gs pos="97000">
                    <a:srgbClr val="3891A7">
                      <a:tint val="98000"/>
                      <a:shade val="63000"/>
                      <a:satMod val="170000"/>
                    </a:srgbClr>
                  </a:gs>
                  <a:gs pos="100000">
                    <a:srgbClr val="3891A7">
                      <a:shade val="62000"/>
                      <a:satMod val="170000"/>
                    </a:srgbClr>
                  </a:gs>
                </a:gsLst>
                <a:path path="circle">
                  <a:fillToRect l="50000" t="50000" r="50000" b="50000"/>
                </a:path>
              </a:gradFill>
              <a:ln>
                <a:noFill/>
              </a:ln>
              <a:effectLst>
                <a:outerShdw blurRad="63500" dist="25400" dir="5400000" rotWithShape="0">
                  <a:srgbClr val="000000">
                    <a:alpha val="43137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brightRoom" dir="tl">
                  <a:rot lat="0" lon="0" rev="5400000"/>
                </a:lightRig>
              </a:scene3d>
              <a:sp3d contourW="12700">
                <a:bevelT w="25400" h="50800" prst="angle"/>
                <a:contourClr>
                  <a:srgbClr val="3891A7"/>
                </a:contourClr>
              </a:sp3d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id-ID" sz="18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Gill Sans MT"/>
                  <a:ea typeface="+mn-ea"/>
                  <a:cs typeface="+mn-cs"/>
                </a:endParaRPr>
              </a:p>
            </p:txBody>
          </p:sp>
        </p:grpSp>
        <p:sp>
          <p:nvSpPr>
            <p:cNvPr id="94" name="TextBox 14"/>
            <p:cNvSpPr txBox="1"/>
            <p:nvPr/>
          </p:nvSpPr>
          <p:spPr>
            <a:xfrm>
              <a:off x="6350393" y="2346854"/>
              <a:ext cx="1471256" cy="1137460"/>
            </a:xfrm>
            <a:prstGeom prst="round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lumMod val="85000"/>
                      <a:lumOff val="15000"/>
                    </a:sysClr>
                  </a:solidFill>
                  <a:effectLst/>
                  <a:uLnTx/>
                  <a:uFillTx/>
                </a:rPr>
                <a:t>Sınav önemli fakat geleceğimi belirlemeyecek</a:t>
              </a:r>
              <a:endParaRPr kumimoji="0" lang="id-ID" sz="11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>
                    <a:lumMod val="85000"/>
                    <a:lumOff val="15000"/>
                  </a:sysClr>
                </a:solidFill>
                <a:effectLst/>
                <a:uLnTx/>
                <a:uFillTx/>
              </a:endParaRPr>
            </a:p>
          </p:txBody>
        </p:sp>
      </p:grpSp>
      <p:sp>
        <p:nvSpPr>
          <p:cNvPr id="97" name="Freeform 88"/>
          <p:cNvSpPr>
            <a:spLocks/>
          </p:cNvSpPr>
          <p:nvPr/>
        </p:nvSpPr>
        <p:spPr bwMode="auto">
          <a:xfrm>
            <a:off x="1866276" y="5076056"/>
            <a:ext cx="126014" cy="2285051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rgbClr val="E7DEC9"/>
              </a:gs>
              <a:gs pos="100000">
                <a:srgbClr val="E7DEC9"/>
              </a:gs>
            </a:gsLst>
            <a:lin ang="5400000" scaled="1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0" name="Group 11"/>
          <p:cNvGrpSpPr/>
          <p:nvPr/>
        </p:nvGrpSpPr>
        <p:grpSpPr>
          <a:xfrm>
            <a:off x="1992294" y="5162800"/>
            <a:ext cx="1078185" cy="504615"/>
            <a:chOff x="5944780" y="2227020"/>
            <a:chExt cx="2291940" cy="736945"/>
          </a:xfrm>
        </p:grpSpPr>
        <p:sp>
          <p:nvSpPr>
            <p:cNvPr id="99" name="Freeform 89"/>
            <p:cNvSpPr>
              <a:spLocks/>
            </p:cNvSpPr>
            <p:nvPr/>
          </p:nvSpPr>
          <p:spPr bwMode="auto">
            <a:xfrm>
              <a:off x="5944780" y="2259812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rgbClr val="4F27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Freeform 92"/>
            <p:cNvSpPr>
              <a:spLocks/>
            </p:cNvSpPr>
            <p:nvPr/>
          </p:nvSpPr>
          <p:spPr bwMode="auto">
            <a:xfrm>
              <a:off x="6210563" y="2259812"/>
              <a:ext cx="2000279" cy="704153"/>
            </a:xfrm>
            <a:custGeom>
              <a:avLst/>
              <a:gdLst>
                <a:gd name="T0" fmla="*/ 913 w 1159"/>
                <a:gd name="T1" fmla="*/ 0 h 408"/>
                <a:gd name="T2" fmla="*/ 0 w 1159"/>
                <a:gd name="T3" fmla="*/ 70 h 408"/>
                <a:gd name="T4" fmla="*/ 0 w 1159"/>
                <a:gd name="T5" fmla="*/ 324 h 408"/>
                <a:gd name="T6" fmla="*/ 913 w 1159"/>
                <a:gd name="T7" fmla="*/ 408 h 408"/>
                <a:gd name="T8" fmla="*/ 1159 w 1159"/>
                <a:gd name="T9" fmla="*/ 216 h 408"/>
                <a:gd name="T10" fmla="*/ 1159 w 1159"/>
                <a:gd name="T11" fmla="*/ 195 h 408"/>
                <a:gd name="T12" fmla="*/ 913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8"/>
                  </a:lnTo>
                  <a:lnTo>
                    <a:pt x="1159" y="216"/>
                  </a:lnTo>
                  <a:lnTo>
                    <a:pt x="1159" y="195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rgbClr val="3891A7">
                <a:lumMod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Freeform 93"/>
            <p:cNvSpPr>
              <a:spLocks/>
            </p:cNvSpPr>
            <p:nvPr/>
          </p:nvSpPr>
          <p:spPr bwMode="auto">
            <a:xfrm>
              <a:off x="6210563" y="2227020"/>
              <a:ext cx="2000279" cy="704153"/>
            </a:xfrm>
            <a:custGeom>
              <a:avLst/>
              <a:gdLst>
                <a:gd name="T0" fmla="*/ 905 w 1159"/>
                <a:gd name="T1" fmla="*/ 0 h 408"/>
                <a:gd name="T2" fmla="*/ 0 w 1159"/>
                <a:gd name="T3" fmla="*/ 68 h 408"/>
                <a:gd name="T4" fmla="*/ 0 w 1159"/>
                <a:gd name="T5" fmla="*/ 324 h 408"/>
                <a:gd name="T6" fmla="*/ 905 w 1159"/>
                <a:gd name="T7" fmla="*/ 408 h 408"/>
                <a:gd name="T8" fmla="*/ 1159 w 1159"/>
                <a:gd name="T9" fmla="*/ 214 h 408"/>
                <a:gd name="T10" fmla="*/ 905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905" y="0"/>
                  </a:moveTo>
                  <a:lnTo>
                    <a:pt x="0" y="68"/>
                  </a:lnTo>
                  <a:lnTo>
                    <a:pt x="0" y="324"/>
                  </a:lnTo>
                  <a:lnTo>
                    <a:pt x="905" y="408"/>
                  </a:lnTo>
                  <a:lnTo>
                    <a:pt x="1159" y="214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rgbClr val="3891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TextBox 15"/>
            <p:cNvSpPr txBox="1"/>
            <p:nvPr/>
          </p:nvSpPr>
          <p:spPr>
            <a:xfrm>
              <a:off x="6184682" y="2339267"/>
              <a:ext cx="2052038" cy="38205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İyi Hazırlan.</a:t>
              </a:r>
              <a:endParaRPr kumimoji="0" lang="id-ID" sz="11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aleway" panose="020B0003030101060003" pitchFamily="34" charset="0"/>
              </a:endParaRPr>
            </a:p>
          </p:txBody>
        </p:sp>
      </p:grpSp>
      <p:grpSp>
        <p:nvGrpSpPr>
          <p:cNvPr id="41" name="Group 20"/>
          <p:cNvGrpSpPr/>
          <p:nvPr/>
        </p:nvGrpSpPr>
        <p:grpSpPr>
          <a:xfrm>
            <a:off x="956303" y="5465165"/>
            <a:ext cx="942970" cy="513876"/>
            <a:chOff x="4004907" y="2977772"/>
            <a:chExt cx="2257432" cy="736944"/>
          </a:xfrm>
        </p:grpSpPr>
        <p:sp>
          <p:nvSpPr>
            <p:cNvPr id="104" name="Freeform 90"/>
            <p:cNvSpPr>
              <a:spLocks/>
            </p:cNvSpPr>
            <p:nvPr/>
          </p:nvSpPr>
          <p:spPr bwMode="auto">
            <a:xfrm>
              <a:off x="5944780" y="3029548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rgbClr val="4F27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Freeform 96"/>
            <p:cNvSpPr>
              <a:spLocks/>
            </p:cNvSpPr>
            <p:nvPr/>
          </p:nvSpPr>
          <p:spPr bwMode="auto">
            <a:xfrm>
              <a:off x="4004907" y="3010563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C32D2E">
                <a:lumMod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97"/>
            <p:cNvSpPr>
              <a:spLocks/>
            </p:cNvSpPr>
            <p:nvPr/>
          </p:nvSpPr>
          <p:spPr bwMode="auto">
            <a:xfrm>
              <a:off x="4004907" y="2977772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C32D2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TextBox 24"/>
            <p:cNvSpPr txBox="1"/>
            <p:nvPr/>
          </p:nvSpPr>
          <p:spPr>
            <a:xfrm>
              <a:off x="4071497" y="3156143"/>
              <a:ext cx="1754516" cy="3972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İyi Uyu.</a:t>
              </a:r>
              <a:endPara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aleway" panose="020B0003030101060003" pitchFamily="34" charset="0"/>
              </a:endParaRPr>
            </a:p>
          </p:txBody>
        </p:sp>
      </p:grpSp>
      <p:grpSp>
        <p:nvGrpSpPr>
          <p:cNvPr id="42" name="Group 33"/>
          <p:cNvGrpSpPr/>
          <p:nvPr/>
        </p:nvGrpSpPr>
        <p:grpSpPr>
          <a:xfrm>
            <a:off x="1944194" y="5991761"/>
            <a:ext cx="949442" cy="551415"/>
            <a:chOff x="5944780" y="3794106"/>
            <a:chExt cx="2266062" cy="735220"/>
          </a:xfrm>
        </p:grpSpPr>
        <p:sp>
          <p:nvSpPr>
            <p:cNvPr id="109" name="Freeform 91"/>
            <p:cNvSpPr>
              <a:spLocks/>
            </p:cNvSpPr>
            <p:nvPr/>
          </p:nvSpPr>
          <p:spPr bwMode="auto">
            <a:xfrm>
              <a:off x="5944780" y="380791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4 h 130"/>
                <a:gd name="T8" fmla="*/ 33 w 68"/>
                <a:gd name="T9" fmla="*/ 0 h 130"/>
                <a:gd name="T10" fmla="*/ 0 w 68"/>
                <a:gd name="T11" fmla="*/ 4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4"/>
                    <a:pt x="54" y="0"/>
                    <a:pt x="33" y="0"/>
                  </a:cubicBezTo>
                  <a:cubicBezTo>
                    <a:pt x="12" y="0"/>
                    <a:pt x="0" y="4"/>
                    <a:pt x="0" y="4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rgbClr val="4F27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0" name="Freeform 94"/>
            <p:cNvSpPr>
              <a:spLocks/>
            </p:cNvSpPr>
            <p:nvPr/>
          </p:nvSpPr>
          <p:spPr bwMode="auto">
            <a:xfrm>
              <a:off x="6210563" y="3826898"/>
              <a:ext cx="2000279" cy="702428"/>
            </a:xfrm>
            <a:custGeom>
              <a:avLst/>
              <a:gdLst>
                <a:gd name="T0" fmla="*/ 913 w 1159"/>
                <a:gd name="T1" fmla="*/ 0 h 407"/>
                <a:gd name="T2" fmla="*/ 0 w 1159"/>
                <a:gd name="T3" fmla="*/ 70 h 407"/>
                <a:gd name="T4" fmla="*/ 0 w 1159"/>
                <a:gd name="T5" fmla="*/ 324 h 407"/>
                <a:gd name="T6" fmla="*/ 913 w 1159"/>
                <a:gd name="T7" fmla="*/ 407 h 407"/>
                <a:gd name="T8" fmla="*/ 1159 w 1159"/>
                <a:gd name="T9" fmla="*/ 216 h 407"/>
                <a:gd name="T10" fmla="*/ 1159 w 1159"/>
                <a:gd name="T11" fmla="*/ 194 h 407"/>
                <a:gd name="T12" fmla="*/ 913 w 1159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7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7"/>
                  </a:lnTo>
                  <a:lnTo>
                    <a:pt x="1159" y="216"/>
                  </a:lnTo>
                  <a:lnTo>
                    <a:pt x="1159" y="194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rgbClr val="FEB80A">
                <a:lumMod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1" name="Freeform 95"/>
            <p:cNvSpPr>
              <a:spLocks/>
            </p:cNvSpPr>
            <p:nvPr/>
          </p:nvSpPr>
          <p:spPr bwMode="auto">
            <a:xfrm>
              <a:off x="6210563" y="3794106"/>
              <a:ext cx="2000279" cy="702428"/>
            </a:xfrm>
            <a:custGeom>
              <a:avLst/>
              <a:gdLst>
                <a:gd name="T0" fmla="*/ 905 w 1159"/>
                <a:gd name="T1" fmla="*/ 0 h 407"/>
                <a:gd name="T2" fmla="*/ 0 w 1159"/>
                <a:gd name="T3" fmla="*/ 67 h 407"/>
                <a:gd name="T4" fmla="*/ 0 w 1159"/>
                <a:gd name="T5" fmla="*/ 324 h 407"/>
                <a:gd name="T6" fmla="*/ 905 w 1159"/>
                <a:gd name="T7" fmla="*/ 407 h 407"/>
                <a:gd name="T8" fmla="*/ 1159 w 1159"/>
                <a:gd name="T9" fmla="*/ 213 h 407"/>
                <a:gd name="T10" fmla="*/ 905 w 1159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7">
                  <a:moveTo>
                    <a:pt x="905" y="0"/>
                  </a:moveTo>
                  <a:lnTo>
                    <a:pt x="0" y="67"/>
                  </a:lnTo>
                  <a:lnTo>
                    <a:pt x="0" y="324"/>
                  </a:lnTo>
                  <a:lnTo>
                    <a:pt x="905" y="407"/>
                  </a:lnTo>
                  <a:lnTo>
                    <a:pt x="1159" y="213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rgbClr val="FEB80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2" name="TextBox 37"/>
            <p:cNvSpPr txBox="1"/>
            <p:nvPr/>
          </p:nvSpPr>
          <p:spPr>
            <a:xfrm>
              <a:off x="6077029" y="3960981"/>
              <a:ext cx="207442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İyi beslen</a:t>
              </a:r>
              <a:r>
                <a:rPr kumimoji="0" 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.</a:t>
              </a:r>
              <a:endPara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aleway" panose="020B0003030101060003" pitchFamily="34" charset="0"/>
              </a:endParaRPr>
            </a:p>
          </p:txBody>
        </p:sp>
      </p:grpSp>
      <p:grpSp>
        <p:nvGrpSpPr>
          <p:cNvPr id="46" name="Group 41"/>
          <p:cNvGrpSpPr/>
          <p:nvPr/>
        </p:nvGrpSpPr>
        <p:grpSpPr>
          <a:xfrm>
            <a:off x="956304" y="6518581"/>
            <a:ext cx="935703" cy="498378"/>
            <a:chOff x="4004907" y="4562117"/>
            <a:chExt cx="2257432" cy="736943"/>
          </a:xfrm>
        </p:grpSpPr>
        <p:sp>
          <p:nvSpPr>
            <p:cNvPr id="114" name="Freeform 98"/>
            <p:cNvSpPr>
              <a:spLocks/>
            </p:cNvSpPr>
            <p:nvPr/>
          </p:nvSpPr>
          <p:spPr bwMode="auto">
            <a:xfrm>
              <a:off x="5944780" y="461389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rgbClr val="4F27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5" name="Freeform 99"/>
            <p:cNvSpPr>
              <a:spLocks/>
            </p:cNvSpPr>
            <p:nvPr/>
          </p:nvSpPr>
          <p:spPr bwMode="auto">
            <a:xfrm>
              <a:off x="4004907" y="4594907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84AA33">
                <a:lumMod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6" name="Freeform 100"/>
            <p:cNvSpPr>
              <a:spLocks/>
            </p:cNvSpPr>
            <p:nvPr/>
          </p:nvSpPr>
          <p:spPr bwMode="auto">
            <a:xfrm>
              <a:off x="4004907" y="4562117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84AA3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7" name="TextBox 45"/>
            <p:cNvSpPr txBox="1"/>
            <p:nvPr/>
          </p:nvSpPr>
          <p:spPr>
            <a:xfrm>
              <a:off x="4290032" y="4717033"/>
              <a:ext cx="1555437" cy="4095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Gevşe</a:t>
              </a:r>
              <a:endPara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aleway" panose="020B0003030101060003" pitchFamily="34" charset="0"/>
              </a:endParaRPr>
            </a:p>
          </p:txBody>
        </p:sp>
      </p:grpSp>
      <p:sp>
        <p:nvSpPr>
          <p:cNvPr id="118" name="Metin kutusu 117"/>
          <p:cNvSpPr txBox="1"/>
          <p:nvPr/>
        </p:nvSpPr>
        <p:spPr>
          <a:xfrm>
            <a:off x="389668" y="4701135"/>
            <a:ext cx="3242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rgbClr val="FF0000"/>
                </a:solidFill>
              </a:rPr>
              <a:t>SINAVDAN ÖNCE</a:t>
            </a:r>
          </a:p>
          <a:p>
            <a:pPr algn="ctr"/>
            <a:endParaRPr lang="tr-TR" sz="1200" b="1" dirty="0">
              <a:solidFill>
                <a:srgbClr val="FF0000"/>
              </a:solidFill>
            </a:endParaRPr>
          </a:p>
        </p:txBody>
      </p:sp>
      <p:sp>
        <p:nvSpPr>
          <p:cNvPr id="2" name="Dikdörtgen 1"/>
          <p:cNvSpPr/>
          <p:nvPr/>
        </p:nvSpPr>
        <p:spPr>
          <a:xfrm>
            <a:off x="3144799" y="5120512"/>
            <a:ext cx="3429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b="1" dirty="0">
                <a:solidFill>
                  <a:srgbClr val="7030A0"/>
                </a:solidFill>
              </a:rPr>
              <a:t>Sınava iyi hazırlanın. Çalışmayı son güne bırakmayın.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2899342" y="5847082"/>
            <a:ext cx="39597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400" b="1" dirty="0">
                <a:solidFill>
                  <a:srgbClr val="0070C0"/>
                </a:solidFill>
              </a:rPr>
              <a:t>Sınava karnınız aç girmeyin. </a:t>
            </a:r>
          </a:p>
          <a:p>
            <a:r>
              <a:rPr lang="tr-TR" sz="1400" b="1" dirty="0">
                <a:solidFill>
                  <a:srgbClr val="0070C0"/>
                </a:solidFill>
              </a:rPr>
              <a:t>Sınav öncesi baharatlı ve yağlı </a:t>
            </a:r>
          </a:p>
          <a:p>
            <a:r>
              <a:rPr lang="tr-TR" sz="1400" b="1" dirty="0">
                <a:solidFill>
                  <a:srgbClr val="0070C0"/>
                </a:solidFill>
              </a:rPr>
              <a:t>yiyeceklerden uzak durun.</a:t>
            </a:r>
          </a:p>
        </p:txBody>
      </p:sp>
      <p:sp>
        <p:nvSpPr>
          <p:cNvPr id="119" name="TextBox 7"/>
          <p:cNvSpPr txBox="1"/>
          <p:nvPr/>
        </p:nvSpPr>
        <p:spPr>
          <a:xfrm>
            <a:off x="21666" y="5339476"/>
            <a:ext cx="1989054" cy="500137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tr-TR" sz="1400" b="1" dirty="0" smtClean="0">
                <a:solidFill>
                  <a:srgbClr val="002060"/>
                </a:solidFill>
              </a:rPr>
              <a:t>Uykunuzu </a:t>
            </a:r>
          </a:p>
          <a:p>
            <a:r>
              <a:rPr lang="tr-TR" sz="1400" b="1" dirty="0" smtClean="0">
                <a:solidFill>
                  <a:srgbClr val="002060"/>
                </a:solidFill>
              </a:rPr>
              <a:t>iyi alın</a:t>
            </a:r>
            <a:r>
              <a:rPr lang="tr-TR" sz="1400" dirty="0" smtClean="0">
                <a:solidFill>
                  <a:srgbClr val="002060"/>
                </a:solidFill>
              </a:rPr>
              <a:t>.</a:t>
            </a:r>
            <a:endParaRPr lang="id-ID" sz="1400" dirty="0">
              <a:solidFill>
                <a:srgbClr val="002060"/>
              </a:solidFill>
            </a:endParaRPr>
          </a:p>
        </p:txBody>
      </p:sp>
      <p:sp>
        <p:nvSpPr>
          <p:cNvPr id="120" name="TextBox 9"/>
          <p:cNvSpPr txBox="1"/>
          <p:nvPr/>
        </p:nvSpPr>
        <p:spPr>
          <a:xfrm>
            <a:off x="88386" y="6282316"/>
            <a:ext cx="1978967" cy="157735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tr-TR" sz="1400" b="1" dirty="0" smtClean="0">
                <a:solidFill>
                  <a:srgbClr val="FF0000"/>
                </a:solidFill>
              </a:rPr>
              <a:t>Sınavdan </a:t>
            </a:r>
          </a:p>
          <a:p>
            <a:r>
              <a:rPr lang="tr-TR" sz="1400" b="1" dirty="0" smtClean="0">
                <a:solidFill>
                  <a:srgbClr val="FF0000"/>
                </a:solidFill>
              </a:rPr>
              <a:t>önce </a:t>
            </a:r>
          </a:p>
          <a:p>
            <a:r>
              <a:rPr lang="tr-TR" sz="1400" b="1" dirty="0" smtClean="0">
                <a:solidFill>
                  <a:srgbClr val="FF0000"/>
                </a:solidFill>
              </a:rPr>
              <a:t>olumlu </a:t>
            </a:r>
          </a:p>
          <a:p>
            <a:r>
              <a:rPr lang="tr-TR" sz="1400" b="1" dirty="0" smtClean="0">
                <a:solidFill>
                  <a:srgbClr val="FF0000"/>
                </a:solidFill>
              </a:rPr>
              <a:t>düşünün</a:t>
            </a:r>
          </a:p>
          <a:p>
            <a:r>
              <a:rPr lang="tr-TR" sz="1400" b="1" dirty="0" smtClean="0">
                <a:solidFill>
                  <a:srgbClr val="FF0000"/>
                </a:solidFill>
              </a:rPr>
              <a:t> ve gevşeme egzersizleri </a:t>
            </a:r>
          </a:p>
          <a:p>
            <a:r>
              <a:rPr lang="tr-TR" sz="1400" b="1" dirty="0" smtClean="0">
                <a:solidFill>
                  <a:srgbClr val="FF0000"/>
                </a:solidFill>
              </a:rPr>
              <a:t>yapın.</a:t>
            </a:r>
            <a:endParaRPr lang="id-ID" sz="1400" b="1" dirty="0">
              <a:solidFill>
                <a:srgbClr val="FF0000"/>
              </a:solidFill>
            </a:endParaRPr>
          </a:p>
        </p:txBody>
      </p:sp>
      <p:sp>
        <p:nvSpPr>
          <p:cNvPr id="121" name="Metin kutusu 120"/>
          <p:cNvSpPr txBox="1"/>
          <p:nvPr/>
        </p:nvSpPr>
        <p:spPr>
          <a:xfrm>
            <a:off x="2710999" y="6646294"/>
            <a:ext cx="32421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 smtClean="0">
                <a:solidFill>
                  <a:srgbClr val="FF0000"/>
                </a:solidFill>
              </a:rPr>
              <a:t>SINAV ANINDA</a:t>
            </a:r>
            <a:endParaRPr lang="tr-TR" sz="1200" b="1" dirty="0">
              <a:solidFill>
                <a:srgbClr val="FF0000"/>
              </a:solidFill>
            </a:endParaRPr>
          </a:p>
        </p:txBody>
      </p:sp>
      <p:sp>
        <p:nvSpPr>
          <p:cNvPr id="122" name="Freeform 88"/>
          <p:cNvSpPr>
            <a:spLocks/>
          </p:cNvSpPr>
          <p:nvPr/>
        </p:nvSpPr>
        <p:spPr bwMode="auto">
          <a:xfrm>
            <a:off x="4274868" y="6923293"/>
            <a:ext cx="114364" cy="2123487"/>
          </a:xfrm>
          <a:custGeom>
            <a:avLst/>
            <a:gdLst>
              <a:gd name="T0" fmla="*/ 0 w 53"/>
              <a:gd name="T1" fmla="*/ 905 h 908"/>
              <a:gd name="T2" fmla="*/ 28 w 53"/>
              <a:gd name="T3" fmla="*/ 908 h 908"/>
              <a:gd name="T4" fmla="*/ 53 w 53"/>
              <a:gd name="T5" fmla="*/ 905 h 908"/>
              <a:gd name="T6" fmla="*/ 53 w 53"/>
              <a:gd name="T7" fmla="*/ 6 h 908"/>
              <a:gd name="T8" fmla="*/ 25 w 53"/>
              <a:gd name="T9" fmla="*/ 0 h 908"/>
              <a:gd name="T10" fmla="*/ 0 w 53"/>
              <a:gd name="T11" fmla="*/ 6 h 908"/>
              <a:gd name="T12" fmla="*/ 0 w 53"/>
              <a:gd name="T13" fmla="*/ 905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53" h="908">
                <a:moveTo>
                  <a:pt x="0" y="905"/>
                </a:moveTo>
                <a:cubicBezTo>
                  <a:pt x="0" y="905"/>
                  <a:pt x="12" y="908"/>
                  <a:pt x="28" y="908"/>
                </a:cubicBezTo>
                <a:cubicBezTo>
                  <a:pt x="43" y="908"/>
                  <a:pt x="53" y="905"/>
                  <a:pt x="53" y="905"/>
                </a:cubicBezTo>
                <a:cubicBezTo>
                  <a:pt x="53" y="6"/>
                  <a:pt x="53" y="6"/>
                  <a:pt x="53" y="6"/>
                </a:cubicBezTo>
                <a:cubicBezTo>
                  <a:pt x="53" y="6"/>
                  <a:pt x="42" y="0"/>
                  <a:pt x="25" y="0"/>
                </a:cubicBezTo>
                <a:cubicBezTo>
                  <a:pt x="9" y="0"/>
                  <a:pt x="0" y="6"/>
                  <a:pt x="0" y="6"/>
                </a:cubicBezTo>
                <a:lnTo>
                  <a:pt x="0" y="905"/>
                </a:lnTo>
                <a:close/>
              </a:path>
            </a:pathLst>
          </a:custGeom>
          <a:gradFill>
            <a:gsLst>
              <a:gs pos="0">
                <a:srgbClr val="E7DEC9"/>
              </a:gs>
              <a:gs pos="100000">
                <a:srgbClr val="E7DEC9"/>
              </a:gs>
            </a:gsLst>
            <a:lin ang="5400000" scaled="1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7" name="Group 11"/>
          <p:cNvGrpSpPr/>
          <p:nvPr/>
        </p:nvGrpSpPr>
        <p:grpSpPr>
          <a:xfrm>
            <a:off x="4389233" y="7016959"/>
            <a:ext cx="1282724" cy="552709"/>
            <a:chOff x="5944780" y="2227020"/>
            <a:chExt cx="2266062" cy="736945"/>
          </a:xfrm>
        </p:grpSpPr>
        <p:sp>
          <p:nvSpPr>
            <p:cNvPr id="124" name="Freeform 89"/>
            <p:cNvSpPr>
              <a:spLocks/>
            </p:cNvSpPr>
            <p:nvPr/>
          </p:nvSpPr>
          <p:spPr bwMode="auto">
            <a:xfrm>
              <a:off x="5944780" y="2259812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rgbClr val="4F27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5" name="Freeform 92"/>
            <p:cNvSpPr>
              <a:spLocks/>
            </p:cNvSpPr>
            <p:nvPr/>
          </p:nvSpPr>
          <p:spPr bwMode="auto">
            <a:xfrm>
              <a:off x="6210563" y="2259812"/>
              <a:ext cx="2000279" cy="704153"/>
            </a:xfrm>
            <a:custGeom>
              <a:avLst/>
              <a:gdLst>
                <a:gd name="T0" fmla="*/ 913 w 1159"/>
                <a:gd name="T1" fmla="*/ 0 h 408"/>
                <a:gd name="T2" fmla="*/ 0 w 1159"/>
                <a:gd name="T3" fmla="*/ 70 h 408"/>
                <a:gd name="T4" fmla="*/ 0 w 1159"/>
                <a:gd name="T5" fmla="*/ 324 h 408"/>
                <a:gd name="T6" fmla="*/ 913 w 1159"/>
                <a:gd name="T7" fmla="*/ 408 h 408"/>
                <a:gd name="T8" fmla="*/ 1159 w 1159"/>
                <a:gd name="T9" fmla="*/ 216 h 408"/>
                <a:gd name="T10" fmla="*/ 1159 w 1159"/>
                <a:gd name="T11" fmla="*/ 195 h 408"/>
                <a:gd name="T12" fmla="*/ 913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8"/>
                  </a:lnTo>
                  <a:lnTo>
                    <a:pt x="1159" y="216"/>
                  </a:lnTo>
                  <a:lnTo>
                    <a:pt x="1159" y="195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rgbClr val="3891A7">
                <a:lumMod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6" name="Freeform 93"/>
            <p:cNvSpPr>
              <a:spLocks/>
            </p:cNvSpPr>
            <p:nvPr/>
          </p:nvSpPr>
          <p:spPr bwMode="auto">
            <a:xfrm>
              <a:off x="6210563" y="2227020"/>
              <a:ext cx="2000279" cy="704153"/>
            </a:xfrm>
            <a:custGeom>
              <a:avLst/>
              <a:gdLst>
                <a:gd name="T0" fmla="*/ 905 w 1159"/>
                <a:gd name="T1" fmla="*/ 0 h 408"/>
                <a:gd name="T2" fmla="*/ 0 w 1159"/>
                <a:gd name="T3" fmla="*/ 68 h 408"/>
                <a:gd name="T4" fmla="*/ 0 w 1159"/>
                <a:gd name="T5" fmla="*/ 324 h 408"/>
                <a:gd name="T6" fmla="*/ 905 w 1159"/>
                <a:gd name="T7" fmla="*/ 408 h 408"/>
                <a:gd name="T8" fmla="*/ 1159 w 1159"/>
                <a:gd name="T9" fmla="*/ 214 h 408"/>
                <a:gd name="T10" fmla="*/ 905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905" y="0"/>
                  </a:moveTo>
                  <a:lnTo>
                    <a:pt x="0" y="68"/>
                  </a:lnTo>
                  <a:lnTo>
                    <a:pt x="0" y="324"/>
                  </a:lnTo>
                  <a:lnTo>
                    <a:pt x="905" y="408"/>
                  </a:lnTo>
                  <a:lnTo>
                    <a:pt x="1159" y="214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rgbClr val="3891A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TextBox 15"/>
            <p:cNvSpPr txBox="1"/>
            <p:nvPr/>
          </p:nvSpPr>
          <p:spPr>
            <a:xfrm>
              <a:off x="6557672" y="2339447"/>
              <a:ext cx="1306057" cy="5745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Bildiğin </a:t>
              </a:r>
              <a:endParaRPr kumimoji="0" lang="tr-TR" sz="11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aleway" panose="020B0003030101060003" pitchFamily="34" charset="0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Sorular</a:t>
              </a:r>
              <a:endParaRPr kumimoji="0" lang="id-ID" sz="11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aleway" panose="020B0003030101060003" pitchFamily="34" charset="0"/>
              </a:endParaRPr>
            </a:p>
          </p:txBody>
        </p:sp>
      </p:grpSp>
      <p:sp>
        <p:nvSpPr>
          <p:cNvPr id="5" name="Dikdörtgen 4"/>
          <p:cNvSpPr/>
          <p:nvPr/>
        </p:nvSpPr>
        <p:spPr>
          <a:xfrm>
            <a:off x="4857760" y="6929454"/>
            <a:ext cx="174539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/>
            <a:r>
              <a:rPr lang="tr-TR" sz="1100" b="1" dirty="0">
                <a:solidFill>
                  <a:schemeClr val="bg1"/>
                </a:solidFill>
              </a:rPr>
              <a:t>Bildiğiniz </a:t>
            </a:r>
            <a:endParaRPr lang="tr-TR" sz="1100" b="1" dirty="0" smtClean="0">
              <a:solidFill>
                <a:schemeClr val="bg1"/>
              </a:solidFill>
            </a:endParaRPr>
          </a:p>
          <a:p>
            <a:pPr lvl="0" algn="r"/>
            <a:r>
              <a:rPr lang="tr-TR" sz="1100" b="1" dirty="0" smtClean="0">
                <a:solidFill>
                  <a:schemeClr val="bg1"/>
                </a:solidFill>
              </a:rPr>
              <a:t>sorulardan </a:t>
            </a:r>
          </a:p>
          <a:p>
            <a:pPr lvl="0" algn="r"/>
            <a:r>
              <a:rPr lang="tr-TR" sz="1100" b="1" dirty="0" smtClean="0">
                <a:solidFill>
                  <a:schemeClr val="bg1"/>
                </a:solidFill>
              </a:rPr>
              <a:t>başlayın</a:t>
            </a:r>
            <a:r>
              <a:rPr lang="tr-TR" sz="1100" b="1" dirty="0">
                <a:solidFill>
                  <a:schemeClr val="bg1"/>
                </a:solidFill>
                <a:latin typeface="Raleway" panose="020B0003030101060003" pitchFamily="34" charset="0"/>
              </a:rPr>
              <a:t>.</a:t>
            </a:r>
            <a:endParaRPr lang="id-ID" sz="1100" b="1" dirty="0">
              <a:solidFill>
                <a:schemeClr val="bg1"/>
              </a:solidFill>
              <a:latin typeface="Raleway" panose="020B0003030101060003" pitchFamily="34" charset="0"/>
            </a:endParaRPr>
          </a:p>
        </p:txBody>
      </p:sp>
      <p:grpSp>
        <p:nvGrpSpPr>
          <p:cNvPr id="51" name="Group 33"/>
          <p:cNvGrpSpPr/>
          <p:nvPr/>
        </p:nvGrpSpPr>
        <p:grpSpPr>
          <a:xfrm>
            <a:off x="4389234" y="7985035"/>
            <a:ext cx="1086238" cy="551415"/>
            <a:chOff x="5944780" y="3794106"/>
            <a:chExt cx="2266062" cy="735220"/>
          </a:xfrm>
        </p:grpSpPr>
        <p:sp>
          <p:nvSpPr>
            <p:cNvPr id="129" name="Freeform 91"/>
            <p:cNvSpPr>
              <a:spLocks/>
            </p:cNvSpPr>
            <p:nvPr/>
          </p:nvSpPr>
          <p:spPr bwMode="auto">
            <a:xfrm>
              <a:off x="5944780" y="380791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4 h 130"/>
                <a:gd name="T8" fmla="*/ 33 w 68"/>
                <a:gd name="T9" fmla="*/ 0 h 130"/>
                <a:gd name="T10" fmla="*/ 0 w 68"/>
                <a:gd name="T11" fmla="*/ 4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4"/>
                    <a:pt x="68" y="4"/>
                    <a:pt x="68" y="4"/>
                  </a:cubicBezTo>
                  <a:cubicBezTo>
                    <a:pt x="68" y="4"/>
                    <a:pt x="54" y="0"/>
                    <a:pt x="33" y="0"/>
                  </a:cubicBezTo>
                  <a:cubicBezTo>
                    <a:pt x="12" y="0"/>
                    <a:pt x="0" y="4"/>
                    <a:pt x="0" y="4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rgbClr val="4F27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0" name="Freeform 94"/>
            <p:cNvSpPr>
              <a:spLocks/>
            </p:cNvSpPr>
            <p:nvPr/>
          </p:nvSpPr>
          <p:spPr bwMode="auto">
            <a:xfrm>
              <a:off x="6210563" y="3826898"/>
              <a:ext cx="2000279" cy="702428"/>
            </a:xfrm>
            <a:custGeom>
              <a:avLst/>
              <a:gdLst>
                <a:gd name="T0" fmla="*/ 913 w 1159"/>
                <a:gd name="T1" fmla="*/ 0 h 407"/>
                <a:gd name="T2" fmla="*/ 0 w 1159"/>
                <a:gd name="T3" fmla="*/ 70 h 407"/>
                <a:gd name="T4" fmla="*/ 0 w 1159"/>
                <a:gd name="T5" fmla="*/ 324 h 407"/>
                <a:gd name="T6" fmla="*/ 913 w 1159"/>
                <a:gd name="T7" fmla="*/ 407 h 407"/>
                <a:gd name="T8" fmla="*/ 1159 w 1159"/>
                <a:gd name="T9" fmla="*/ 216 h 407"/>
                <a:gd name="T10" fmla="*/ 1159 w 1159"/>
                <a:gd name="T11" fmla="*/ 194 h 407"/>
                <a:gd name="T12" fmla="*/ 913 w 1159"/>
                <a:gd name="T13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7">
                  <a:moveTo>
                    <a:pt x="913" y="0"/>
                  </a:moveTo>
                  <a:lnTo>
                    <a:pt x="0" y="70"/>
                  </a:lnTo>
                  <a:lnTo>
                    <a:pt x="0" y="324"/>
                  </a:lnTo>
                  <a:lnTo>
                    <a:pt x="913" y="407"/>
                  </a:lnTo>
                  <a:lnTo>
                    <a:pt x="1159" y="216"/>
                  </a:lnTo>
                  <a:lnTo>
                    <a:pt x="1159" y="194"/>
                  </a:lnTo>
                  <a:lnTo>
                    <a:pt x="913" y="0"/>
                  </a:lnTo>
                  <a:close/>
                </a:path>
              </a:pathLst>
            </a:custGeom>
            <a:solidFill>
              <a:srgbClr val="FEB80A">
                <a:lumMod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1" name="Freeform 95"/>
            <p:cNvSpPr>
              <a:spLocks/>
            </p:cNvSpPr>
            <p:nvPr/>
          </p:nvSpPr>
          <p:spPr bwMode="auto">
            <a:xfrm>
              <a:off x="6210563" y="3794106"/>
              <a:ext cx="2000279" cy="702428"/>
            </a:xfrm>
            <a:custGeom>
              <a:avLst/>
              <a:gdLst>
                <a:gd name="T0" fmla="*/ 905 w 1159"/>
                <a:gd name="T1" fmla="*/ 0 h 407"/>
                <a:gd name="T2" fmla="*/ 0 w 1159"/>
                <a:gd name="T3" fmla="*/ 67 h 407"/>
                <a:gd name="T4" fmla="*/ 0 w 1159"/>
                <a:gd name="T5" fmla="*/ 324 h 407"/>
                <a:gd name="T6" fmla="*/ 905 w 1159"/>
                <a:gd name="T7" fmla="*/ 407 h 407"/>
                <a:gd name="T8" fmla="*/ 1159 w 1159"/>
                <a:gd name="T9" fmla="*/ 213 h 407"/>
                <a:gd name="T10" fmla="*/ 905 w 1159"/>
                <a:gd name="T11" fmla="*/ 0 h 4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7">
                  <a:moveTo>
                    <a:pt x="905" y="0"/>
                  </a:moveTo>
                  <a:lnTo>
                    <a:pt x="0" y="67"/>
                  </a:lnTo>
                  <a:lnTo>
                    <a:pt x="0" y="324"/>
                  </a:lnTo>
                  <a:lnTo>
                    <a:pt x="905" y="407"/>
                  </a:lnTo>
                  <a:lnTo>
                    <a:pt x="1159" y="213"/>
                  </a:lnTo>
                  <a:lnTo>
                    <a:pt x="905" y="0"/>
                  </a:lnTo>
                  <a:close/>
                </a:path>
              </a:pathLst>
            </a:custGeom>
            <a:solidFill>
              <a:srgbClr val="FEB80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2" name="TextBox 37"/>
            <p:cNvSpPr txBox="1"/>
            <p:nvPr/>
          </p:nvSpPr>
          <p:spPr>
            <a:xfrm>
              <a:off x="6319779" y="3926137"/>
              <a:ext cx="1579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Unutma</a:t>
              </a:r>
              <a:endPara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aleway" panose="020B0003030101060003" pitchFamily="34" charset="0"/>
              </a:endParaRPr>
            </a:p>
          </p:txBody>
        </p:sp>
      </p:grpSp>
      <p:sp>
        <p:nvSpPr>
          <p:cNvPr id="133" name="TextBox 5"/>
          <p:cNvSpPr txBox="1"/>
          <p:nvPr/>
        </p:nvSpPr>
        <p:spPr>
          <a:xfrm>
            <a:off x="4234095" y="7716835"/>
            <a:ext cx="2514374" cy="114646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r"/>
            <a:r>
              <a:rPr lang="tr-TR" sz="1400" b="1" dirty="0" smtClean="0"/>
              <a:t>Yapamayacağınız </a:t>
            </a:r>
          </a:p>
          <a:p>
            <a:pPr algn="r"/>
            <a:r>
              <a:rPr lang="tr-TR" sz="1400" b="1" dirty="0" smtClean="0"/>
              <a:t>zor soruların </a:t>
            </a:r>
          </a:p>
          <a:p>
            <a:pPr algn="r"/>
            <a:r>
              <a:rPr lang="tr-TR" sz="1400" b="1" dirty="0" smtClean="0"/>
              <a:t>da </a:t>
            </a:r>
          </a:p>
          <a:p>
            <a:pPr algn="r"/>
            <a:r>
              <a:rPr lang="tr-TR" sz="1400" b="1" dirty="0" smtClean="0"/>
              <a:t>olabileceğini </a:t>
            </a:r>
          </a:p>
          <a:p>
            <a:pPr algn="r"/>
            <a:r>
              <a:rPr lang="tr-TR" sz="1400" b="1" dirty="0" smtClean="0"/>
              <a:t>unutmayın.</a:t>
            </a:r>
            <a:endParaRPr lang="id-ID" sz="1400" b="1" dirty="0"/>
          </a:p>
        </p:txBody>
      </p:sp>
      <p:grpSp>
        <p:nvGrpSpPr>
          <p:cNvPr id="52" name="Group 20"/>
          <p:cNvGrpSpPr/>
          <p:nvPr/>
        </p:nvGrpSpPr>
        <p:grpSpPr>
          <a:xfrm>
            <a:off x="3203059" y="7432328"/>
            <a:ext cx="1068810" cy="552708"/>
            <a:chOff x="4004907" y="2977772"/>
            <a:chExt cx="2257432" cy="736944"/>
          </a:xfrm>
        </p:grpSpPr>
        <p:sp>
          <p:nvSpPr>
            <p:cNvPr id="135" name="Freeform 90"/>
            <p:cNvSpPr>
              <a:spLocks/>
            </p:cNvSpPr>
            <p:nvPr/>
          </p:nvSpPr>
          <p:spPr bwMode="auto">
            <a:xfrm>
              <a:off x="5944780" y="3029548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rgbClr val="4F27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6" name="Freeform 96"/>
            <p:cNvSpPr>
              <a:spLocks/>
            </p:cNvSpPr>
            <p:nvPr/>
          </p:nvSpPr>
          <p:spPr bwMode="auto">
            <a:xfrm>
              <a:off x="4004907" y="3010563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C32D2E">
                <a:lumMod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7" name="Freeform 97"/>
            <p:cNvSpPr>
              <a:spLocks/>
            </p:cNvSpPr>
            <p:nvPr/>
          </p:nvSpPr>
          <p:spPr bwMode="auto">
            <a:xfrm>
              <a:off x="4004907" y="2977772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C32D2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38" name="TextBox 24"/>
            <p:cNvSpPr txBox="1"/>
            <p:nvPr/>
          </p:nvSpPr>
          <p:spPr>
            <a:xfrm>
              <a:off x="4690648" y="3176913"/>
              <a:ext cx="10028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2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Atla</a:t>
              </a:r>
              <a:endParaRPr kumimoji="0" lang="id-ID" sz="12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aleway" panose="020B0003030101060003" pitchFamily="34" charset="0"/>
              </a:endParaRPr>
            </a:p>
          </p:txBody>
        </p:sp>
      </p:grpSp>
      <p:sp>
        <p:nvSpPr>
          <p:cNvPr id="139" name="Dikdörtgen 138"/>
          <p:cNvSpPr/>
          <p:nvPr/>
        </p:nvSpPr>
        <p:spPr>
          <a:xfrm>
            <a:off x="1500174" y="7358082"/>
            <a:ext cx="169540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200" b="1" dirty="0">
                <a:solidFill>
                  <a:srgbClr val="7030A0"/>
                </a:solidFill>
              </a:rPr>
              <a:t>Yapmadığınız </a:t>
            </a:r>
            <a:endParaRPr lang="tr-TR" sz="1200" b="1" dirty="0" smtClean="0">
              <a:solidFill>
                <a:srgbClr val="7030A0"/>
              </a:solidFill>
            </a:endParaRPr>
          </a:p>
          <a:p>
            <a:r>
              <a:rPr lang="tr-TR" sz="1200" b="1" dirty="0" smtClean="0">
                <a:solidFill>
                  <a:srgbClr val="7030A0"/>
                </a:solidFill>
              </a:rPr>
              <a:t>sorularda </a:t>
            </a:r>
            <a:r>
              <a:rPr lang="tr-TR" sz="1200" b="1" dirty="0">
                <a:solidFill>
                  <a:srgbClr val="7030A0"/>
                </a:solidFill>
              </a:rPr>
              <a:t>çok </a:t>
            </a:r>
            <a:endParaRPr lang="tr-TR" sz="1200" b="1" dirty="0" smtClean="0">
              <a:solidFill>
                <a:srgbClr val="7030A0"/>
              </a:solidFill>
            </a:endParaRPr>
          </a:p>
          <a:p>
            <a:r>
              <a:rPr lang="tr-TR" sz="1200" b="1" dirty="0" smtClean="0">
                <a:solidFill>
                  <a:srgbClr val="7030A0"/>
                </a:solidFill>
              </a:rPr>
              <a:t>zaman kaybetmeyin </a:t>
            </a:r>
          </a:p>
          <a:p>
            <a:r>
              <a:rPr lang="tr-TR" sz="1400" b="1" dirty="0" smtClean="0">
                <a:solidFill>
                  <a:srgbClr val="7030A0"/>
                </a:solidFill>
              </a:rPr>
              <a:t>atlayın</a:t>
            </a:r>
            <a:r>
              <a:rPr lang="tr-TR" sz="1400" b="1" dirty="0">
                <a:solidFill>
                  <a:srgbClr val="7030A0"/>
                </a:solidFill>
              </a:rPr>
              <a:t>.</a:t>
            </a:r>
          </a:p>
        </p:txBody>
      </p:sp>
      <p:grpSp>
        <p:nvGrpSpPr>
          <p:cNvPr id="57" name="Group 41"/>
          <p:cNvGrpSpPr/>
          <p:nvPr/>
        </p:nvGrpSpPr>
        <p:grpSpPr>
          <a:xfrm>
            <a:off x="3140743" y="8406118"/>
            <a:ext cx="1163738" cy="596313"/>
            <a:chOff x="3997012" y="4562117"/>
            <a:chExt cx="2265327" cy="736943"/>
          </a:xfrm>
        </p:grpSpPr>
        <p:sp>
          <p:nvSpPr>
            <p:cNvPr id="141" name="Freeform 98"/>
            <p:cNvSpPr>
              <a:spLocks/>
            </p:cNvSpPr>
            <p:nvPr/>
          </p:nvSpPr>
          <p:spPr bwMode="auto">
            <a:xfrm>
              <a:off x="5944780" y="4613893"/>
              <a:ext cx="317559" cy="605779"/>
            </a:xfrm>
            <a:custGeom>
              <a:avLst/>
              <a:gdLst>
                <a:gd name="T0" fmla="*/ 0 w 68"/>
                <a:gd name="T1" fmla="*/ 128 h 130"/>
                <a:gd name="T2" fmla="*/ 36 w 68"/>
                <a:gd name="T3" fmla="*/ 130 h 130"/>
                <a:gd name="T4" fmla="*/ 68 w 68"/>
                <a:gd name="T5" fmla="*/ 128 h 130"/>
                <a:gd name="T6" fmla="*/ 68 w 68"/>
                <a:gd name="T7" fmla="*/ 5 h 130"/>
                <a:gd name="T8" fmla="*/ 33 w 68"/>
                <a:gd name="T9" fmla="*/ 0 h 130"/>
                <a:gd name="T10" fmla="*/ 0 w 68"/>
                <a:gd name="T11" fmla="*/ 5 h 130"/>
                <a:gd name="T12" fmla="*/ 0 w 68"/>
                <a:gd name="T13" fmla="*/ 128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8" h="130">
                  <a:moveTo>
                    <a:pt x="0" y="128"/>
                  </a:moveTo>
                  <a:cubicBezTo>
                    <a:pt x="0" y="128"/>
                    <a:pt x="16" y="130"/>
                    <a:pt x="36" y="130"/>
                  </a:cubicBezTo>
                  <a:cubicBezTo>
                    <a:pt x="55" y="130"/>
                    <a:pt x="68" y="128"/>
                    <a:pt x="68" y="128"/>
                  </a:cubicBezTo>
                  <a:cubicBezTo>
                    <a:pt x="68" y="5"/>
                    <a:pt x="68" y="5"/>
                    <a:pt x="68" y="5"/>
                  </a:cubicBezTo>
                  <a:cubicBezTo>
                    <a:pt x="68" y="5"/>
                    <a:pt x="54" y="0"/>
                    <a:pt x="33" y="0"/>
                  </a:cubicBezTo>
                  <a:cubicBezTo>
                    <a:pt x="12" y="0"/>
                    <a:pt x="0" y="5"/>
                    <a:pt x="0" y="5"/>
                  </a:cubicBezTo>
                  <a:lnTo>
                    <a:pt x="0" y="128"/>
                  </a:lnTo>
                  <a:close/>
                </a:path>
              </a:pathLst>
            </a:custGeom>
            <a:solidFill>
              <a:srgbClr val="4F271C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Freeform 99"/>
            <p:cNvSpPr>
              <a:spLocks/>
            </p:cNvSpPr>
            <p:nvPr/>
          </p:nvSpPr>
          <p:spPr bwMode="auto">
            <a:xfrm>
              <a:off x="4004907" y="4594907"/>
              <a:ext cx="2000279" cy="704153"/>
            </a:xfrm>
            <a:custGeom>
              <a:avLst/>
              <a:gdLst>
                <a:gd name="T0" fmla="*/ 246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46 w 1159"/>
                <a:gd name="T7" fmla="*/ 408 h 408"/>
                <a:gd name="T8" fmla="*/ 0 w 1159"/>
                <a:gd name="T9" fmla="*/ 216 h 408"/>
                <a:gd name="T10" fmla="*/ 0 w 1159"/>
                <a:gd name="T11" fmla="*/ 197 h 408"/>
                <a:gd name="T12" fmla="*/ 246 w 1159"/>
                <a:gd name="T13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59" h="408">
                  <a:moveTo>
                    <a:pt x="246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46" y="408"/>
                  </a:lnTo>
                  <a:lnTo>
                    <a:pt x="0" y="216"/>
                  </a:lnTo>
                  <a:lnTo>
                    <a:pt x="0" y="197"/>
                  </a:lnTo>
                  <a:lnTo>
                    <a:pt x="246" y="0"/>
                  </a:lnTo>
                  <a:close/>
                </a:path>
              </a:pathLst>
            </a:custGeom>
            <a:solidFill>
              <a:srgbClr val="84AA33">
                <a:lumMod val="75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3" name="Freeform 100"/>
            <p:cNvSpPr>
              <a:spLocks/>
            </p:cNvSpPr>
            <p:nvPr/>
          </p:nvSpPr>
          <p:spPr bwMode="auto">
            <a:xfrm>
              <a:off x="4004907" y="4562117"/>
              <a:ext cx="2000279" cy="704153"/>
            </a:xfrm>
            <a:custGeom>
              <a:avLst/>
              <a:gdLst>
                <a:gd name="T0" fmla="*/ 251 w 1159"/>
                <a:gd name="T1" fmla="*/ 0 h 408"/>
                <a:gd name="T2" fmla="*/ 1159 w 1159"/>
                <a:gd name="T3" fmla="*/ 70 h 408"/>
                <a:gd name="T4" fmla="*/ 1159 w 1159"/>
                <a:gd name="T5" fmla="*/ 324 h 408"/>
                <a:gd name="T6" fmla="*/ 251 w 1159"/>
                <a:gd name="T7" fmla="*/ 408 h 408"/>
                <a:gd name="T8" fmla="*/ 0 w 1159"/>
                <a:gd name="T9" fmla="*/ 216 h 408"/>
                <a:gd name="T10" fmla="*/ 251 w 1159"/>
                <a:gd name="T11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59" h="408">
                  <a:moveTo>
                    <a:pt x="251" y="0"/>
                  </a:moveTo>
                  <a:lnTo>
                    <a:pt x="1159" y="70"/>
                  </a:lnTo>
                  <a:lnTo>
                    <a:pt x="1159" y="324"/>
                  </a:lnTo>
                  <a:lnTo>
                    <a:pt x="251" y="408"/>
                  </a:lnTo>
                  <a:lnTo>
                    <a:pt x="0" y="216"/>
                  </a:lnTo>
                  <a:lnTo>
                    <a:pt x="251" y="0"/>
                  </a:lnTo>
                  <a:close/>
                </a:path>
              </a:pathLst>
            </a:custGeom>
            <a:solidFill>
              <a:srgbClr val="84AA3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4" name="TextBox 45"/>
            <p:cNvSpPr txBox="1"/>
            <p:nvPr/>
          </p:nvSpPr>
          <p:spPr>
            <a:xfrm>
              <a:off x="3997012" y="4717034"/>
              <a:ext cx="2094412" cy="32330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tr-TR" sz="1100" b="1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Raleway" panose="020B0003030101060003" pitchFamily="34" charset="0"/>
                </a:rPr>
                <a:t>Kısa Bir Mola</a:t>
              </a:r>
              <a:endParaRPr kumimoji="0" lang="id-ID" sz="1100" b="1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aleway" panose="020B0003030101060003" pitchFamily="34" charset="0"/>
              </a:endParaRPr>
            </a:p>
          </p:txBody>
        </p:sp>
        <p:sp>
          <p:nvSpPr>
            <p:cNvPr id="145" name="Oval 6"/>
            <p:cNvSpPr>
              <a:spLocks noChangeArrowheads="1"/>
            </p:cNvSpPr>
            <p:nvPr/>
          </p:nvSpPr>
          <p:spPr bwMode="auto">
            <a:xfrm>
              <a:off x="4523012" y="4819702"/>
              <a:ext cx="34994" cy="34994"/>
            </a:xfrm>
            <a:prstGeom prst="ellipse">
              <a:avLst/>
            </a:prstGeom>
            <a:solidFill>
              <a:sysClr val="window" lastClr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id-ID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46" name="Dikdörtgen 145"/>
          <p:cNvSpPr/>
          <p:nvPr/>
        </p:nvSpPr>
        <p:spPr>
          <a:xfrm>
            <a:off x="589306" y="8213955"/>
            <a:ext cx="3429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400" b="1" dirty="0">
                <a:solidFill>
                  <a:srgbClr val="002060"/>
                </a:solidFill>
              </a:rPr>
              <a:t>Sınavda yorulduğunuzda </a:t>
            </a:r>
          </a:p>
          <a:p>
            <a:r>
              <a:rPr lang="tr-TR" sz="1400" b="1" dirty="0">
                <a:solidFill>
                  <a:srgbClr val="002060"/>
                </a:solidFill>
              </a:rPr>
              <a:t>ve kaygınız artarsa </a:t>
            </a:r>
            <a:r>
              <a:rPr lang="tr-TR" sz="1400" b="1" dirty="0" smtClean="0">
                <a:solidFill>
                  <a:srgbClr val="002060"/>
                </a:solidFill>
              </a:rPr>
              <a:t>kısa</a:t>
            </a:r>
          </a:p>
          <a:p>
            <a:r>
              <a:rPr lang="tr-TR" sz="1400" b="1" dirty="0" smtClean="0">
                <a:solidFill>
                  <a:srgbClr val="002060"/>
                </a:solidFill>
              </a:rPr>
              <a:t> </a:t>
            </a:r>
            <a:r>
              <a:rPr lang="tr-TR" sz="1400" b="1" dirty="0">
                <a:solidFill>
                  <a:srgbClr val="002060"/>
                </a:solidFill>
              </a:rPr>
              <a:t>bir mola verin ve derin </a:t>
            </a:r>
            <a:endParaRPr lang="tr-TR" sz="1400" b="1" dirty="0" smtClean="0">
              <a:solidFill>
                <a:srgbClr val="002060"/>
              </a:solidFill>
            </a:endParaRPr>
          </a:p>
          <a:p>
            <a:r>
              <a:rPr lang="tr-TR" sz="1400" b="1" dirty="0" smtClean="0">
                <a:solidFill>
                  <a:srgbClr val="002060"/>
                </a:solidFill>
              </a:rPr>
              <a:t>nefes </a:t>
            </a:r>
            <a:r>
              <a:rPr lang="tr-TR" sz="1400" b="1" dirty="0">
                <a:solidFill>
                  <a:srgbClr val="002060"/>
                </a:solidFill>
              </a:rPr>
              <a:t>alın.</a:t>
            </a:r>
          </a:p>
        </p:txBody>
      </p:sp>
      <p:sp>
        <p:nvSpPr>
          <p:cNvPr id="147" name="Dikdörtgen 146"/>
          <p:cNvSpPr/>
          <p:nvPr/>
        </p:nvSpPr>
        <p:spPr>
          <a:xfrm>
            <a:off x="0" y="211016"/>
            <a:ext cx="6858000" cy="46166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tr-TR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2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SINAV KAYGISI İLE BAŞA ÇIKMA YOLLARI</a:t>
            </a:r>
          </a:p>
        </p:txBody>
      </p:sp>
    </p:spTree>
    <p:extLst>
      <p:ext uri="{BB962C8B-B14F-4D97-AF65-F5344CB8AC3E}">
        <p14:creationId xmlns:p14="http://schemas.microsoft.com/office/powerpoint/2010/main" xmlns="" val="32909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000"/>
                            </p:stCondLst>
                            <p:childTnLst>
                              <p:par>
                                <p:cTn id="9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750"/>
                            </p:stCondLst>
                            <p:childTnLst>
                              <p:par>
                                <p:cTn id="1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4750"/>
                            </p:stCondLst>
                            <p:childTnLst>
                              <p:par>
                                <p:cTn id="1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5250"/>
                            </p:stCondLst>
                            <p:childTnLst>
                              <p:par>
                                <p:cTn id="1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5750"/>
                            </p:stCondLst>
                            <p:childTnLst>
                              <p:par>
                                <p:cTn id="1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2" presetClass="entr" presetSubtype="4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5" presetID="45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45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7500"/>
                            </p:stCondLst>
                            <p:childTnLst>
                              <p:par>
                                <p:cTn id="1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45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2" fill="hold">
                            <p:stCondLst>
                              <p:cond delay="9000"/>
                            </p:stCondLst>
                            <p:childTnLst>
                              <p:par>
                                <p:cTn id="18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119" grpId="0"/>
      <p:bldP spid="120" grpId="0"/>
      <p:bldP spid="122" grpId="0" animBg="1"/>
      <p:bldP spid="1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214290" y="857224"/>
            <a:ext cx="6643710" cy="8008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70000"/>
              </a:lnSpc>
            </a:pPr>
            <a:r>
              <a:rPr lang="tr-TR" sz="2400" b="1" dirty="0" smtClean="0">
                <a:solidFill>
                  <a:srgbClr val="00B050"/>
                </a:solidFill>
              </a:rPr>
              <a:t>KATKILARINDAN DOLAYI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Nevşehir Rehberlik ve Araştırma Merkezi Müdürlüğü           </a:t>
            </a:r>
            <a:r>
              <a:rPr lang="tr-TR" sz="1600" b="1" dirty="0" smtClean="0">
                <a:solidFill>
                  <a:srgbClr val="FF0000"/>
                </a:solidFill>
              </a:rPr>
              <a:t>-    Müdür Yardımcısı </a:t>
            </a:r>
            <a:r>
              <a:rPr lang="tr-TR" sz="1600" b="1" dirty="0" smtClean="0">
                <a:solidFill>
                  <a:srgbClr val="002060"/>
                </a:solidFill>
              </a:rPr>
              <a:t>Murat AYDOĞDU’ya,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Rehberlik ve Psikolojik Danışmanlık Hizmetleri Bölüm  Başkanı     </a:t>
            </a:r>
            <a:r>
              <a:rPr lang="tr-TR" sz="1600" b="1" dirty="0" smtClean="0">
                <a:solidFill>
                  <a:srgbClr val="002060"/>
                </a:solidFill>
              </a:rPr>
              <a:t>Alper KAMA’ya,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Psikolojik Danışman </a:t>
            </a:r>
            <a:r>
              <a:rPr lang="tr-TR" sz="1600" b="1" dirty="0" smtClean="0">
                <a:solidFill>
                  <a:srgbClr val="002060"/>
                </a:solidFill>
              </a:rPr>
              <a:t>Yavuz KOCA’ya,</a:t>
            </a:r>
          </a:p>
          <a:p>
            <a:pPr>
              <a:lnSpc>
                <a:spcPct val="170000"/>
              </a:lnSpc>
            </a:pPr>
            <a:endParaRPr lang="tr-TR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Cevher Dudayev Anaokulu 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Okul Psikolojik Danışmanı </a:t>
            </a:r>
            <a:r>
              <a:rPr lang="tr-TR" sz="1600" b="1" dirty="0" smtClean="0">
                <a:solidFill>
                  <a:srgbClr val="002060"/>
                </a:solidFill>
              </a:rPr>
              <a:t>Gökçenur ÖZER’e, </a:t>
            </a:r>
          </a:p>
          <a:p>
            <a:pPr>
              <a:lnSpc>
                <a:spcPct val="170000"/>
              </a:lnSpc>
            </a:pPr>
            <a:endParaRPr lang="tr-TR" sz="16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Güzelyurt Turgut Akdevelioğlu İlkokulu 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Okul Psikolojik Danışmanı </a:t>
            </a:r>
            <a:r>
              <a:rPr lang="tr-TR" sz="1600" b="1" dirty="0" smtClean="0">
                <a:solidFill>
                  <a:srgbClr val="002060"/>
                </a:solidFill>
              </a:rPr>
              <a:t>Elife REHBER’e,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endParaRPr lang="tr-TR" sz="1600" b="1" dirty="0" smtClean="0">
              <a:solidFill>
                <a:srgbClr val="FF0000"/>
              </a:solidFill>
            </a:endParaRP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tr-TR" sz="1600" b="1" dirty="0" smtClean="0"/>
              <a:t> Recep Tayyip Erdoğan Anadolu İmam Hatip Lisesi </a:t>
            </a: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FF0000"/>
                </a:solidFill>
              </a:rPr>
              <a:t>Okul Psikolojik Danışmanı </a:t>
            </a:r>
            <a:r>
              <a:rPr lang="tr-TR" sz="1600" b="1" dirty="0" smtClean="0">
                <a:solidFill>
                  <a:srgbClr val="002060"/>
                </a:solidFill>
              </a:rPr>
              <a:t>Kübra KOÇAK’a</a:t>
            </a:r>
          </a:p>
          <a:p>
            <a:pPr>
              <a:lnSpc>
                <a:spcPct val="170000"/>
              </a:lnSpc>
            </a:pPr>
            <a:endParaRPr lang="tr-TR" sz="1600" b="1" dirty="0" smtClean="0">
              <a:solidFill>
                <a:srgbClr val="002060"/>
              </a:solidFill>
            </a:endParaRPr>
          </a:p>
          <a:p>
            <a:pPr>
              <a:lnSpc>
                <a:spcPct val="170000"/>
              </a:lnSpc>
            </a:pPr>
            <a:r>
              <a:rPr lang="tr-TR" sz="1600" b="1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tr-TR" sz="2800" b="1" dirty="0" smtClean="0">
                <a:solidFill>
                  <a:srgbClr val="FF0000"/>
                </a:solidFill>
              </a:rPr>
              <a:t>TEŞEKKÜR EDERİZ…</a:t>
            </a:r>
          </a:p>
          <a:p>
            <a:pPr>
              <a:buFont typeface="Wingdings" pitchFamily="2" charset="2"/>
              <a:buChar char="Ø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312</TotalTime>
  <Words>585</Words>
  <PresentationFormat>Ekran Gösterisi (4:3)</PresentationFormat>
  <Paragraphs>166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Kalabalık</vt:lpstr>
      <vt:lpstr>‘’OLUMLU DAVRANIŞ GELİŞTİRME’’  SINAV KAYGISI  ÖĞRENCİ BİLGİLENDİRME KİTAPÇIĞI (ORTAOKUL-LİSE)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‘’OLUMLU DAVRANIŞ GELİŞTİRME’’  AKRAN ZORBALIĞI  ÖĞRENCİ BİLGİLENDİRME KİTAPÇIĞI (ORTAOKUL-LİSE)</dc:title>
  <dc:creator>dell</dc:creator>
  <cp:lastModifiedBy>dell</cp:lastModifiedBy>
  <cp:revision>38</cp:revision>
  <dcterms:created xsi:type="dcterms:W3CDTF">2021-10-06T09:42:30Z</dcterms:created>
  <dcterms:modified xsi:type="dcterms:W3CDTF">2021-10-09T18:07:43Z</dcterms:modified>
</cp:coreProperties>
</file>